
<file path=[Content_Types].xml><?xml version="1.0" encoding="utf-8"?>
<Types xmlns="http://schemas.openxmlformats.org/package/2006/content-types">
  <Default Extension="jpeg" ContentType="image/jpeg"/>
  <Default Extension="jpg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media/image12.jpg" ContentType="image/jpeg"/>
  <Override PartName="/ppt/media/image13.jpg" ContentType="image/jpeg"/>
  <Override PartName="/ppt/theme/themeOverride3.xml" ContentType="application/vnd.openxmlformats-officedocument.themeOverr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theme/themeOverride4.xml" ContentType="application/vnd.openxmlformats-officedocument.themeOverr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3" r:id="rId5"/>
    <p:sldId id="295" r:id="rId6"/>
    <p:sldId id="296" r:id="rId7"/>
    <p:sldId id="297" r:id="rId8"/>
    <p:sldId id="298" r:id="rId9"/>
    <p:sldId id="299" r:id="rId10"/>
    <p:sldId id="302" r:id="rId11"/>
    <p:sldId id="304" r:id="rId12"/>
    <p:sldId id="303" r:id="rId13"/>
    <p:sldId id="310" r:id="rId14"/>
    <p:sldId id="306" r:id="rId15"/>
    <p:sldId id="307" r:id="rId16"/>
    <p:sldId id="308" r:id="rId17"/>
    <p:sldId id="30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B25C"/>
    <a:srgbClr val="A5AB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8" d="100"/>
          <a:sy n="68" d="100"/>
        </p:scale>
        <p:origin x="9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BFD17D-3897-44B8-BD0D-86B358F2633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MY"/>
        </a:p>
      </dgm:t>
    </dgm:pt>
    <dgm:pt modelId="{55FEEFC3-1A08-400A-BBD5-CA61BA337E2F}">
      <dgm:prSet phldrT="[Text]" custT="1"/>
      <dgm:spPr/>
      <dgm:t>
        <a:bodyPr/>
        <a:lstStyle/>
        <a:p>
          <a:pPr algn="l"/>
          <a:r>
            <a:rPr lang="en-US" sz="2400" dirty="0" err="1">
              <a:latin typeface="Arial Nova" panose="020B0504020202020204" pitchFamily="34" charset="0"/>
            </a:rPr>
            <a:t>Kegiatan</a:t>
          </a:r>
          <a:r>
            <a:rPr lang="en-US" sz="2400" dirty="0">
              <a:latin typeface="Arial Nova" panose="020B0504020202020204" pitchFamily="34" charset="0"/>
            </a:rPr>
            <a:t> </a:t>
          </a:r>
          <a:r>
            <a:rPr lang="en-US" sz="2400" dirty="0" err="1">
              <a:latin typeface="Arial Nova" panose="020B0504020202020204" pitchFamily="34" charset="0"/>
            </a:rPr>
            <a:t>perkilangan</a:t>
          </a:r>
          <a:r>
            <a:rPr lang="en-US" sz="2400" dirty="0">
              <a:latin typeface="Arial Nova" panose="020B0504020202020204" pitchFamily="34" charset="0"/>
            </a:rPr>
            <a:t> </a:t>
          </a:r>
          <a:r>
            <a:rPr lang="en-US" sz="2400" dirty="0" err="1">
              <a:latin typeface="Arial Nova" panose="020B0504020202020204" pitchFamily="34" charset="0"/>
            </a:rPr>
            <a:t>menggantikan</a:t>
          </a:r>
          <a:r>
            <a:rPr lang="en-US" sz="2400" dirty="0">
              <a:latin typeface="Arial Nova" panose="020B0504020202020204" pitchFamily="34" charset="0"/>
            </a:rPr>
            <a:t> </a:t>
          </a:r>
          <a:r>
            <a:rPr lang="en-US" sz="2400" dirty="0" err="1">
              <a:latin typeface="Arial Nova" panose="020B0504020202020204" pitchFamily="34" charset="0"/>
            </a:rPr>
            <a:t>aktiviti</a:t>
          </a:r>
          <a:r>
            <a:rPr lang="en-US" sz="2400" dirty="0">
              <a:latin typeface="Arial Nova" panose="020B0504020202020204" pitchFamily="34" charset="0"/>
            </a:rPr>
            <a:t> </a:t>
          </a:r>
          <a:r>
            <a:rPr lang="en-US" sz="2400" dirty="0" err="1">
              <a:latin typeface="Arial Nova" panose="020B0504020202020204" pitchFamily="34" charset="0"/>
            </a:rPr>
            <a:t>pertanian</a:t>
          </a:r>
          <a:endParaRPr lang="en-MY" sz="2400" dirty="0">
            <a:latin typeface="Arial Nova" panose="020B0504020202020204" pitchFamily="34" charset="0"/>
          </a:endParaRPr>
        </a:p>
      </dgm:t>
    </dgm:pt>
    <dgm:pt modelId="{1A31C2FA-245B-424B-959C-EC3269CA1404}" type="parTrans" cxnId="{21DCCC78-988C-4EE4-8453-3B7B8B9CED14}">
      <dgm:prSet/>
      <dgm:spPr/>
      <dgm:t>
        <a:bodyPr/>
        <a:lstStyle/>
        <a:p>
          <a:pPr algn="l"/>
          <a:endParaRPr lang="en-MY" sz="2400"/>
        </a:p>
      </dgm:t>
    </dgm:pt>
    <dgm:pt modelId="{18A0B543-23C4-4768-A15E-A3238CCF4035}" type="sibTrans" cxnId="{21DCCC78-988C-4EE4-8453-3B7B8B9CED14}">
      <dgm:prSet/>
      <dgm:spPr/>
      <dgm:t>
        <a:bodyPr/>
        <a:lstStyle/>
        <a:p>
          <a:pPr algn="l"/>
          <a:endParaRPr lang="en-MY" sz="2400"/>
        </a:p>
      </dgm:t>
    </dgm:pt>
    <dgm:pt modelId="{8BA3CFBD-51B2-416A-8BCE-572ED7198768}">
      <dgm:prSet phldrT="[Text]" custT="1"/>
      <dgm:spPr/>
      <dgm:t>
        <a:bodyPr/>
        <a:lstStyle/>
        <a:p>
          <a:pPr algn="l"/>
          <a:r>
            <a:rPr lang="en-US" sz="2400" dirty="0" err="1">
              <a:latin typeface="Arial Nova" panose="020B0504020202020204" pitchFamily="34" charset="0"/>
            </a:rPr>
            <a:t>Sumber</a:t>
          </a:r>
          <a:r>
            <a:rPr lang="en-US" sz="2400" dirty="0">
              <a:latin typeface="Arial Nova" panose="020B0504020202020204" pitchFamily="34" charset="0"/>
            </a:rPr>
            <a:t> </a:t>
          </a:r>
          <a:r>
            <a:rPr lang="en-US" sz="2400" dirty="0" err="1">
              <a:latin typeface="Arial Nova" panose="020B0504020202020204" pitchFamily="34" charset="0"/>
            </a:rPr>
            <a:t>utama</a:t>
          </a:r>
          <a:r>
            <a:rPr lang="en-US" sz="2400" dirty="0">
              <a:latin typeface="Arial Nova" panose="020B0504020202020204" pitchFamily="34" charset="0"/>
            </a:rPr>
            <a:t> </a:t>
          </a:r>
          <a:r>
            <a:rPr lang="en-US" sz="2400" dirty="0" err="1">
              <a:latin typeface="Arial Nova" panose="020B0504020202020204" pitchFamily="34" charset="0"/>
            </a:rPr>
            <a:t>ekonomi</a:t>
          </a:r>
          <a:r>
            <a:rPr lang="en-US" sz="2400" dirty="0">
              <a:latin typeface="Arial Nova" panose="020B0504020202020204" pitchFamily="34" charset="0"/>
            </a:rPr>
            <a:t> </a:t>
          </a:r>
          <a:r>
            <a:rPr lang="en-US" sz="2400" dirty="0" err="1">
              <a:latin typeface="Arial Nova" panose="020B0504020202020204" pitchFamily="34" charset="0"/>
            </a:rPr>
            <a:t>berteraskan</a:t>
          </a:r>
          <a:r>
            <a:rPr lang="en-US" sz="2400" dirty="0">
              <a:latin typeface="Arial Nova" panose="020B0504020202020204" pitchFamily="34" charset="0"/>
            </a:rPr>
            <a:t> </a:t>
          </a:r>
          <a:r>
            <a:rPr lang="en-US" sz="2400" dirty="0" err="1">
              <a:latin typeface="Arial Nova" panose="020B0504020202020204" pitchFamily="34" charset="0"/>
            </a:rPr>
            <a:t>bidang</a:t>
          </a:r>
          <a:r>
            <a:rPr lang="en-US" sz="2400" dirty="0">
              <a:latin typeface="Arial Nova" panose="020B0504020202020204" pitchFamily="34" charset="0"/>
            </a:rPr>
            <a:t> </a:t>
          </a:r>
          <a:r>
            <a:rPr lang="en-US" sz="2400" dirty="0" err="1">
              <a:latin typeface="Arial Nova" panose="020B0504020202020204" pitchFamily="34" charset="0"/>
            </a:rPr>
            <a:t>pembuatan</a:t>
          </a:r>
          <a:r>
            <a:rPr lang="en-US" sz="2400" dirty="0">
              <a:latin typeface="Arial Nova" panose="020B0504020202020204" pitchFamily="34" charset="0"/>
            </a:rPr>
            <a:t>.</a:t>
          </a:r>
          <a:endParaRPr lang="en-MY" sz="2400" dirty="0">
            <a:latin typeface="Arial Nova" panose="020B0504020202020204" pitchFamily="34" charset="0"/>
          </a:endParaRPr>
        </a:p>
      </dgm:t>
    </dgm:pt>
    <dgm:pt modelId="{34BBD04E-62D4-4543-9E53-4BB6E8D912C9}" type="parTrans" cxnId="{B452573B-1EF1-44F4-848E-6DC17FC9F5CD}">
      <dgm:prSet/>
      <dgm:spPr/>
      <dgm:t>
        <a:bodyPr/>
        <a:lstStyle/>
        <a:p>
          <a:pPr algn="l"/>
          <a:endParaRPr lang="en-MY" sz="2400"/>
        </a:p>
      </dgm:t>
    </dgm:pt>
    <dgm:pt modelId="{46292DC0-C606-4A29-BF10-EF5F50B74DB0}" type="sibTrans" cxnId="{B452573B-1EF1-44F4-848E-6DC17FC9F5CD}">
      <dgm:prSet/>
      <dgm:spPr/>
      <dgm:t>
        <a:bodyPr/>
        <a:lstStyle/>
        <a:p>
          <a:pPr algn="l"/>
          <a:endParaRPr lang="en-MY" sz="2400"/>
        </a:p>
      </dgm:t>
    </dgm:pt>
    <dgm:pt modelId="{3579CEF0-AE79-46B7-B495-EE520F5A9F20}">
      <dgm:prSet phldrT="[Text]" custT="1"/>
      <dgm:spPr/>
      <dgm:t>
        <a:bodyPr/>
        <a:lstStyle/>
        <a:p>
          <a:pPr algn="l"/>
          <a:r>
            <a:rPr lang="en-US" sz="2400" dirty="0" err="1">
              <a:latin typeface="Arial Nova" panose="020B0504020202020204" pitchFamily="34" charset="0"/>
            </a:rPr>
            <a:t>Wujudnya</a:t>
          </a:r>
          <a:r>
            <a:rPr lang="en-US" sz="2400" dirty="0">
              <a:latin typeface="Arial Nova" panose="020B0504020202020204" pitchFamily="34" charset="0"/>
            </a:rPr>
            <a:t> </a:t>
          </a:r>
          <a:r>
            <a:rPr lang="en-US" sz="2400" dirty="0" err="1">
              <a:latin typeface="Arial Nova" panose="020B0504020202020204" pitchFamily="34" charset="0"/>
            </a:rPr>
            <a:t>golongan</a:t>
          </a:r>
          <a:r>
            <a:rPr lang="en-US" sz="2400" dirty="0">
              <a:latin typeface="Arial Nova" panose="020B0504020202020204" pitchFamily="34" charset="0"/>
            </a:rPr>
            <a:t> </a:t>
          </a:r>
          <a:r>
            <a:rPr lang="en-US" sz="2400" dirty="0" err="1">
              <a:latin typeface="Arial Nova" panose="020B0504020202020204" pitchFamily="34" charset="0"/>
            </a:rPr>
            <a:t>buruh</a:t>
          </a:r>
          <a:r>
            <a:rPr lang="en-US" sz="2400" dirty="0">
              <a:latin typeface="Arial Nova" panose="020B0504020202020204" pitchFamily="34" charset="0"/>
            </a:rPr>
            <a:t> dan </a:t>
          </a:r>
          <a:r>
            <a:rPr lang="en-US" sz="2400" dirty="0" err="1">
              <a:latin typeface="Arial Nova" panose="020B0504020202020204" pitchFamily="34" charset="0"/>
            </a:rPr>
            <a:t>majikan</a:t>
          </a:r>
          <a:r>
            <a:rPr lang="en-US" sz="2400" dirty="0">
              <a:latin typeface="Arial Nova" panose="020B0504020202020204" pitchFamily="34" charset="0"/>
            </a:rPr>
            <a:t>.</a:t>
          </a:r>
          <a:endParaRPr lang="en-MY" sz="2400" dirty="0">
            <a:latin typeface="Arial Nova" panose="020B0504020202020204" pitchFamily="34" charset="0"/>
          </a:endParaRPr>
        </a:p>
      </dgm:t>
    </dgm:pt>
    <dgm:pt modelId="{9A2E0C78-5490-4C06-B873-89F35C7B8133}" type="parTrans" cxnId="{E19C7841-5A4E-41F4-8096-26908E76DE51}">
      <dgm:prSet/>
      <dgm:spPr/>
      <dgm:t>
        <a:bodyPr/>
        <a:lstStyle/>
        <a:p>
          <a:pPr algn="l"/>
          <a:endParaRPr lang="en-MY" sz="2400"/>
        </a:p>
      </dgm:t>
    </dgm:pt>
    <dgm:pt modelId="{D83D25A3-226C-4FDF-8AFD-7284408B0E23}" type="sibTrans" cxnId="{E19C7841-5A4E-41F4-8096-26908E76DE51}">
      <dgm:prSet/>
      <dgm:spPr/>
      <dgm:t>
        <a:bodyPr/>
        <a:lstStyle/>
        <a:p>
          <a:pPr algn="l"/>
          <a:endParaRPr lang="en-MY" sz="2400"/>
        </a:p>
      </dgm:t>
    </dgm:pt>
    <dgm:pt modelId="{B6C9D300-2600-4396-8BDC-2A5152C0B2BD}">
      <dgm:prSet phldrT="[Text]" custT="1"/>
      <dgm:spPr/>
      <dgm:t>
        <a:bodyPr/>
        <a:lstStyle/>
        <a:p>
          <a:pPr algn="l"/>
          <a:r>
            <a:rPr lang="en-US" sz="2400" dirty="0" err="1">
              <a:latin typeface="Arial Nova" panose="020B0504020202020204" pitchFamily="34" charset="0"/>
            </a:rPr>
            <a:t>Wujudnya</a:t>
          </a:r>
          <a:r>
            <a:rPr lang="en-US" sz="2400" dirty="0">
              <a:latin typeface="Arial Nova" panose="020B0504020202020204" pitchFamily="34" charset="0"/>
            </a:rPr>
            <a:t> </a:t>
          </a:r>
          <a:r>
            <a:rPr lang="en-US" sz="2400" dirty="0" err="1">
              <a:latin typeface="Arial Nova" panose="020B0504020202020204" pitchFamily="34" charset="0"/>
            </a:rPr>
            <a:t>peluang</a:t>
          </a:r>
          <a:r>
            <a:rPr lang="en-US" sz="2400" dirty="0">
              <a:latin typeface="Arial Nova" panose="020B0504020202020204" pitchFamily="34" charset="0"/>
            </a:rPr>
            <a:t> </a:t>
          </a:r>
          <a:r>
            <a:rPr lang="en-US" sz="2400" dirty="0" err="1">
              <a:latin typeface="Arial Nova" panose="020B0504020202020204" pitchFamily="34" charset="0"/>
            </a:rPr>
            <a:t>pekerjaan</a:t>
          </a:r>
          <a:r>
            <a:rPr lang="en-US" sz="2400" dirty="0">
              <a:latin typeface="Arial Nova" panose="020B0504020202020204" pitchFamily="34" charset="0"/>
            </a:rPr>
            <a:t> </a:t>
          </a:r>
          <a:r>
            <a:rPr lang="en-US" sz="2400" dirty="0" err="1">
              <a:latin typeface="Arial Nova" panose="020B0504020202020204" pitchFamily="34" charset="0"/>
            </a:rPr>
            <a:t>daripada</a:t>
          </a:r>
          <a:r>
            <a:rPr lang="en-US" sz="2400" dirty="0">
              <a:latin typeface="Arial Nova" panose="020B0504020202020204" pitchFamily="34" charset="0"/>
            </a:rPr>
            <a:t> </a:t>
          </a:r>
          <a:r>
            <a:rPr lang="en-US" sz="2400" dirty="0" err="1">
              <a:latin typeface="Arial Nova" panose="020B0504020202020204" pitchFamily="34" charset="0"/>
            </a:rPr>
            <a:t>kegiatan</a:t>
          </a:r>
          <a:r>
            <a:rPr lang="en-US" sz="2400" dirty="0">
              <a:latin typeface="Arial Nova" panose="020B0504020202020204" pitchFamily="34" charset="0"/>
            </a:rPr>
            <a:t> </a:t>
          </a:r>
          <a:r>
            <a:rPr lang="en-US" sz="2400" dirty="0" err="1">
              <a:latin typeface="Arial Nova" panose="020B0504020202020204" pitchFamily="34" charset="0"/>
            </a:rPr>
            <a:t>perindustrian</a:t>
          </a:r>
          <a:endParaRPr lang="en-MY" sz="2400" dirty="0">
            <a:latin typeface="Arial Nova" panose="020B0504020202020204" pitchFamily="34" charset="0"/>
          </a:endParaRPr>
        </a:p>
      </dgm:t>
    </dgm:pt>
    <dgm:pt modelId="{678A1A69-6631-4D90-B624-F5957D329CD5}" type="parTrans" cxnId="{47C05312-EB81-4A69-8B01-736EDEE30F9B}">
      <dgm:prSet/>
      <dgm:spPr/>
      <dgm:t>
        <a:bodyPr/>
        <a:lstStyle/>
        <a:p>
          <a:pPr algn="l"/>
          <a:endParaRPr lang="en-MY" sz="2400"/>
        </a:p>
      </dgm:t>
    </dgm:pt>
    <dgm:pt modelId="{E6A2DE5F-728F-4079-AC11-88D0583DB05C}" type="sibTrans" cxnId="{47C05312-EB81-4A69-8B01-736EDEE30F9B}">
      <dgm:prSet/>
      <dgm:spPr/>
      <dgm:t>
        <a:bodyPr/>
        <a:lstStyle/>
        <a:p>
          <a:pPr algn="l"/>
          <a:endParaRPr lang="en-MY" sz="2400"/>
        </a:p>
      </dgm:t>
    </dgm:pt>
    <dgm:pt modelId="{07D8ACF8-06D6-4083-9DD1-0B6E4E9B1B22}" type="pres">
      <dgm:prSet presAssocID="{BCBFD17D-3897-44B8-BD0D-86B358F26334}" presName="linearFlow" presStyleCnt="0">
        <dgm:presLayoutVars>
          <dgm:dir/>
          <dgm:resizeHandles val="exact"/>
        </dgm:presLayoutVars>
      </dgm:prSet>
      <dgm:spPr/>
    </dgm:pt>
    <dgm:pt modelId="{EF71C42E-0201-4679-BA7E-12F03DDA759F}" type="pres">
      <dgm:prSet presAssocID="{55FEEFC3-1A08-400A-BBD5-CA61BA337E2F}" presName="composite" presStyleCnt="0"/>
      <dgm:spPr/>
    </dgm:pt>
    <dgm:pt modelId="{A46F4494-E707-4908-BFBE-E4FAD0791A33}" type="pres">
      <dgm:prSet presAssocID="{55FEEFC3-1A08-400A-BBD5-CA61BA337E2F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204084F-B21A-421A-8155-C15CF32138DB}" type="pres">
      <dgm:prSet presAssocID="{55FEEFC3-1A08-400A-BBD5-CA61BA337E2F}" presName="txShp" presStyleLbl="node1" presStyleIdx="0" presStyleCnt="4">
        <dgm:presLayoutVars>
          <dgm:bulletEnabled val="1"/>
        </dgm:presLayoutVars>
      </dgm:prSet>
      <dgm:spPr/>
    </dgm:pt>
    <dgm:pt modelId="{0BB77A19-A5DC-4578-A1B3-9FB68930A06C}" type="pres">
      <dgm:prSet presAssocID="{18A0B543-23C4-4768-A15E-A3238CCF4035}" presName="spacing" presStyleCnt="0"/>
      <dgm:spPr/>
    </dgm:pt>
    <dgm:pt modelId="{F40DC235-0F71-4E83-A737-46A5869480AD}" type="pres">
      <dgm:prSet presAssocID="{8BA3CFBD-51B2-416A-8BCE-572ED7198768}" presName="composite" presStyleCnt="0"/>
      <dgm:spPr/>
    </dgm:pt>
    <dgm:pt modelId="{01724013-BCB1-421B-84F6-D9C3F5E80D4D}" type="pres">
      <dgm:prSet presAssocID="{8BA3CFBD-51B2-416A-8BCE-572ED7198768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9749C26A-69A9-46AF-9683-4B0BDF58EEAA}" type="pres">
      <dgm:prSet presAssocID="{8BA3CFBD-51B2-416A-8BCE-572ED7198768}" presName="txShp" presStyleLbl="node1" presStyleIdx="1" presStyleCnt="4">
        <dgm:presLayoutVars>
          <dgm:bulletEnabled val="1"/>
        </dgm:presLayoutVars>
      </dgm:prSet>
      <dgm:spPr/>
    </dgm:pt>
    <dgm:pt modelId="{DE548727-AF5B-4CC7-90EE-952AB5F13F5C}" type="pres">
      <dgm:prSet presAssocID="{46292DC0-C606-4A29-BF10-EF5F50B74DB0}" presName="spacing" presStyleCnt="0"/>
      <dgm:spPr/>
    </dgm:pt>
    <dgm:pt modelId="{7723A25C-9FF1-4EA0-AD27-09C96FB67D77}" type="pres">
      <dgm:prSet presAssocID="{3579CEF0-AE79-46B7-B495-EE520F5A9F20}" presName="composite" presStyleCnt="0"/>
      <dgm:spPr/>
    </dgm:pt>
    <dgm:pt modelId="{29AA6118-6466-46FC-A172-7C467D18AB2E}" type="pres">
      <dgm:prSet presAssocID="{3579CEF0-AE79-46B7-B495-EE520F5A9F20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72DE6F1-55EA-4F98-BA61-79829E7D8D67}" type="pres">
      <dgm:prSet presAssocID="{3579CEF0-AE79-46B7-B495-EE520F5A9F20}" presName="txShp" presStyleLbl="node1" presStyleIdx="2" presStyleCnt="4">
        <dgm:presLayoutVars>
          <dgm:bulletEnabled val="1"/>
        </dgm:presLayoutVars>
      </dgm:prSet>
      <dgm:spPr/>
    </dgm:pt>
    <dgm:pt modelId="{E1AFE51A-A969-4DD4-BEBD-1A52CE5144E9}" type="pres">
      <dgm:prSet presAssocID="{D83D25A3-226C-4FDF-8AFD-7284408B0E23}" presName="spacing" presStyleCnt="0"/>
      <dgm:spPr/>
    </dgm:pt>
    <dgm:pt modelId="{A8A144CA-88D8-486E-A42A-A9A6599EAC2B}" type="pres">
      <dgm:prSet presAssocID="{B6C9D300-2600-4396-8BDC-2A5152C0B2BD}" presName="composite" presStyleCnt="0"/>
      <dgm:spPr/>
    </dgm:pt>
    <dgm:pt modelId="{9EF56D90-B424-4756-8302-C299F5EACD52}" type="pres">
      <dgm:prSet presAssocID="{B6C9D300-2600-4396-8BDC-2A5152C0B2BD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1917CF9-B6AB-4AF6-96AA-A29C427E7F5A}" type="pres">
      <dgm:prSet presAssocID="{B6C9D300-2600-4396-8BDC-2A5152C0B2BD}" presName="txShp" presStyleLbl="node1" presStyleIdx="3" presStyleCnt="4">
        <dgm:presLayoutVars>
          <dgm:bulletEnabled val="1"/>
        </dgm:presLayoutVars>
      </dgm:prSet>
      <dgm:spPr/>
    </dgm:pt>
  </dgm:ptLst>
  <dgm:cxnLst>
    <dgm:cxn modelId="{47C05312-EB81-4A69-8B01-736EDEE30F9B}" srcId="{BCBFD17D-3897-44B8-BD0D-86B358F26334}" destId="{B6C9D300-2600-4396-8BDC-2A5152C0B2BD}" srcOrd="3" destOrd="0" parTransId="{678A1A69-6631-4D90-B624-F5957D329CD5}" sibTransId="{E6A2DE5F-728F-4079-AC11-88D0583DB05C}"/>
    <dgm:cxn modelId="{B452573B-1EF1-44F4-848E-6DC17FC9F5CD}" srcId="{BCBFD17D-3897-44B8-BD0D-86B358F26334}" destId="{8BA3CFBD-51B2-416A-8BCE-572ED7198768}" srcOrd="1" destOrd="0" parTransId="{34BBD04E-62D4-4543-9E53-4BB6E8D912C9}" sibTransId="{46292DC0-C606-4A29-BF10-EF5F50B74DB0}"/>
    <dgm:cxn modelId="{E19C7841-5A4E-41F4-8096-26908E76DE51}" srcId="{BCBFD17D-3897-44B8-BD0D-86B358F26334}" destId="{3579CEF0-AE79-46B7-B495-EE520F5A9F20}" srcOrd="2" destOrd="0" parTransId="{9A2E0C78-5490-4C06-B873-89F35C7B8133}" sibTransId="{D83D25A3-226C-4FDF-8AFD-7284408B0E23}"/>
    <dgm:cxn modelId="{E995526A-E913-4890-AC2A-7B68157B3198}" type="presOf" srcId="{BCBFD17D-3897-44B8-BD0D-86B358F26334}" destId="{07D8ACF8-06D6-4083-9DD1-0B6E4E9B1B22}" srcOrd="0" destOrd="0" presId="urn:microsoft.com/office/officeart/2005/8/layout/vList3"/>
    <dgm:cxn modelId="{21DCCC78-988C-4EE4-8453-3B7B8B9CED14}" srcId="{BCBFD17D-3897-44B8-BD0D-86B358F26334}" destId="{55FEEFC3-1A08-400A-BBD5-CA61BA337E2F}" srcOrd="0" destOrd="0" parTransId="{1A31C2FA-245B-424B-959C-EC3269CA1404}" sibTransId="{18A0B543-23C4-4768-A15E-A3238CCF4035}"/>
    <dgm:cxn modelId="{3DC1ECD0-6736-4C2B-BF26-0A095F14E747}" type="presOf" srcId="{B6C9D300-2600-4396-8BDC-2A5152C0B2BD}" destId="{21917CF9-B6AB-4AF6-96AA-A29C427E7F5A}" srcOrd="0" destOrd="0" presId="urn:microsoft.com/office/officeart/2005/8/layout/vList3"/>
    <dgm:cxn modelId="{08DD68D6-79C5-4F91-A3CD-E7E3C47DDBFF}" type="presOf" srcId="{3579CEF0-AE79-46B7-B495-EE520F5A9F20}" destId="{F72DE6F1-55EA-4F98-BA61-79829E7D8D67}" srcOrd="0" destOrd="0" presId="urn:microsoft.com/office/officeart/2005/8/layout/vList3"/>
    <dgm:cxn modelId="{49DFF5F3-31AF-4A57-952E-BE1C594C47D8}" type="presOf" srcId="{8BA3CFBD-51B2-416A-8BCE-572ED7198768}" destId="{9749C26A-69A9-46AF-9683-4B0BDF58EEAA}" srcOrd="0" destOrd="0" presId="urn:microsoft.com/office/officeart/2005/8/layout/vList3"/>
    <dgm:cxn modelId="{886CBCF8-602A-4BAD-9606-D3F77E3BE40A}" type="presOf" srcId="{55FEEFC3-1A08-400A-BBD5-CA61BA337E2F}" destId="{2204084F-B21A-421A-8155-C15CF32138DB}" srcOrd="0" destOrd="0" presId="urn:microsoft.com/office/officeart/2005/8/layout/vList3"/>
    <dgm:cxn modelId="{1324E40A-3B99-4745-A6C6-9F8A8E8CC1F1}" type="presParOf" srcId="{07D8ACF8-06D6-4083-9DD1-0B6E4E9B1B22}" destId="{EF71C42E-0201-4679-BA7E-12F03DDA759F}" srcOrd="0" destOrd="0" presId="urn:microsoft.com/office/officeart/2005/8/layout/vList3"/>
    <dgm:cxn modelId="{931F32C8-319A-409E-873D-B504FB953C38}" type="presParOf" srcId="{EF71C42E-0201-4679-BA7E-12F03DDA759F}" destId="{A46F4494-E707-4908-BFBE-E4FAD0791A33}" srcOrd="0" destOrd="0" presId="urn:microsoft.com/office/officeart/2005/8/layout/vList3"/>
    <dgm:cxn modelId="{6348F1BA-D0C9-49FA-BB10-6B87CD6DD5FB}" type="presParOf" srcId="{EF71C42E-0201-4679-BA7E-12F03DDA759F}" destId="{2204084F-B21A-421A-8155-C15CF32138DB}" srcOrd="1" destOrd="0" presId="urn:microsoft.com/office/officeart/2005/8/layout/vList3"/>
    <dgm:cxn modelId="{721D9C9B-7485-4C38-9CB4-E716241F575E}" type="presParOf" srcId="{07D8ACF8-06D6-4083-9DD1-0B6E4E9B1B22}" destId="{0BB77A19-A5DC-4578-A1B3-9FB68930A06C}" srcOrd="1" destOrd="0" presId="urn:microsoft.com/office/officeart/2005/8/layout/vList3"/>
    <dgm:cxn modelId="{2ECF9BA6-3CDE-41E4-A310-51EE7DD4D9EE}" type="presParOf" srcId="{07D8ACF8-06D6-4083-9DD1-0B6E4E9B1B22}" destId="{F40DC235-0F71-4E83-A737-46A5869480AD}" srcOrd="2" destOrd="0" presId="urn:microsoft.com/office/officeart/2005/8/layout/vList3"/>
    <dgm:cxn modelId="{AD703BAE-D442-4AB1-ACFE-48A0F4BEB62C}" type="presParOf" srcId="{F40DC235-0F71-4E83-A737-46A5869480AD}" destId="{01724013-BCB1-421B-84F6-D9C3F5E80D4D}" srcOrd="0" destOrd="0" presId="urn:microsoft.com/office/officeart/2005/8/layout/vList3"/>
    <dgm:cxn modelId="{82D06178-A1C8-4DEA-BBCC-C2902D1236DD}" type="presParOf" srcId="{F40DC235-0F71-4E83-A737-46A5869480AD}" destId="{9749C26A-69A9-46AF-9683-4B0BDF58EEAA}" srcOrd="1" destOrd="0" presId="urn:microsoft.com/office/officeart/2005/8/layout/vList3"/>
    <dgm:cxn modelId="{B68D9289-C42E-4651-88B5-36664B6A8CE0}" type="presParOf" srcId="{07D8ACF8-06D6-4083-9DD1-0B6E4E9B1B22}" destId="{DE548727-AF5B-4CC7-90EE-952AB5F13F5C}" srcOrd="3" destOrd="0" presId="urn:microsoft.com/office/officeart/2005/8/layout/vList3"/>
    <dgm:cxn modelId="{67550DE4-9EF4-4D05-8138-9B5496A8E73A}" type="presParOf" srcId="{07D8ACF8-06D6-4083-9DD1-0B6E4E9B1B22}" destId="{7723A25C-9FF1-4EA0-AD27-09C96FB67D77}" srcOrd="4" destOrd="0" presId="urn:microsoft.com/office/officeart/2005/8/layout/vList3"/>
    <dgm:cxn modelId="{9B74845A-79C8-487D-8231-D69E61F0E2C5}" type="presParOf" srcId="{7723A25C-9FF1-4EA0-AD27-09C96FB67D77}" destId="{29AA6118-6466-46FC-A172-7C467D18AB2E}" srcOrd="0" destOrd="0" presId="urn:microsoft.com/office/officeart/2005/8/layout/vList3"/>
    <dgm:cxn modelId="{AD7E351F-608E-4038-8392-2F96AD709599}" type="presParOf" srcId="{7723A25C-9FF1-4EA0-AD27-09C96FB67D77}" destId="{F72DE6F1-55EA-4F98-BA61-79829E7D8D67}" srcOrd="1" destOrd="0" presId="urn:microsoft.com/office/officeart/2005/8/layout/vList3"/>
    <dgm:cxn modelId="{0E570B9F-BB59-4519-BF31-2F7D9542907E}" type="presParOf" srcId="{07D8ACF8-06D6-4083-9DD1-0B6E4E9B1B22}" destId="{E1AFE51A-A969-4DD4-BEBD-1A52CE5144E9}" srcOrd="5" destOrd="0" presId="urn:microsoft.com/office/officeart/2005/8/layout/vList3"/>
    <dgm:cxn modelId="{8138AE82-BA11-4C9F-95CF-7226E2AA9859}" type="presParOf" srcId="{07D8ACF8-06D6-4083-9DD1-0B6E4E9B1B22}" destId="{A8A144CA-88D8-486E-A42A-A9A6599EAC2B}" srcOrd="6" destOrd="0" presId="urn:microsoft.com/office/officeart/2005/8/layout/vList3"/>
    <dgm:cxn modelId="{3730EC43-3484-42C3-A43B-C53EE5026D10}" type="presParOf" srcId="{A8A144CA-88D8-486E-A42A-A9A6599EAC2B}" destId="{9EF56D90-B424-4756-8302-C299F5EACD52}" srcOrd="0" destOrd="0" presId="urn:microsoft.com/office/officeart/2005/8/layout/vList3"/>
    <dgm:cxn modelId="{B275206C-2E14-4D86-9FA4-EABF650A1572}" type="presParOf" srcId="{A8A144CA-88D8-486E-A42A-A9A6599EAC2B}" destId="{21917CF9-B6AB-4AF6-96AA-A29C427E7F5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CBFD17D-3897-44B8-BD0D-86B358F2633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MY"/>
        </a:p>
      </dgm:t>
    </dgm:pt>
    <dgm:pt modelId="{55FEEFC3-1A08-400A-BBD5-CA61BA337E2F}">
      <dgm:prSet phldrT="[Text]" custT="1"/>
      <dgm:spPr/>
      <dgm:t>
        <a:bodyPr/>
        <a:lstStyle/>
        <a:p>
          <a:pPr algn="l"/>
          <a:r>
            <a:rPr lang="en-US" sz="2400" dirty="0" err="1">
              <a:latin typeface="Arial Nova" panose="020B0504020202020204" pitchFamily="34" charset="0"/>
            </a:rPr>
            <a:t>Pengenalan</a:t>
          </a:r>
          <a:r>
            <a:rPr lang="en-US" sz="2400" dirty="0">
              <a:latin typeface="Arial Nova" panose="020B0504020202020204" pitchFamily="34" charset="0"/>
            </a:rPr>
            <a:t> tulisan </a:t>
          </a:r>
          <a:r>
            <a:rPr lang="en-US" sz="2400" dirty="0" err="1">
              <a:latin typeface="Arial Nova" panose="020B0504020202020204" pitchFamily="34" charset="0"/>
            </a:rPr>
            <a:t>rumi</a:t>
          </a:r>
          <a:r>
            <a:rPr lang="en-US" sz="2400" dirty="0">
              <a:latin typeface="Arial Nova" panose="020B0504020202020204" pitchFamily="34" charset="0"/>
            </a:rPr>
            <a:t> </a:t>
          </a:r>
          <a:r>
            <a:rPr lang="en-US" sz="2400" dirty="0" err="1">
              <a:latin typeface="Arial Nova" panose="020B0504020202020204" pitchFamily="34" charset="0"/>
            </a:rPr>
            <a:t>dalam</a:t>
          </a:r>
          <a:r>
            <a:rPr lang="en-US" sz="2400" dirty="0">
              <a:latin typeface="Arial Nova" panose="020B0504020202020204" pitchFamily="34" charset="0"/>
            </a:rPr>
            <a:t> </a:t>
          </a:r>
          <a:r>
            <a:rPr lang="en-US" sz="2400" dirty="0" err="1">
              <a:latin typeface="Arial Nova" panose="020B0504020202020204" pitchFamily="34" charset="0"/>
            </a:rPr>
            <a:t>masyarakat</a:t>
          </a:r>
          <a:r>
            <a:rPr lang="en-US" sz="2400" dirty="0">
              <a:latin typeface="Arial Nova" panose="020B0504020202020204" pitchFamily="34" charset="0"/>
            </a:rPr>
            <a:t> </a:t>
          </a:r>
          <a:r>
            <a:rPr lang="en-US" sz="2400" dirty="0" err="1">
              <a:latin typeface="Arial Nova" panose="020B0504020202020204" pitchFamily="34" charset="0"/>
            </a:rPr>
            <a:t>Melayu</a:t>
          </a:r>
          <a:endParaRPr lang="en-MY" sz="2400" dirty="0">
            <a:latin typeface="Arial Nova" panose="020B0504020202020204" pitchFamily="34" charset="0"/>
          </a:endParaRPr>
        </a:p>
      </dgm:t>
    </dgm:pt>
    <dgm:pt modelId="{1A31C2FA-245B-424B-959C-EC3269CA1404}" type="parTrans" cxnId="{21DCCC78-988C-4EE4-8453-3B7B8B9CED14}">
      <dgm:prSet/>
      <dgm:spPr/>
      <dgm:t>
        <a:bodyPr/>
        <a:lstStyle/>
        <a:p>
          <a:pPr algn="l"/>
          <a:endParaRPr lang="en-MY" sz="2400"/>
        </a:p>
      </dgm:t>
    </dgm:pt>
    <dgm:pt modelId="{18A0B543-23C4-4768-A15E-A3238CCF4035}" type="sibTrans" cxnId="{21DCCC78-988C-4EE4-8453-3B7B8B9CED14}">
      <dgm:prSet/>
      <dgm:spPr/>
      <dgm:t>
        <a:bodyPr/>
        <a:lstStyle/>
        <a:p>
          <a:pPr algn="l"/>
          <a:endParaRPr lang="en-MY" sz="2400"/>
        </a:p>
      </dgm:t>
    </dgm:pt>
    <dgm:pt modelId="{8BA3CFBD-51B2-416A-8BCE-572ED7198768}">
      <dgm:prSet phldrT="[Text]" custT="1"/>
      <dgm:spPr/>
      <dgm:t>
        <a:bodyPr/>
        <a:lstStyle/>
        <a:p>
          <a:pPr algn="l"/>
          <a:r>
            <a:rPr lang="en-US" sz="2400" dirty="0" err="1">
              <a:latin typeface="Arial Nova" panose="020B0504020202020204" pitchFamily="34" charset="0"/>
            </a:rPr>
            <a:t>Kewujudan</a:t>
          </a:r>
          <a:r>
            <a:rPr lang="en-US" sz="2400" dirty="0">
              <a:latin typeface="Arial Nova" panose="020B0504020202020204" pitchFamily="34" charset="0"/>
            </a:rPr>
            <a:t> </a:t>
          </a:r>
          <a:r>
            <a:rPr lang="en-US" sz="2400" dirty="0" err="1">
              <a:latin typeface="Arial Nova" panose="020B0504020202020204" pitchFamily="34" charset="0"/>
            </a:rPr>
            <a:t>perkahwinan</a:t>
          </a:r>
          <a:r>
            <a:rPr lang="en-US" sz="2400" dirty="0">
              <a:latin typeface="Arial Nova" panose="020B0504020202020204" pitchFamily="34" charset="0"/>
            </a:rPr>
            <a:t> </a:t>
          </a:r>
          <a:r>
            <a:rPr lang="en-US" sz="2400" dirty="0" err="1">
              <a:latin typeface="Arial Nova" panose="020B0504020202020204" pitchFamily="34" charset="0"/>
            </a:rPr>
            <a:t>campur</a:t>
          </a:r>
          <a:r>
            <a:rPr lang="en-US" sz="2400" dirty="0">
              <a:latin typeface="Arial Nova" panose="020B0504020202020204" pitchFamily="34" charset="0"/>
            </a:rPr>
            <a:t> di </a:t>
          </a:r>
          <a:r>
            <a:rPr lang="en-US" sz="2400" dirty="0" err="1">
              <a:latin typeface="Arial Nova" panose="020B0504020202020204" pitchFamily="34" charset="0"/>
            </a:rPr>
            <a:t>antara</a:t>
          </a:r>
          <a:r>
            <a:rPr lang="en-US" sz="2400" dirty="0">
              <a:latin typeface="Arial Nova" panose="020B0504020202020204" pitchFamily="34" charset="0"/>
            </a:rPr>
            <a:t> </a:t>
          </a:r>
          <a:r>
            <a:rPr lang="en-US" sz="2400" dirty="0" err="1">
              <a:latin typeface="Arial Nova" panose="020B0504020202020204" pitchFamily="34" charset="0"/>
            </a:rPr>
            <a:t>masyarakat</a:t>
          </a:r>
          <a:r>
            <a:rPr lang="en-US" sz="2400" dirty="0">
              <a:latin typeface="Arial Nova" panose="020B0504020202020204" pitchFamily="34" charset="0"/>
            </a:rPr>
            <a:t> </a:t>
          </a:r>
          <a:r>
            <a:rPr lang="en-US" sz="2400" dirty="0" err="1">
              <a:latin typeface="Arial Nova" panose="020B0504020202020204" pitchFamily="34" charset="0"/>
            </a:rPr>
            <a:t>tempatan</a:t>
          </a:r>
          <a:r>
            <a:rPr lang="en-US" sz="2400" dirty="0">
              <a:latin typeface="Arial Nova" panose="020B0504020202020204" pitchFamily="34" charset="0"/>
            </a:rPr>
            <a:t> dan </a:t>
          </a:r>
          <a:r>
            <a:rPr lang="en-US" sz="2400" dirty="0" err="1">
              <a:latin typeface="Arial Nova" panose="020B0504020202020204" pitchFamily="34" charset="0"/>
            </a:rPr>
            <a:t>penjajah</a:t>
          </a:r>
          <a:r>
            <a:rPr lang="en-US" sz="2400" dirty="0">
              <a:latin typeface="Arial Nova" panose="020B0504020202020204" pitchFamily="34" charset="0"/>
            </a:rPr>
            <a:t>. </a:t>
          </a:r>
          <a:r>
            <a:rPr lang="en-US" sz="2400" dirty="0" err="1">
              <a:latin typeface="Arial Nova" panose="020B0504020202020204" pitchFamily="34" charset="0"/>
            </a:rPr>
            <a:t>Contoh</a:t>
          </a:r>
          <a:r>
            <a:rPr lang="en-US" sz="2400" dirty="0">
              <a:latin typeface="Arial Nova" panose="020B0504020202020204" pitchFamily="34" charset="0"/>
            </a:rPr>
            <a:t>: </a:t>
          </a:r>
          <a:r>
            <a:rPr lang="en-US" sz="2400" dirty="0" err="1">
              <a:latin typeface="Arial Nova" panose="020B0504020202020204" pitchFamily="34" charset="0"/>
            </a:rPr>
            <a:t>kaum</a:t>
          </a:r>
          <a:r>
            <a:rPr lang="en-US" sz="2400" dirty="0">
              <a:latin typeface="Arial Nova" panose="020B0504020202020204" pitchFamily="34" charset="0"/>
            </a:rPr>
            <a:t> Serani di Melaka.</a:t>
          </a:r>
          <a:endParaRPr lang="en-MY" sz="2400" dirty="0">
            <a:latin typeface="Arial Nova" panose="020B0504020202020204" pitchFamily="34" charset="0"/>
          </a:endParaRPr>
        </a:p>
      </dgm:t>
    </dgm:pt>
    <dgm:pt modelId="{34BBD04E-62D4-4543-9E53-4BB6E8D912C9}" type="parTrans" cxnId="{B452573B-1EF1-44F4-848E-6DC17FC9F5CD}">
      <dgm:prSet/>
      <dgm:spPr/>
      <dgm:t>
        <a:bodyPr/>
        <a:lstStyle/>
        <a:p>
          <a:pPr algn="l"/>
          <a:endParaRPr lang="en-MY" sz="2400"/>
        </a:p>
      </dgm:t>
    </dgm:pt>
    <dgm:pt modelId="{46292DC0-C606-4A29-BF10-EF5F50B74DB0}" type="sibTrans" cxnId="{B452573B-1EF1-44F4-848E-6DC17FC9F5CD}">
      <dgm:prSet/>
      <dgm:spPr/>
      <dgm:t>
        <a:bodyPr/>
        <a:lstStyle/>
        <a:p>
          <a:pPr algn="l"/>
          <a:endParaRPr lang="en-MY" sz="2400"/>
        </a:p>
      </dgm:t>
    </dgm:pt>
    <dgm:pt modelId="{3579CEF0-AE79-46B7-B495-EE520F5A9F20}">
      <dgm:prSet phldrT="[Text]" custT="1"/>
      <dgm:spPr/>
      <dgm:t>
        <a:bodyPr/>
        <a:lstStyle/>
        <a:p>
          <a:pPr algn="l"/>
          <a:r>
            <a:rPr lang="en-US" sz="2400" dirty="0" err="1">
              <a:latin typeface="Arial Nova" panose="020B0504020202020204" pitchFamily="34" charset="0"/>
            </a:rPr>
            <a:t>Wujudnya</a:t>
          </a:r>
          <a:r>
            <a:rPr lang="en-US" sz="2400" dirty="0">
              <a:latin typeface="Arial Nova" panose="020B0504020202020204" pitchFamily="34" charset="0"/>
            </a:rPr>
            <a:t> </a:t>
          </a:r>
          <a:r>
            <a:rPr lang="en-US" sz="2400" dirty="0" err="1">
              <a:latin typeface="Arial Nova" panose="020B0504020202020204" pitchFamily="34" charset="0"/>
            </a:rPr>
            <a:t>perkataan</a:t>
          </a:r>
          <a:r>
            <a:rPr lang="en-US" sz="2400" dirty="0">
              <a:latin typeface="Arial Nova" panose="020B0504020202020204" pitchFamily="34" charset="0"/>
            </a:rPr>
            <a:t> </a:t>
          </a:r>
          <a:r>
            <a:rPr lang="en-US" sz="2400" dirty="0" err="1">
              <a:latin typeface="Arial Nova" panose="020B0504020202020204" pitchFamily="34" charset="0"/>
            </a:rPr>
            <a:t>baru</a:t>
          </a:r>
          <a:r>
            <a:rPr lang="en-US" sz="2400" dirty="0">
              <a:latin typeface="Arial Nova" panose="020B0504020202020204" pitchFamily="34" charset="0"/>
            </a:rPr>
            <a:t> yang </a:t>
          </a:r>
          <a:r>
            <a:rPr lang="en-US" sz="2400" dirty="0" err="1">
              <a:latin typeface="Arial Nova" panose="020B0504020202020204" pitchFamily="34" charset="0"/>
            </a:rPr>
            <a:t>diambil</a:t>
          </a:r>
          <a:r>
            <a:rPr lang="en-US" sz="2400" dirty="0">
              <a:latin typeface="Arial Nova" panose="020B0504020202020204" pitchFamily="34" charset="0"/>
            </a:rPr>
            <a:t> </a:t>
          </a:r>
          <a:r>
            <a:rPr lang="en-US" sz="2400" dirty="0" err="1">
              <a:latin typeface="Arial Nova" panose="020B0504020202020204" pitchFamily="34" charset="0"/>
            </a:rPr>
            <a:t>daripada</a:t>
          </a:r>
          <a:r>
            <a:rPr lang="en-US" sz="2400" dirty="0">
              <a:latin typeface="Arial Nova" panose="020B0504020202020204" pitchFamily="34" charset="0"/>
            </a:rPr>
            <a:t> Bahasa </a:t>
          </a:r>
          <a:r>
            <a:rPr lang="en-US" sz="2400" dirty="0" err="1">
              <a:latin typeface="Arial Nova" panose="020B0504020202020204" pitchFamily="34" charset="0"/>
            </a:rPr>
            <a:t>Portugis</a:t>
          </a:r>
          <a:r>
            <a:rPr lang="en-US" sz="2400" dirty="0">
              <a:latin typeface="Arial Nova" panose="020B0504020202020204" pitchFamily="34" charset="0"/>
            </a:rPr>
            <a:t> </a:t>
          </a:r>
          <a:r>
            <a:rPr lang="en-US" sz="2400" dirty="0" err="1">
              <a:latin typeface="Arial Nova" panose="020B0504020202020204" pitchFamily="34" charset="0"/>
            </a:rPr>
            <a:t>seperti</a:t>
          </a:r>
          <a:r>
            <a:rPr lang="en-US" sz="2400" dirty="0">
              <a:latin typeface="Arial Nova" panose="020B0504020202020204" pitchFamily="34" charset="0"/>
            </a:rPr>
            <a:t> </a:t>
          </a:r>
          <a:r>
            <a:rPr lang="en-US" sz="2400" dirty="0" err="1">
              <a:latin typeface="Arial Nova" panose="020B0504020202020204" pitchFamily="34" charset="0"/>
            </a:rPr>
            <a:t>tuala</a:t>
          </a:r>
          <a:r>
            <a:rPr lang="en-US" sz="2400" dirty="0">
              <a:latin typeface="Arial Nova" panose="020B0504020202020204" pitchFamily="34" charset="0"/>
            </a:rPr>
            <a:t>, </a:t>
          </a:r>
          <a:r>
            <a:rPr lang="en-US" sz="2400" dirty="0" err="1">
              <a:latin typeface="Arial Nova" panose="020B0504020202020204" pitchFamily="34" charset="0"/>
            </a:rPr>
            <a:t>garfu</a:t>
          </a:r>
          <a:r>
            <a:rPr lang="en-US" sz="2400" dirty="0">
              <a:latin typeface="Arial Nova" panose="020B0504020202020204" pitchFamily="34" charset="0"/>
            </a:rPr>
            <a:t>, </a:t>
          </a:r>
          <a:r>
            <a:rPr lang="en-US" sz="2400" dirty="0" err="1">
              <a:latin typeface="Arial Nova" panose="020B0504020202020204" pitchFamily="34" charset="0"/>
            </a:rPr>
            <a:t>almari</a:t>
          </a:r>
          <a:r>
            <a:rPr lang="en-US" sz="2400" dirty="0">
              <a:latin typeface="Arial Nova" panose="020B0504020202020204" pitchFamily="34" charset="0"/>
            </a:rPr>
            <a:t>.</a:t>
          </a:r>
          <a:endParaRPr lang="en-MY" sz="2400" dirty="0">
            <a:latin typeface="Arial Nova" panose="020B0504020202020204" pitchFamily="34" charset="0"/>
          </a:endParaRPr>
        </a:p>
      </dgm:t>
    </dgm:pt>
    <dgm:pt modelId="{9A2E0C78-5490-4C06-B873-89F35C7B8133}" type="parTrans" cxnId="{E19C7841-5A4E-41F4-8096-26908E76DE51}">
      <dgm:prSet/>
      <dgm:spPr/>
      <dgm:t>
        <a:bodyPr/>
        <a:lstStyle/>
        <a:p>
          <a:pPr algn="l"/>
          <a:endParaRPr lang="en-MY" sz="2400"/>
        </a:p>
      </dgm:t>
    </dgm:pt>
    <dgm:pt modelId="{D83D25A3-226C-4FDF-8AFD-7284408B0E23}" type="sibTrans" cxnId="{E19C7841-5A4E-41F4-8096-26908E76DE51}">
      <dgm:prSet/>
      <dgm:spPr/>
      <dgm:t>
        <a:bodyPr/>
        <a:lstStyle/>
        <a:p>
          <a:pPr algn="l"/>
          <a:endParaRPr lang="en-MY" sz="2400"/>
        </a:p>
      </dgm:t>
    </dgm:pt>
    <dgm:pt modelId="{B6C9D300-2600-4396-8BDC-2A5152C0B2BD}">
      <dgm:prSet phldrT="[Text]" custT="1"/>
      <dgm:spPr/>
      <dgm:t>
        <a:bodyPr/>
        <a:lstStyle/>
        <a:p>
          <a:pPr algn="l"/>
          <a:r>
            <a:rPr lang="en-US" sz="2400" dirty="0" err="1">
              <a:latin typeface="Arial Nova" panose="020B0504020202020204" pitchFamily="34" charset="0"/>
            </a:rPr>
            <a:t>Pembentukan</a:t>
          </a:r>
          <a:r>
            <a:rPr lang="en-US" sz="2400" dirty="0">
              <a:latin typeface="Arial Nova" panose="020B0504020202020204" pitchFamily="34" charset="0"/>
            </a:rPr>
            <a:t> parti </a:t>
          </a:r>
          <a:r>
            <a:rPr lang="en-US" sz="2400" dirty="0" err="1">
              <a:latin typeface="Arial Nova" panose="020B0504020202020204" pitchFamily="34" charset="0"/>
            </a:rPr>
            <a:t>politik</a:t>
          </a:r>
          <a:r>
            <a:rPr lang="en-US" sz="2400" dirty="0">
              <a:latin typeface="Arial Nova" panose="020B0504020202020204" pitchFamily="34" charset="0"/>
            </a:rPr>
            <a:t> </a:t>
          </a:r>
          <a:r>
            <a:rPr lang="en-US" sz="2400" dirty="0" err="1">
              <a:latin typeface="Arial Nova" panose="020B0504020202020204" pitchFamily="34" charset="0"/>
            </a:rPr>
            <a:t>berteraskan</a:t>
          </a:r>
          <a:r>
            <a:rPr lang="en-US" sz="2400" dirty="0">
              <a:latin typeface="Arial Nova" panose="020B0504020202020204" pitchFamily="34" charset="0"/>
            </a:rPr>
            <a:t> </a:t>
          </a:r>
          <a:r>
            <a:rPr lang="en-US" sz="2400" dirty="0" err="1">
              <a:latin typeface="Arial Nova" panose="020B0504020202020204" pitchFamily="34" charset="0"/>
            </a:rPr>
            <a:t>kaum</a:t>
          </a:r>
          <a:r>
            <a:rPr lang="en-US" sz="2400" dirty="0">
              <a:latin typeface="Arial Nova" panose="020B0504020202020204" pitchFamily="34" charset="0"/>
            </a:rPr>
            <a:t> </a:t>
          </a:r>
          <a:r>
            <a:rPr lang="en-US" sz="2400" dirty="0" err="1">
              <a:latin typeface="Arial Nova" panose="020B0504020202020204" pitchFamily="34" charset="0"/>
            </a:rPr>
            <a:t>seperti</a:t>
          </a:r>
          <a:r>
            <a:rPr lang="en-US" sz="2400" dirty="0">
              <a:latin typeface="Arial Nova" panose="020B0504020202020204" pitchFamily="34" charset="0"/>
            </a:rPr>
            <a:t> UMNO, MCA dan MIC.</a:t>
          </a:r>
        </a:p>
      </dgm:t>
    </dgm:pt>
    <dgm:pt modelId="{678A1A69-6631-4D90-B624-F5957D329CD5}" type="parTrans" cxnId="{47C05312-EB81-4A69-8B01-736EDEE30F9B}">
      <dgm:prSet/>
      <dgm:spPr/>
      <dgm:t>
        <a:bodyPr/>
        <a:lstStyle/>
        <a:p>
          <a:pPr algn="l"/>
          <a:endParaRPr lang="en-MY" sz="2400"/>
        </a:p>
      </dgm:t>
    </dgm:pt>
    <dgm:pt modelId="{E6A2DE5F-728F-4079-AC11-88D0583DB05C}" type="sibTrans" cxnId="{47C05312-EB81-4A69-8B01-736EDEE30F9B}">
      <dgm:prSet/>
      <dgm:spPr/>
      <dgm:t>
        <a:bodyPr/>
        <a:lstStyle/>
        <a:p>
          <a:pPr algn="l"/>
          <a:endParaRPr lang="en-MY" sz="2400"/>
        </a:p>
      </dgm:t>
    </dgm:pt>
    <dgm:pt modelId="{C3B8E670-6CEB-47AA-9793-104B5B1FF02B}">
      <dgm:prSet phldrT="[Text]" custT="1"/>
      <dgm:spPr/>
      <dgm:t>
        <a:bodyPr/>
        <a:lstStyle/>
        <a:p>
          <a:pPr algn="l"/>
          <a:r>
            <a:rPr lang="en-US" sz="2400" dirty="0" err="1">
              <a:latin typeface="Arial Nova" panose="020B0504020202020204" pitchFamily="34" charset="0"/>
            </a:rPr>
            <a:t>Pembentukan</a:t>
          </a:r>
          <a:r>
            <a:rPr lang="en-US" sz="2400" dirty="0">
              <a:latin typeface="Arial Nova" panose="020B0504020202020204" pitchFamily="34" charset="0"/>
            </a:rPr>
            <a:t> </a:t>
          </a:r>
          <a:r>
            <a:rPr lang="en-US" sz="2400" dirty="0" err="1">
              <a:latin typeface="Arial Nova" panose="020B0504020202020204" pitchFamily="34" charset="0"/>
            </a:rPr>
            <a:t>masyarakat</a:t>
          </a:r>
          <a:r>
            <a:rPr lang="en-US" sz="2400" dirty="0">
              <a:latin typeface="Arial Nova" panose="020B0504020202020204" pitchFamily="34" charset="0"/>
            </a:rPr>
            <a:t> </a:t>
          </a:r>
          <a:r>
            <a:rPr lang="en-US" sz="2400" dirty="0" err="1">
              <a:latin typeface="Arial Nova" panose="020B0504020202020204" pitchFamily="34" charset="0"/>
            </a:rPr>
            <a:t>majmuk</a:t>
          </a:r>
          <a:r>
            <a:rPr lang="en-US" sz="2400" dirty="0">
              <a:latin typeface="Arial Nova" panose="020B0504020202020204" pitchFamily="34" charset="0"/>
            </a:rPr>
            <a:t> </a:t>
          </a:r>
          <a:r>
            <a:rPr lang="en-US" sz="2400" dirty="0" err="1">
              <a:latin typeface="Arial Nova" panose="020B0504020202020204" pitchFamily="34" charset="0"/>
            </a:rPr>
            <a:t>hasil</a:t>
          </a:r>
          <a:r>
            <a:rPr lang="en-US" sz="2400" dirty="0">
              <a:latin typeface="Arial Nova" panose="020B0504020202020204" pitchFamily="34" charset="0"/>
            </a:rPr>
            <a:t> </a:t>
          </a:r>
          <a:r>
            <a:rPr lang="en-US" sz="2400" dirty="0" err="1">
              <a:latin typeface="Arial Nova" panose="020B0504020202020204" pitchFamily="34" charset="0"/>
            </a:rPr>
            <a:t>kemasukan</a:t>
          </a:r>
          <a:r>
            <a:rPr lang="en-US" sz="2400" dirty="0">
              <a:latin typeface="Arial Nova" panose="020B0504020202020204" pitchFamily="34" charset="0"/>
            </a:rPr>
            <a:t> </a:t>
          </a:r>
          <a:r>
            <a:rPr lang="en-US" sz="2400" dirty="0" err="1">
              <a:latin typeface="Arial Nova" panose="020B0504020202020204" pitchFamily="34" charset="0"/>
            </a:rPr>
            <a:t>tenaga</a:t>
          </a:r>
          <a:r>
            <a:rPr lang="en-US" sz="2400" dirty="0">
              <a:latin typeface="Arial Nova" panose="020B0504020202020204" pitchFamily="34" charset="0"/>
            </a:rPr>
            <a:t> </a:t>
          </a:r>
          <a:r>
            <a:rPr lang="en-US" sz="2400" dirty="0" err="1">
              <a:latin typeface="Arial Nova" panose="020B0504020202020204" pitchFamily="34" charset="0"/>
            </a:rPr>
            <a:t>pekerja</a:t>
          </a:r>
          <a:r>
            <a:rPr lang="en-US" sz="2400" dirty="0">
              <a:latin typeface="Arial Nova" panose="020B0504020202020204" pitchFamily="34" charset="0"/>
            </a:rPr>
            <a:t> </a:t>
          </a:r>
          <a:r>
            <a:rPr lang="en-US" sz="2400" dirty="0" err="1">
              <a:latin typeface="Arial Nova" panose="020B0504020202020204" pitchFamily="34" charset="0"/>
            </a:rPr>
            <a:t>pekerja</a:t>
          </a:r>
          <a:r>
            <a:rPr lang="en-US" sz="2400" dirty="0">
              <a:latin typeface="Arial Nova" panose="020B0504020202020204" pitchFamily="34" charset="0"/>
            </a:rPr>
            <a:t> </a:t>
          </a:r>
          <a:r>
            <a:rPr lang="en-US" sz="2400" dirty="0" err="1">
              <a:latin typeface="Arial Nova" panose="020B0504020202020204" pitchFamily="34" charset="0"/>
            </a:rPr>
            <a:t>dari</a:t>
          </a:r>
          <a:r>
            <a:rPr lang="en-US" sz="2400" dirty="0">
              <a:latin typeface="Arial Nova" panose="020B0504020202020204" pitchFamily="34" charset="0"/>
            </a:rPr>
            <a:t> China dan India</a:t>
          </a:r>
        </a:p>
      </dgm:t>
    </dgm:pt>
    <dgm:pt modelId="{DB743A8B-0C37-4F53-9BCB-E658D24735AC}" type="parTrans" cxnId="{436BDDE9-0AEA-4763-8BF5-29248AD43ABC}">
      <dgm:prSet/>
      <dgm:spPr/>
      <dgm:t>
        <a:bodyPr/>
        <a:lstStyle/>
        <a:p>
          <a:endParaRPr lang="en-MY"/>
        </a:p>
      </dgm:t>
    </dgm:pt>
    <dgm:pt modelId="{4710A344-A38B-41FC-9986-B9C55436B4CE}" type="sibTrans" cxnId="{436BDDE9-0AEA-4763-8BF5-29248AD43ABC}">
      <dgm:prSet/>
      <dgm:spPr/>
      <dgm:t>
        <a:bodyPr/>
        <a:lstStyle/>
        <a:p>
          <a:endParaRPr lang="en-MY"/>
        </a:p>
      </dgm:t>
    </dgm:pt>
    <dgm:pt modelId="{07D8ACF8-06D6-4083-9DD1-0B6E4E9B1B22}" type="pres">
      <dgm:prSet presAssocID="{BCBFD17D-3897-44B8-BD0D-86B358F26334}" presName="linearFlow" presStyleCnt="0">
        <dgm:presLayoutVars>
          <dgm:dir/>
          <dgm:resizeHandles val="exact"/>
        </dgm:presLayoutVars>
      </dgm:prSet>
      <dgm:spPr/>
    </dgm:pt>
    <dgm:pt modelId="{EF71C42E-0201-4679-BA7E-12F03DDA759F}" type="pres">
      <dgm:prSet presAssocID="{55FEEFC3-1A08-400A-BBD5-CA61BA337E2F}" presName="composite" presStyleCnt="0"/>
      <dgm:spPr/>
    </dgm:pt>
    <dgm:pt modelId="{A46F4494-E707-4908-BFBE-E4FAD0791A33}" type="pres">
      <dgm:prSet presAssocID="{55FEEFC3-1A08-400A-BBD5-CA61BA337E2F}" presName="imgShp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204084F-B21A-421A-8155-C15CF32138DB}" type="pres">
      <dgm:prSet presAssocID="{55FEEFC3-1A08-400A-BBD5-CA61BA337E2F}" presName="txShp" presStyleLbl="node1" presStyleIdx="0" presStyleCnt="5">
        <dgm:presLayoutVars>
          <dgm:bulletEnabled val="1"/>
        </dgm:presLayoutVars>
      </dgm:prSet>
      <dgm:spPr/>
    </dgm:pt>
    <dgm:pt modelId="{0BB77A19-A5DC-4578-A1B3-9FB68930A06C}" type="pres">
      <dgm:prSet presAssocID="{18A0B543-23C4-4768-A15E-A3238CCF4035}" presName="spacing" presStyleCnt="0"/>
      <dgm:spPr/>
    </dgm:pt>
    <dgm:pt modelId="{F40DC235-0F71-4E83-A737-46A5869480AD}" type="pres">
      <dgm:prSet presAssocID="{8BA3CFBD-51B2-416A-8BCE-572ED7198768}" presName="composite" presStyleCnt="0"/>
      <dgm:spPr/>
    </dgm:pt>
    <dgm:pt modelId="{01724013-BCB1-421B-84F6-D9C3F5E80D4D}" type="pres">
      <dgm:prSet presAssocID="{8BA3CFBD-51B2-416A-8BCE-572ED7198768}" presName="imgShp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9749C26A-69A9-46AF-9683-4B0BDF58EEAA}" type="pres">
      <dgm:prSet presAssocID="{8BA3CFBD-51B2-416A-8BCE-572ED7198768}" presName="txShp" presStyleLbl="node1" presStyleIdx="1" presStyleCnt="5">
        <dgm:presLayoutVars>
          <dgm:bulletEnabled val="1"/>
        </dgm:presLayoutVars>
      </dgm:prSet>
      <dgm:spPr/>
    </dgm:pt>
    <dgm:pt modelId="{DE548727-AF5B-4CC7-90EE-952AB5F13F5C}" type="pres">
      <dgm:prSet presAssocID="{46292DC0-C606-4A29-BF10-EF5F50B74DB0}" presName="spacing" presStyleCnt="0"/>
      <dgm:spPr/>
    </dgm:pt>
    <dgm:pt modelId="{7723A25C-9FF1-4EA0-AD27-09C96FB67D77}" type="pres">
      <dgm:prSet presAssocID="{3579CEF0-AE79-46B7-B495-EE520F5A9F20}" presName="composite" presStyleCnt="0"/>
      <dgm:spPr/>
    </dgm:pt>
    <dgm:pt modelId="{29AA6118-6466-46FC-A172-7C467D18AB2E}" type="pres">
      <dgm:prSet presAssocID="{3579CEF0-AE79-46B7-B495-EE520F5A9F20}" presName="imgShp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72DE6F1-55EA-4F98-BA61-79829E7D8D67}" type="pres">
      <dgm:prSet presAssocID="{3579CEF0-AE79-46B7-B495-EE520F5A9F20}" presName="txShp" presStyleLbl="node1" presStyleIdx="2" presStyleCnt="5">
        <dgm:presLayoutVars>
          <dgm:bulletEnabled val="1"/>
        </dgm:presLayoutVars>
      </dgm:prSet>
      <dgm:spPr/>
    </dgm:pt>
    <dgm:pt modelId="{E1AFE51A-A969-4DD4-BEBD-1A52CE5144E9}" type="pres">
      <dgm:prSet presAssocID="{D83D25A3-226C-4FDF-8AFD-7284408B0E23}" presName="spacing" presStyleCnt="0"/>
      <dgm:spPr/>
    </dgm:pt>
    <dgm:pt modelId="{A8A144CA-88D8-486E-A42A-A9A6599EAC2B}" type="pres">
      <dgm:prSet presAssocID="{B6C9D300-2600-4396-8BDC-2A5152C0B2BD}" presName="composite" presStyleCnt="0"/>
      <dgm:spPr/>
    </dgm:pt>
    <dgm:pt modelId="{9EF56D90-B424-4756-8302-C299F5EACD52}" type="pres">
      <dgm:prSet presAssocID="{B6C9D300-2600-4396-8BDC-2A5152C0B2BD}" presName="imgShp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1917CF9-B6AB-4AF6-96AA-A29C427E7F5A}" type="pres">
      <dgm:prSet presAssocID="{B6C9D300-2600-4396-8BDC-2A5152C0B2BD}" presName="txShp" presStyleLbl="node1" presStyleIdx="3" presStyleCnt="5">
        <dgm:presLayoutVars>
          <dgm:bulletEnabled val="1"/>
        </dgm:presLayoutVars>
      </dgm:prSet>
      <dgm:spPr/>
    </dgm:pt>
    <dgm:pt modelId="{B3216EF6-52A1-4B1B-BA88-A389EECA3B12}" type="pres">
      <dgm:prSet presAssocID="{E6A2DE5F-728F-4079-AC11-88D0583DB05C}" presName="spacing" presStyleCnt="0"/>
      <dgm:spPr/>
    </dgm:pt>
    <dgm:pt modelId="{093A970E-338F-433F-9A60-78CA555951E8}" type="pres">
      <dgm:prSet presAssocID="{C3B8E670-6CEB-47AA-9793-104B5B1FF02B}" presName="composite" presStyleCnt="0"/>
      <dgm:spPr/>
    </dgm:pt>
    <dgm:pt modelId="{4261F037-E082-438F-9ABA-AA096A27CC70}" type="pres">
      <dgm:prSet presAssocID="{C3B8E670-6CEB-47AA-9793-104B5B1FF02B}" presName="imgShp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5AFB814-C3EF-4EC2-A06F-220D4398F199}" type="pres">
      <dgm:prSet presAssocID="{C3B8E670-6CEB-47AA-9793-104B5B1FF02B}" presName="txShp" presStyleLbl="node1" presStyleIdx="4" presStyleCnt="5">
        <dgm:presLayoutVars>
          <dgm:bulletEnabled val="1"/>
        </dgm:presLayoutVars>
      </dgm:prSet>
      <dgm:spPr/>
    </dgm:pt>
  </dgm:ptLst>
  <dgm:cxnLst>
    <dgm:cxn modelId="{47C05312-EB81-4A69-8B01-736EDEE30F9B}" srcId="{BCBFD17D-3897-44B8-BD0D-86B358F26334}" destId="{B6C9D300-2600-4396-8BDC-2A5152C0B2BD}" srcOrd="3" destOrd="0" parTransId="{678A1A69-6631-4D90-B624-F5957D329CD5}" sibTransId="{E6A2DE5F-728F-4079-AC11-88D0583DB05C}"/>
    <dgm:cxn modelId="{B452573B-1EF1-44F4-848E-6DC17FC9F5CD}" srcId="{BCBFD17D-3897-44B8-BD0D-86B358F26334}" destId="{8BA3CFBD-51B2-416A-8BCE-572ED7198768}" srcOrd="1" destOrd="0" parTransId="{34BBD04E-62D4-4543-9E53-4BB6E8D912C9}" sibTransId="{46292DC0-C606-4A29-BF10-EF5F50B74DB0}"/>
    <dgm:cxn modelId="{E19C7841-5A4E-41F4-8096-26908E76DE51}" srcId="{BCBFD17D-3897-44B8-BD0D-86B358F26334}" destId="{3579CEF0-AE79-46B7-B495-EE520F5A9F20}" srcOrd="2" destOrd="0" parTransId="{9A2E0C78-5490-4C06-B873-89F35C7B8133}" sibTransId="{D83D25A3-226C-4FDF-8AFD-7284408B0E23}"/>
    <dgm:cxn modelId="{E995526A-E913-4890-AC2A-7B68157B3198}" type="presOf" srcId="{BCBFD17D-3897-44B8-BD0D-86B358F26334}" destId="{07D8ACF8-06D6-4083-9DD1-0B6E4E9B1B22}" srcOrd="0" destOrd="0" presId="urn:microsoft.com/office/officeart/2005/8/layout/vList3"/>
    <dgm:cxn modelId="{21DCCC78-988C-4EE4-8453-3B7B8B9CED14}" srcId="{BCBFD17D-3897-44B8-BD0D-86B358F26334}" destId="{55FEEFC3-1A08-400A-BBD5-CA61BA337E2F}" srcOrd="0" destOrd="0" parTransId="{1A31C2FA-245B-424B-959C-EC3269CA1404}" sibTransId="{18A0B543-23C4-4768-A15E-A3238CCF4035}"/>
    <dgm:cxn modelId="{C68C26A9-389A-4ED6-B832-4071253CC191}" type="presOf" srcId="{C3B8E670-6CEB-47AA-9793-104B5B1FF02B}" destId="{A5AFB814-C3EF-4EC2-A06F-220D4398F199}" srcOrd="0" destOrd="0" presId="urn:microsoft.com/office/officeart/2005/8/layout/vList3"/>
    <dgm:cxn modelId="{3DC1ECD0-6736-4C2B-BF26-0A095F14E747}" type="presOf" srcId="{B6C9D300-2600-4396-8BDC-2A5152C0B2BD}" destId="{21917CF9-B6AB-4AF6-96AA-A29C427E7F5A}" srcOrd="0" destOrd="0" presId="urn:microsoft.com/office/officeart/2005/8/layout/vList3"/>
    <dgm:cxn modelId="{08DD68D6-79C5-4F91-A3CD-E7E3C47DDBFF}" type="presOf" srcId="{3579CEF0-AE79-46B7-B495-EE520F5A9F20}" destId="{F72DE6F1-55EA-4F98-BA61-79829E7D8D67}" srcOrd="0" destOrd="0" presId="urn:microsoft.com/office/officeart/2005/8/layout/vList3"/>
    <dgm:cxn modelId="{436BDDE9-0AEA-4763-8BF5-29248AD43ABC}" srcId="{BCBFD17D-3897-44B8-BD0D-86B358F26334}" destId="{C3B8E670-6CEB-47AA-9793-104B5B1FF02B}" srcOrd="4" destOrd="0" parTransId="{DB743A8B-0C37-4F53-9BCB-E658D24735AC}" sibTransId="{4710A344-A38B-41FC-9986-B9C55436B4CE}"/>
    <dgm:cxn modelId="{49DFF5F3-31AF-4A57-952E-BE1C594C47D8}" type="presOf" srcId="{8BA3CFBD-51B2-416A-8BCE-572ED7198768}" destId="{9749C26A-69A9-46AF-9683-4B0BDF58EEAA}" srcOrd="0" destOrd="0" presId="urn:microsoft.com/office/officeart/2005/8/layout/vList3"/>
    <dgm:cxn modelId="{886CBCF8-602A-4BAD-9606-D3F77E3BE40A}" type="presOf" srcId="{55FEEFC3-1A08-400A-BBD5-CA61BA337E2F}" destId="{2204084F-B21A-421A-8155-C15CF32138DB}" srcOrd="0" destOrd="0" presId="urn:microsoft.com/office/officeart/2005/8/layout/vList3"/>
    <dgm:cxn modelId="{1324E40A-3B99-4745-A6C6-9F8A8E8CC1F1}" type="presParOf" srcId="{07D8ACF8-06D6-4083-9DD1-0B6E4E9B1B22}" destId="{EF71C42E-0201-4679-BA7E-12F03DDA759F}" srcOrd="0" destOrd="0" presId="urn:microsoft.com/office/officeart/2005/8/layout/vList3"/>
    <dgm:cxn modelId="{931F32C8-319A-409E-873D-B504FB953C38}" type="presParOf" srcId="{EF71C42E-0201-4679-BA7E-12F03DDA759F}" destId="{A46F4494-E707-4908-BFBE-E4FAD0791A33}" srcOrd="0" destOrd="0" presId="urn:microsoft.com/office/officeart/2005/8/layout/vList3"/>
    <dgm:cxn modelId="{6348F1BA-D0C9-49FA-BB10-6B87CD6DD5FB}" type="presParOf" srcId="{EF71C42E-0201-4679-BA7E-12F03DDA759F}" destId="{2204084F-B21A-421A-8155-C15CF32138DB}" srcOrd="1" destOrd="0" presId="urn:microsoft.com/office/officeart/2005/8/layout/vList3"/>
    <dgm:cxn modelId="{721D9C9B-7485-4C38-9CB4-E716241F575E}" type="presParOf" srcId="{07D8ACF8-06D6-4083-9DD1-0B6E4E9B1B22}" destId="{0BB77A19-A5DC-4578-A1B3-9FB68930A06C}" srcOrd="1" destOrd="0" presId="urn:microsoft.com/office/officeart/2005/8/layout/vList3"/>
    <dgm:cxn modelId="{2ECF9BA6-3CDE-41E4-A310-51EE7DD4D9EE}" type="presParOf" srcId="{07D8ACF8-06D6-4083-9DD1-0B6E4E9B1B22}" destId="{F40DC235-0F71-4E83-A737-46A5869480AD}" srcOrd="2" destOrd="0" presId="urn:microsoft.com/office/officeart/2005/8/layout/vList3"/>
    <dgm:cxn modelId="{AD703BAE-D442-4AB1-ACFE-48A0F4BEB62C}" type="presParOf" srcId="{F40DC235-0F71-4E83-A737-46A5869480AD}" destId="{01724013-BCB1-421B-84F6-D9C3F5E80D4D}" srcOrd="0" destOrd="0" presId="urn:microsoft.com/office/officeart/2005/8/layout/vList3"/>
    <dgm:cxn modelId="{82D06178-A1C8-4DEA-BBCC-C2902D1236DD}" type="presParOf" srcId="{F40DC235-0F71-4E83-A737-46A5869480AD}" destId="{9749C26A-69A9-46AF-9683-4B0BDF58EEAA}" srcOrd="1" destOrd="0" presId="urn:microsoft.com/office/officeart/2005/8/layout/vList3"/>
    <dgm:cxn modelId="{B68D9289-C42E-4651-88B5-36664B6A8CE0}" type="presParOf" srcId="{07D8ACF8-06D6-4083-9DD1-0B6E4E9B1B22}" destId="{DE548727-AF5B-4CC7-90EE-952AB5F13F5C}" srcOrd="3" destOrd="0" presId="urn:microsoft.com/office/officeart/2005/8/layout/vList3"/>
    <dgm:cxn modelId="{67550DE4-9EF4-4D05-8138-9B5496A8E73A}" type="presParOf" srcId="{07D8ACF8-06D6-4083-9DD1-0B6E4E9B1B22}" destId="{7723A25C-9FF1-4EA0-AD27-09C96FB67D77}" srcOrd="4" destOrd="0" presId="urn:microsoft.com/office/officeart/2005/8/layout/vList3"/>
    <dgm:cxn modelId="{9B74845A-79C8-487D-8231-D69E61F0E2C5}" type="presParOf" srcId="{7723A25C-9FF1-4EA0-AD27-09C96FB67D77}" destId="{29AA6118-6466-46FC-A172-7C467D18AB2E}" srcOrd="0" destOrd="0" presId="urn:microsoft.com/office/officeart/2005/8/layout/vList3"/>
    <dgm:cxn modelId="{AD7E351F-608E-4038-8392-2F96AD709599}" type="presParOf" srcId="{7723A25C-9FF1-4EA0-AD27-09C96FB67D77}" destId="{F72DE6F1-55EA-4F98-BA61-79829E7D8D67}" srcOrd="1" destOrd="0" presId="urn:microsoft.com/office/officeart/2005/8/layout/vList3"/>
    <dgm:cxn modelId="{0E570B9F-BB59-4519-BF31-2F7D9542907E}" type="presParOf" srcId="{07D8ACF8-06D6-4083-9DD1-0B6E4E9B1B22}" destId="{E1AFE51A-A969-4DD4-BEBD-1A52CE5144E9}" srcOrd="5" destOrd="0" presId="urn:microsoft.com/office/officeart/2005/8/layout/vList3"/>
    <dgm:cxn modelId="{8138AE82-BA11-4C9F-95CF-7226E2AA9859}" type="presParOf" srcId="{07D8ACF8-06D6-4083-9DD1-0B6E4E9B1B22}" destId="{A8A144CA-88D8-486E-A42A-A9A6599EAC2B}" srcOrd="6" destOrd="0" presId="urn:microsoft.com/office/officeart/2005/8/layout/vList3"/>
    <dgm:cxn modelId="{3730EC43-3484-42C3-A43B-C53EE5026D10}" type="presParOf" srcId="{A8A144CA-88D8-486E-A42A-A9A6599EAC2B}" destId="{9EF56D90-B424-4756-8302-C299F5EACD52}" srcOrd="0" destOrd="0" presId="urn:microsoft.com/office/officeart/2005/8/layout/vList3"/>
    <dgm:cxn modelId="{B275206C-2E14-4D86-9FA4-EABF650A1572}" type="presParOf" srcId="{A8A144CA-88D8-486E-A42A-A9A6599EAC2B}" destId="{21917CF9-B6AB-4AF6-96AA-A29C427E7F5A}" srcOrd="1" destOrd="0" presId="urn:microsoft.com/office/officeart/2005/8/layout/vList3"/>
    <dgm:cxn modelId="{4F86BB8E-EF02-4B25-9EA0-4D58C37E2198}" type="presParOf" srcId="{07D8ACF8-06D6-4083-9DD1-0B6E4E9B1B22}" destId="{B3216EF6-52A1-4B1B-BA88-A389EECA3B12}" srcOrd="7" destOrd="0" presId="urn:microsoft.com/office/officeart/2005/8/layout/vList3"/>
    <dgm:cxn modelId="{4E9703D2-5CE2-4032-B30A-FEF15FA8E678}" type="presParOf" srcId="{07D8ACF8-06D6-4083-9DD1-0B6E4E9B1B22}" destId="{093A970E-338F-433F-9A60-78CA555951E8}" srcOrd="8" destOrd="0" presId="urn:microsoft.com/office/officeart/2005/8/layout/vList3"/>
    <dgm:cxn modelId="{8D8D89C0-61EF-483F-B7FA-B56E210DCD66}" type="presParOf" srcId="{093A970E-338F-433F-9A60-78CA555951E8}" destId="{4261F037-E082-438F-9ABA-AA096A27CC70}" srcOrd="0" destOrd="0" presId="urn:microsoft.com/office/officeart/2005/8/layout/vList3"/>
    <dgm:cxn modelId="{E19A129A-3A00-4D56-8C75-EC937BBD9CE3}" type="presParOf" srcId="{093A970E-338F-433F-9A60-78CA555951E8}" destId="{A5AFB814-C3EF-4EC2-A06F-220D4398F19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1B94A94-77B2-4E1B-A4D0-A916B90C51C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MY"/>
        </a:p>
      </dgm:t>
    </dgm:pt>
    <dgm:pt modelId="{7AFBB6B4-7B7D-4AD0-AA8D-9D6368543971}">
      <dgm:prSet phldrT="[Text]"/>
      <dgm:spPr/>
      <dgm:t>
        <a:bodyPr/>
        <a:lstStyle/>
        <a:p>
          <a:r>
            <a:rPr lang="en-US" dirty="0" err="1"/>
            <a:t>Konsep</a:t>
          </a:r>
          <a:r>
            <a:rPr lang="en-US" dirty="0"/>
            <a:t> </a:t>
          </a:r>
          <a:r>
            <a:rPr lang="en-US" dirty="0" err="1"/>
            <a:t>Peradaban</a:t>
          </a:r>
          <a:endParaRPr lang="en-MY" dirty="0"/>
        </a:p>
      </dgm:t>
    </dgm:pt>
    <dgm:pt modelId="{EA822C21-A23C-497B-A50E-F4B61D869B25}" type="parTrans" cxnId="{72334986-1843-4493-A46F-02C7D4A3FA63}">
      <dgm:prSet/>
      <dgm:spPr/>
      <dgm:t>
        <a:bodyPr/>
        <a:lstStyle/>
        <a:p>
          <a:endParaRPr lang="en-MY"/>
        </a:p>
      </dgm:t>
    </dgm:pt>
    <dgm:pt modelId="{116EEBF1-850B-4348-B61C-0916452F743B}" type="sibTrans" cxnId="{72334986-1843-4493-A46F-02C7D4A3FA63}">
      <dgm:prSet/>
      <dgm:spPr/>
      <dgm:t>
        <a:bodyPr/>
        <a:lstStyle/>
        <a:p>
          <a:endParaRPr lang="en-MY"/>
        </a:p>
      </dgm:t>
    </dgm:pt>
    <dgm:pt modelId="{6F79C225-53B3-42CF-AB4A-B83968F352B6}">
      <dgm:prSet phldrT="[Text]"/>
      <dgm:spPr/>
      <dgm:t>
        <a:bodyPr/>
        <a:lstStyle/>
        <a:p>
          <a:r>
            <a:rPr lang="en-US" dirty="0"/>
            <a:t>Sejarah</a:t>
          </a:r>
          <a:endParaRPr lang="en-MY" dirty="0"/>
        </a:p>
      </dgm:t>
    </dgm:pt>
    <dgm:pt modelId="{F3759AE3-A4AD-45CA-BF8F-71DE88D57B41}" type="parTrans" cxnId="{89BB7814-1419-487B-ABA3-6141BDC05E95}">
      <dgm:prSet/>
      <dgm:spPr/>
      <dgm:t>
        <a:bodyPr/>
        <a:lstStyle/>
        <a:p>
          <a:endParaRPr lang="en-MY"/>
        </a:p>
      </dgm:t>
    </dgm:pt>
    <dgm:pt modelId="{8D61DCB7-7705-4714-9E6E-7C20E8285D5A}" type="sibTrans" cxnId="{89BB7814-1419-487B-ABA3-6141BDC05E95}">
      <dgm:prSet/>
      <dgm:spPr/>
      <dgm:t>
        <a:bodyPr/>
        <a:lstStyle/>
        <a:p>
          <a:endParaRPr lang="en-MY"/>
        </a:p>
      </dgm:t>
    </dgm:pt>
    <dgm:pt modelId="{D8506DA1-8CB9-4CD4-A9A3-9861A1D2BA97}">
      <dgm:prSet phldrT="[Text]"/>
      <dgm:spPr/>
      <dgm:t>
        <a:bodyPr/>
        <a:lstStyle/>
        <a:p>
          <a:r>
            <a:rPr lang="en-US" dirty="0" err="1"/>
            <a:t>Kolonialisme</a:t>
          </a:r>
          <a:endParaRPr lang="en-MY" dirty="0"/>
        </a:p>
      </dgm:t>
    </dgm:pt>
    <dgm:pt modelId="{7A2F97ED-7DF4-4600-8DE7-576D4C1E7151}" type="parTrans" cxnId="{DFE4B692-2939-408C-9CB0-549D39B47671}">
      <dgm:prSet/>
      <dgm:spPr/>
      <dgm:t>
        <a:bodyPr/>
        <a:lstStyle/>
        <a:p>
          <a:endParaRPr lang="en-MY"/>
        </a:p>
      </dgm:t>
    </dgm:pt>
    <dgm:pt modelId="{0CFA285F-4F57-4EE6-8066-DDDF34D68FC5}" type="sibTrans" cxnId="{DFE4B692-2939-408C-9CB0-549D39B47671}">
      <dgm:prSet/>
      <dgm:spPr/>
      <dgm:t>
        <a:bodyPr/>
        <a:lstStyle/>
        <a:p>
          <a:endParaRPr lang="en-MY"/>
        </a:p>
      </dgm:t>
    </dgm:pt>
    <dgm:pt modelId="{98E48000-6303-4112-8AA5-92245560C992}">
      <dgm:prSet phldrT="[Text]"/>
      <dgm:spPr/>
      <dgm:t>
        <a:bodyPr/>
        <a:lstStyle/>
        <a:p>
          <a:r>
            <a:rPr lang="en-US" dirty="0" err="1"/>
            <a:t>Pasca</a:t>
          </a:r>
          <a:r>
            <a:rPr lang="en-US" dirty="0"/>
            <a:t> </a:t>
          </a:r>
          <a:r>
            <a:rPr lang="en-US" dirty="0" err="1"/>
            <a:t>kolonialisme</a:t>
          </a:r>
          <a:endParaRPr lang="en-MY" dirty="0"/>
        </a:p>
      </dgm:t>
    </dgm:pt>
    <dgm:pt modelId="{1C20E72F-E9F7-4344-B321-45DF876A77D6}" type="parTrans" cxnId="{3EF358A3-8831-49CC-8905-79E3EE989B19}">
      <dgm:prSet/>
      <dgm:spPr/>
      <dgm:t>
        <a:bodyPr/>
        <a:lstStyle/>
        <a:p>
          <a:endParaRPr lang="en-MY"/>
        </a:p>
      </dgm:t>
    </dgm:pt>
    <dgm:pt modelId="{5ED28114-FFE7-4795-A5A8-81090A32F83A}" type="sibTrans" cxnId="{3EF358A3-8831-49CC-8905-79E3EE989B19}">
      <dgm:prSet/>
      <dgm:spPr/>
      <dgm:t>
        <a:bodyPr/>
        <a:lstStyle/>
        <a:p>
          <a:endParaRPr lang="en-MY"/>
        </a:p>
      </dgm:t>
    </dgm:pt>
    <dgm:pt modelId="{BC9D8084-1D62-4B04-9EBE-67B6F4251E27}">
      <dgm:prSet phldrT="[Text]"/>
      <dgm:spPr/>
      <dgm:t>
        <a:bodyPr/>
        <a:lstStyle/>
        <a:p>
          <a:r>
            <a:rPr lang="en-US" dirty="0"/>
            <a:t>Lokasi / </a:t>
          </a:r>
          <a:r>
            <a:rPr lang="en-US" dirty="0" err="1"/>
            <a:t>Budaya</a:t>
          </a:r>
          <a:endParaRPr lang="en-MY" dirty="0"/>
        </a:p>
      </dgm:t>
    </dgm:pt>
    <dgm:pt modelId="{E388E784-53E3-4776-B616-2CDD23AC926F}" type="parTrans" cxnId="{A4FD0727-0B65-4A14-8CF5-380E59214672}">
      <dgm:prSet/>
      <dgm:spPr/>
      <dgm:t>
        <a:bodyPr/>
        <a:lstStyle/>
        <a:p>
          <a:endParaRPr lang="en-MY"/>
        </a:p>
      </dgm:t>
    </dgm:pt>
    <dgm:pt modelId="{2C0D96C0-E7FB-4C8F-B977-03045C3D55D6}" type="sibTrans" cxnId="{A4FD0727-0B65-4A14-8CF5-380E59214672}">
      <dgm:prSet/>
      <dgm:spPr/>
      <dgm:t>
        <a:bodyPr/>
        <a:lstStyle/>
        <a:p>
          <a:endParaRPr lang="en-MY"/>
        </a:p>
      </dgm:t>
    </dgm:pt>
    <dgm:pt modelId="{1B656D40-3B5E-41FC-B0B1-F121EBC7EF4B}">
      <dgm:prSet phldrT="[Text]"/>
      <dgm:spPr/>
      <dgm:t>
        <a:bodyPr/>
        <a:lstStyle/>
        <a:p>
          <a:r>
            <a:rPr lang="en-US" dirty="0"/>
            <a:t>Timur</a:t>
          </a:r>
        </a:p>
      </dgm:t>
    </dgm:pt>
    <dgm:pt modelId="{47141135-24DE-46F4-864B-EEAC1C1AEE22}" type="parTrans" cxnId="{B1825AA4-A218-4966-B889-5891C627DB18}">
      <dgm:prSet/>
      <dgm:spPr/>
      <dgm:t>
        <a:bodyPr/>
        <a:lstStyle/>
        <a:p>
          <a:endParaRPr lang="en-MY"/>
        </a:p>
      </dgm:t>
    </dgm:pt>
    <dgm:pt modelId="{5BDC9C08-398E-4EB6-8BB1-9B6B2F5140D9}" type="sibTrans" cxnId="{B1825AA4-A218-4966-B889-5891C627DB18}">
      <dgm:prSet/>
      <dgm:spPr/>
      <dgm:t>
        <a:bodyPr/>
        <a:lstStyle/>
        <a:p>
          <a:endParaRPr lang="en-MY"/>
        </a:p>
      </dgm:t>
    </dgm:pt>
    <dgm:pt modelId="{53D9292E-A841-4172-9F6B-B4CCFCF063DC}">
      <dgm:prSet phldrT="[Text]"/>
      <dgm:spPr/>
      <dgm:t>
        <a:bodyPr/>
        <a:lstStyle/>
        <a:p>
          <a:r>
            <a:rPr lang="en-US" dirty="0"/>
            <a:t>Barat</a:t>
          </a:r>
        </a:p>
      </dgm:t>
    </dgm:pt>
    <dgm:pt modelId="{858B27AA-01C4-4B35-A1A2-9D0EE84C24BD}" type="parTrans" cxnId="{1F8CA764-6DC2-482B-89AA-3185F0E918EA}">
      <dgm:prSet/>
      <dgm:spPr/>
      <dgm:t>
        <a:bodyPr/>
        <a:lstStyle/>
        <a:p>
          <a:endParaRPr lang="en-MY"/>
        </a:p>
      </dgm:t>
    </dgm:pt>
    <dgm:pt modelId="{9B6268B9-1045-4A00-BC8A-72660700B2DE}" type="sibTrans" cxnId="{1F8CA764-6DC2-482B-89AA-3185F0E918EA}">
      <dgm:prSet/>
      <dgm:spPr/>
      <dgm:t>
        <a:bodyPr/>
        <a:lstStyle/>
        <a:p>
          <a:endParaRPr lang="en-MY"/>
        </a:p>
      </dgm:t>
    </dgm:pt>
    <dgm:pt modelId="{A8BB5F9A-FB40-4639-BFBB-9D9F8D001775}">
      <dgm:prSet phldrT="[Text]"/>
      <dgm:spPr/>
      <dgm:t>
        <a:bodyPr/>
        <a:lstStyle/>
        <a:p>
          <a:r>
            <a:rPr lang="en-US" dirty="0"/>
            <a:t>Agama dan </a:t>
          </a:r>
          <a:r>
            <a:rPr lang="en-US" dirty="0" err="1"/>
            <a:t>Kepercayaan</a:t>
          </a:r>
          <a:endParaRPr lang="en-US" dirty="0"/>
        </a:p>
      </dgm:t>
    </dgm:pt>
    <dgm:pt modelId="{004FD6FC-EBE4-49D2-A0EC-2C2401203832}" type="parTrans" cxnId="{8FF6606F-4C85-4D2A-BBAB-F5CA8E328239}">
      <dgm:prSet/>
      <dgm:spPr/>
      <dgm:t>
        <a:bodyPr/>
        <a:lstStyle/>
        <a:p>
          <a:endParaRPr lang="en-MY"/>
        </a:p>
      </dgm:t>
    </dgm:pt>
    <dgm:pt modelId="{D8BD1F78-62C0-4C60-86FA-DA3F6D5CE71E}" type="sibTrans" cxnId="{8FF6606F-4C85-4D2A-BBAB-F5CA8E328239}">
      <dgm:prSet/>
      <dgm:spPr/>
      <dgm:t>
        <a:bodyPr/>
        <a:lstStyle/>
        <a:p>
          <a:endParaRPr lang="en-MY"/>
        </a:p>
      </dgm:t>
    </dgm:pt>
    <dgm:pt modelId="{A24BAD80-8B93-49DF-A81F-6B7CFA25FE4F}">
      <dgm:prSet phldrT="[Text]"/>
      <dgm:spPr/>
      <dgm:t>
        <a:bodyPr/>
        <a:lstStyle/>
        <a:p>
          <a:r>
            <a:rPr lang="en-US" dirty="0"/>
            <a:t>Islam</a:t>
          </a:r>
        </a:p>
      </dgm:t>
    </dgm:pt>
    <dgm:pt modelId="{30AB7410-D7CA-4FE6-8A02-8CF013A2CD76}" type="parTrans" cxnId="{64D714B1-C29C-4616-9082-3AD54A4AF57F}">
      <dgm:prSet/>
      <dgm:spPr/>
      <dgm:t>
        <a:bodyPr/>
        <a:lstStyle/>
        <a:p>
          <a:endParaRPr lang="en-MY"/>
        </a:p>
      </dgm:t>
    </dgm:pt>
    <dgm:pt modelId="{4EB2BE41-8759-4B49-89E4-661EA8E4CAE7}" type="sibTrans" cxnId="{64D714B1-C29C-4616-9082-3AD54A4AF57F}">
      <dgm:prSet/>
      <dgm:spPr/>
      <dgm:t>
        <a:bodyPr/>
        <a:lstStyle/>
        <a:p>
          <a:endParaRPr lang="en-MY"/>
        </a:p>
      </dgm:t>
    </dgm:pt>
    <dgm:pt modelId="{944E6B20-FA40-46AA-99B8-26D71731A583}">
      <dgm:prSet phldrT="[Text]"/>
      <dgm:spPr/>
      <dgm:t>
        <a:bodyPr/>
        <a:lstStyle/>
        <a:p>
          <a:r>
            <a:rPr lang="en-US" dirty="0"/>
            <a:t>Buddha</a:t>
          </a:r>
        </a:p>
      </dgm:t>
    </dgm:pt>
    <dgm:pt modelId="{73BB8AAC-E944-4C25-AC4D-2F6D63F0283A}" type="parTrans" cxnId="{DBB7DC7B-7D88-48ED-9AA1-AFCA6E69EB46}">
      <dgm:prSet/>
      <dgm:spPr/>
      <dgm:t>
        <a:bodyPr/>
        <a:lstStyle/>
        <a:p>
          <a:endParaRPr lang="en-MY"/>
        </a:p>
      </dgm:t>
    </dgm:pt>
    <dgm:pt modelId="{0AE26379-CE01-4A4F-BBD4-81CE1F995659}" type="sibTrans" cxnId="{DBB7DC7B-7D88-48ED-9AA1-AFCA6E69EB46}">
      <dgm:prSet/>
      <dgm:spPr/>
      <dgm:t>
        <a:bodyPr/>
        <a:lstStyle/>
        <a:p>
          <a:endParaRPr lang="en-MY"/>
        </a:p>
      </dgm:t>
    </dgm:pt>
    <dgm:pt modelId="{FC1234C2-1435-457C-8986-D162C2F3FFD6}">
      <dgm:prSet phldrT="[Text]"/>
      <dgm:spPr/>
      <dgm:t>
        <a:bodyPr/>
        <a:lstStyle/>
        <a:p>
          <a:r>
            <a:rPr lang="en-US" dirty="0"/>
            <a:t>Hindu</a:t>
          </a:r>
        </a:p>
      </dgm:t>
    </dgm:pt>
    <dgm:pt modelId="{255BFEEE-F897-48BA-A79D-8EB4F5891DA1}" type="parTrans" cxnId="{7D4E7B7F-5B41-4DC4-A63C-40B8333833AA}">
      <dgm:prSet/>
      <dgm:spPr/>
      <dgm:t>
        <a:bodyPr/>
        <a:lstStyle/>
        <a:p>
          <a:endParaRPr lang="en-MY"/>
        </a:p>
      </dgm:t>
    </dgm:pt>
    <dgm:pt modelId="{85F2E0E9-1D6F-43E5-ACE7-D011A7CEF79C}" type="sibTrans" cxnId="{7D4E7B7F-5B41-4DC4-A63C-40B8333833AA}">
      <dgm:prSet/>
      <dgm:spPr/>
      <dgm:t>
        <a:bodyPr/>
        <a:lstStyle/>
        <a:p>
          <a:endParaRPr lang="en-MY"/>
        </a:p>
      </dgm:t>
    </dgm:pt>
    <dgm:pt modelId="{BEF14A1C-51DB-44EB-9647-2ECC3982B7FA}">
      <dgm:prSet phldrT="[Text]"/>
      <dgm:spPr/>
      <dgm:t>
        <a:bodyPr/>
        <a:lstStyle/>
        <a:p>
          <a:r>
            <a:rPr lang="en-US" dirty="0"/>
            <a:t>Kristian</a:t>
          </a:r>
        </a:p>
      </dgm:t>
    </dgm:pt>
    <dgm:pt modelId="{CBCA291E-D07A-4742-844E-E32431DE41A7}" type="parTrans" cxnId="{AB828B8D-2C4A-4CE8-8343-58B2E3C2D9F1}">
      <dgm:prSet/>
      <dgm:spPr/>
      <dgm:t>
        <a:bodyPr/>
        <a:lstStyle/>
        <a:p>
          <a:endParaRPr lang="en-MY"/>
        </a:p>
      </dgm:t>
    </dgm:pt>
    <dgm:pt modelId="{7FF15A82-2FDD-4EE7-8031-2F8593E95D38}" type="sibTrans" cxnId="{AB828B8D-2C4A-4CE8-8343-58B2E3C2D9F1}">
      <dgm:prSet/>
      <dgm:spPr/>
      <dgm:t>
        <a:bodyPr/>
        <a:lstStyle/>
        <a:p>
          <a:endParaRPr lang="en-MY"/>
        </a:p>
      </dgm:t>
    </dgm:pt>
    <dgm:pt modelId="{DED53CE4-34EC-41CA-A98C-5C89C11DE02B}" type="pres">
      <dgm:prSet presAssocID="{D1B94A94-77B2-4E1B-A4D0-A916B90C51C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096F523-CD86-4668-B8BC-9FA53CA34653}" type="pres">
      <dgm:prSet presAssocID="{7AFBB6B4-7B7D-4AD0-AA8D-9D6368543971}" presName="root1" presStyleCnt="0"/>
      <dgm:spPr/>
    </dgm:pt>
    <dgm:pt modelId="{6B464CD7-F36C-49E7-A9C4-3C2D10B165AF}" type="pres">
      <dgm:prSet presAssocID="{7AFBB6B4-7B7D-4AD0-AA8D-9D6368543971}" presName="LevelOneTextNode" presStyleLbl="node0" presStyleIdx="0" presStyleCnt="1">
        <dgm:presLayoutVars>
          <dgm:chPref val="3"/>
        </dgm:presLayoutVars>
      </dgm:prSet>
      <dgm:spPr/>
    </dgm:pt>
    <dgm:pt modelId="{3429EC6E-D90C-425F-8764-35AC2104E27C}" type="pres">
      <dgm:prSet presAssocID="{7AFBB6B4-7B7D-4AD0-AA8D-9D6368543971}" presName="level2hierChild" presStyleCnt="0"/>
      <dgm:spPr/>
    </dgm:pt>
    <dgm:pt modelId="{C7348D18-2323-440A-B379-B435D35D297F}" type="pres">
      <dgm:prSet presAssocID="{F3759AE3-A4AD-45CA-BF8F-71DE88D57B41}" presName="conn2-1" presStyleLbl="parChTrans1D2" presStyleIdx="0" presStyleCnt="3"/>
      <dgm:spPr/>
    </dgm:pt>
    <dgm:pt modelId="{805A1B9B-7F46-4901-AF90-0AC8D8046E78}" type="pres">
      <dgm:prSet presAssocID="{F3759AE3-A4AD-45CA-BF8F-71DE88D57B41}" presName="connTx" presStyleLbl="parChTrans1D2" presStyleIdx="0" presStyleCnt="3"/>
      <dgm:spPr/>
    </dgm:pt>
    <dgm:pt modelId="{9A0B1DC2-C715-43EE-9562-8DF6BD227A81}" type="pres">
      <dgm:prSet presAssocID="{6F79C225-53B3-42CF-AB4A-B83968F352B6}" presName="root2" presStyleCnt="0"/>
      <dgm:spPr/>
    </dgm:pt>
    <dgm:pt modelId="{E5CCDAA1-F4FD-49D7-BAA7-DB8E621B2F77}" type="pres">
      <dgm:prSet presAssocID="{6F79C225-53B3-42CF-AB4A-B83968F352B6}" presName="LevelTwoTextNode" presStyleLbl="node2" presStyleIdx="0" presStyleCnt="3">
        <dgm:presLayoutVars>
          <dgm:chPref val="3"/>
        </dgm:presLayoutVars>
      </dgm:prSet>
      <dgm:spPr/>
    </dgm:pt>
    <dgm:pt modelId="{811E29EF-C05B-40DA-9749-62599C07A22E}" type="pres">
      <dgm:prSet presAssocID="{6F79C225-53B3-42CF-AB4A-B83968F352B6}" presName="level3hierChild" presStyleCnt="0"/>
      <dgm:spPr/>
    </dgm:pt>
    <dgm:pt modelId="{632D8E0B-60E7-48A6-9A68-05727EF6BD68}" type="pres">
      <dgm:prSet presAssocID="{7A2F97ED-7DF4-4600-8DE7-576D4C1E7151}" presName="conn2-1" presStyleLbl="parChTrans1D3" presStyleIdx="0" presStyleCnt="8"/>
      <dgm:spPr/>
    </dgm:pt>
    <dgm:pt modelId="{31DEFE2D-9936-4075-822D-784B64B3E707}" type="pres">
      <dgm:prSet presAssocID="{7A2F97ED-7DF4-4600-8DE7-576D4C1E7151}" presName="connTx" presStyleLbl="parChTrans1D3" presStyleIdx="0" presStyleCnt="8"/>
      <dgm:spPr/>
    </dgm:pt>
    <dgm:pt modelId="{4556D24A-560D-4D77-9F93-AC05261AA1AD}" type="pres">
      <dgm:prSet presAssocID="{D8506DA1-8CB9-4CD4-A9A3-9861A1D2BA97}" presName="root2" presStyleCnt="0"/>
      <dgm:spPr/>
    </dgm:pt>
    <dgm:pt modelId="{BFE2160A-B5A1-4DC4-95AF-D61AB9A72B2E}" type="pres">
      <dgm:prSet presAssocID="{D8506DA1-8CB9-4CD4-A9A3-9861A1D2BA97}" presName="LevelTwoTextNode" presStyleLbl="node3" presStyleIdx="0" presStyleCnt="8">
        <dgm:presLayoutVars>
          <dgm:chPref val="3"/>
        </dgm:presLayoutVars>
      </dgm:prSet>
      <dgm:spPr/>
    </dgm:pt>
    <dgm:pt modelId="{67DBC47D-539D-4D2C-9DBA-123A374A060C}" type="pres">
      <dgm:prSet presAssocID="{D8506DA1-8CB9-4CD4-A9A3-9861A1D2BA97}" presName="level3hierChild" presStyleCnt="0"/>
      <dgm:spPr/>
    </dgm:pt>
    <dgm:pt modelId="{C7C7CB36-BED2-40F4-A423-F81E949974AC}" type="pres">
      <dgm:prSet presAssocID="{1C20E72F-E9F7-4344-B321-45DF876A77D6}" presName="conn2-1" presStyleLbl="parChTrans1D3" presStyleIdx="1" presStyleCnt="8"/>
      <dgm:spPr/>
    </dgm:pt>
    <dgm:pt modelId="{9082B35B-7858-4E43-95EE-A4EDE8622C6F}" type="pres">
      <dgm:prSet presAssocID="{1C20E72F-E9F7-4344-B321-45DF876A77D6}" presName="connTx" presStyleLbl="parChTrans1D3" presStyleIdx="1" presStyleCnt="8"/>
      <dgm:spPr/>
    </dgm:pt>
    <dgm:pt modelId="{D8A043AC-5803-422A-B4CB-22CB4EEA2F07}" type="pres">
      <dgm:prSet presAssocID="{98E48000-6303-4112-8AA5-92245560C992}" presName="root2" presStyleCnt="0"/>
      <dgm:spPr/>
    </dgm:pt>
    <dgm:pt modelId="{30F15064-3205-4AD3-96E1-54CD9F2F289E}" type="pres">
      <dgm:prSet presAssocID="{98E48000-6303-4112-8AA5-92245560C992}" presName="LevelTwoTextNode" presStyleLbl="node3" presStyleIdx="1" presStyleCnt="8">
        <dgm:presLayoutVars>
          <dgm:chPref val="3"/>
        </dgm:presLayoutVars>
      </dgm:prSet>
      <dgm:spPr/>
    </dgm:pt>
    <dgm:pt modelId="{6AFAF043-E8C6-4A79-A133-CDCC7FD2AB65}" type="pres">
      <dgm:prSet presAssocID="{98E48000-6303-4112-8AA5-92245560C992}" presName="level3hierChild" presStyleCnt="0"/>
      <dgm:spPr/>
    </dgm:pt>
    <dgm:pt modelId="{1CAD8E24-4751-4501-A061-1C0D752AA84C}" type="pres">
      <dgm:prSet presAssocID="{E388E784-53E3-4776-B616-2CDD23AC926F}" presName="conn2-1" presStyleLbl="parChTrans1D2" presStyleIdx="1" presStyleCnt="3"/>
      <dgm:spPr/>
    </dgm:pt>
    <dgm:pt modelId="{6CDB9614-3E03-4D70-B8E9-CBB06CCCC026}" type="pres">
      <dgm:prSet presAssocID="{E388E784-53E3-4776-B616-2CDD23AC926F}" presName="connTx" presStyleLbl="parChTrans1D2" presStyleIdx="1" presStyleCnt="3"/>
      <dgm:spPr/>
    </dgm:pt>
    <dgm:pt modelId="{79FBE9EE-B0C4-4C09-8715-08EDC67B1333}" type="pres">
      <dgm:prSet presAssocID="{BC9D8084-1D62-4B04-9EBE-67B6F4251E27}" presName="root2" presStyleCnt="0"/>
      <dgm:spPr/>
    </dgm:pt>
    <dgm:pt modelId="{CB51426B-61EC-4353-B34C-ECA09757D9EB}" type="pres">
      <dgm:prSet presAssocID="{BC9D8084-1D62-4B04-9EBE-67B6F4251E27}" presName="LevelTwoTextNode" presStyleLbl="node2" presStyleIdx="1" presStyleCnt="3">
        <dgm:presLayoutVars>
          <dgm:chPref val="3"/>
        </dgm:presLayoutVars>
      </dgm:prSet>
      <dgm:spPr/>
    </dgm:pt>
    <dgm:pt modelId="{502CD48E-622E-4C88-9A97-7DD28F16B195}" type="pres">
      <dgm:prSet presAssocID="{BC9D8084-1D62-4B04-9EBE-67B6F4251E27}" presName="level3hierChild" presStyleCnt="0"/>
      <dgm:spPr/>
    </dgm:pt>
    <dgm:pt modelId="{114F0315-346B-4C24-BCBE-6E0D1C5E0A6B}" type="pres">
      <dgm:prSet presAssocID="{47141135-24DE-46F4-864B-EEAC1C1AEE22}" presName="conn2-1" presStyleLbl="parChTrans1D3" presStyleIdx="2" presStyleCnt="8"/>
      <dgm:spPr/>
    </dgm:pt>
    <dgm:pt modelId="{94434BE2-DB71-4AEC-A130-384F6CF26737}" type="pres">
      <dgm:prSet presAssocID="{47141135-24DE-46F4-864B-EEAC1C1AEE22}" presName="connTx" presStyleLbl="parChTrans1D3" presStyleIdx="2" presStyleCnt="8"/>
      <dgm:spPr/>
    </dgm:pt>
    <dgm:pt modelId="{C0F610C5-B0A5-4599-B965-729C0E75DE59}" type="pres">
      <dgm:prSet presAssocID="{1B656D40-3B5E-41FC-B0B1-F121EBC7EF4B}" presName="root2" presStyleCnt="0"/>
      <dgm:spPr/>
    </dgm:pt>
    <dgm:pt modelId="{67D3EABE-B0AB-4F5A-93DF-29C2FAB476A6}" type="pres">
      <dgm:prSet presAssocID="{1B656D40-3B5E-41FC-B0B1-F121EBC7EF4B}" presName="LevelTwoTextNode" presStyleLbl="node3" presStyleIdx="2" presStyleCnt="8">
        <dgm:presLayoutVars>
          <dgm:chPref val="3"/>
        </dgm:presLayoutVars>
      </dgm:prSet>
      <dgm:spPr/>
    </dgm:pt>
    <dgm:pt modelId="{FEA96070-785F-48B7-BC66-A5822EDDFA4E}" type="pres">
      <dgm:prSet presAssocID="{1B656D40-3B5E-41FC-B0B1-F121EBC7EF4B}" presName="level3hierChild" presStyleCnt="0"/>
      <dgm:spPr/>
    </dgm:pt>
    <dgm:pt modelId="{B9FD8A80-4F02-4006-893A-7D79F14EF4CD}" type="pres">
      <dgm:prSet presAssocID="{858B27AA-01C4-4B35-A1A2-9D0EE84C24BD}" presName="conn2-1" presStyleLbl="parChTrans1D3" presStyleIdx="3" presStyleCnt="8"/>
      <dgm:spPr/>
    </dgm:pt>
    <dgm:pt modelId="{2D520D20-0DD8-4A45-9CAC-31DF258CE85A}" type="pres">
      <dgm:prSet presAssocID="{858B27AA-01C4-4B35-A1A2-9D0EE84C24BD}" presName="connTx" presStyleLbl="parChTrans1D3" presStyleIdx="3" presStyleCnt="8"/>
      <dgm:spPr/>
    </dgm:pt>
    <dgm:pt modelId="{37E5CF67-337E-4D4A-BD6E-27AEC1A227D2}" type="pres">
      <dgm:prSet presAssocID="{53D9292E-A841-4172-9F6B-B4CCFCF063DC}" presName="root2" presStyleCnt="0"/>
      <dgm:spPr/>
    </dgm:pt>
    <dgm:pt modelId="{B3098573-7E08-4046-94FE-9374AD15266C}" type="pres">
      <dgm:prSet presAssocID="{53D9292E-A841-4172-9F6B-B4CCFCF063DC}" presName="LevelTwoTextNode" presStyleLbl="node3" presStyleIdx="3" presStyleCnt="8">
        <dgm:presLayoutVars>
          <dgm:chPref val="3"/>
        </dgm:presLayoutVars>
      </dgm:prSet>
      <dgm:spPr/>
    </dgm:pt>
    <dgm:pt modelId="{1A46B391-5DF9-4A87-B363-CEDBD2F81E24}" type="pres">
      <dgm:prSet presAssocID="{53D9292E-A841-4172-9F6B-B4CCFCF063DC}" presName="level3hierChild" presStyleCnt="0"/>
      <dgm:spPr/>
    </dgm:pt>
    <dgm:pt modelId="{63B4FBCB-540D-4F0A-AD10-8CA587ABCE09}" type="pres">
      <dgm:prSet presAssocID="{004FD6FC-EBE4-49D2-A0EC-2C2401203832}" presName="conn2-1" presStyleLbl="parChTrans1D2" presStyleIdx="2" presStyleCnt="3"/>
      <dgm:spPr/>
    </dgm:pt>
    <dgm:pt modelId="{85E4DED2-8289-4B9C-B4CC-CEE597006238}" type="pres">
      <dgm:prSet presAssocID="{004FD6FC-EBE4-49D2-A0EC-2C2401203832}" presName="connTx" presStyleLbl="parChTrans1D2" presStyleIdx="2" presStyleCnt="3"/>
      <dgm:spPr/>
    </dgm:pt>
    <dgm:pt modelId="{9D47D246-C2AE-4511-A7BE-E035E6EBDD65}" type="pres">
      <dgm:prSet presAssocID="{A8BB5F9A-FB40-4639-BFBB-9D9F8D001775}" presName="root2" presStyleCnt="0"/>
      <dgm:spPr/>
    </dgm:pt>
    <dgm:pt modelId="{508D4B7A-05F7-4F55-9393-B0FDFF09FEE8}" type="pres">
      <dgm:prSet presAssocID="{A8BB5F9A-FB40-4639-BFBB-9D9F8D001775}" presName="LevelTwoTextNode" presStyleLbl="node2" presStyleIdx="2" presStyleCnt="3">
        <dgm:presLayoutVars>
          <dgm:chPref val="3"/>
        </dgm:presLayoutVars>
      </dgm:prSet>
      <dgm:spPr/>
    </dgm:pt>
    <dgm:pt modelId="{9E8D23B4-19B9-409A-8891-0AE4F7DA0460}" type="pres">
      <dgm:prSet presAssocID="{A8BB5F9A-FB40-4639-BFBB-9D9F8D001775}" presName="level3hierChild" presStyleCnt="0"/>
      <dgm:spPr/>
    </dgm:pt>
    <dgm:pt modelId="{0DFA6919-7912-44E3-A2B4-F3FF9603B0CA}" type="pres">
      <dgm:prSet presAssocID="{30AB7410-D7CA-4FE6-8A02-8CF013A2CD76}" presName="conn2-1" presStyleLbl="parChTrans1D3" presStyleIdx="4" presStyleCnt="8"/>
      <dgm:spPr/>
    </dgm:pt>
    <dgm:pt modelId="{E5E5514F-3D72-41BB-9ACE-FB29F243CFDC}" type="pres">
      <dgm:prSet presAssocID="{30AB7410-D7CA-4FE6-8A02-8CF013A2CD76}" presName="connTx" presStyleLbl="parChTrans1D3" presStyleIdx="4" presStyleCnt="8"/>
      <dgm:spPr/>
    </dgm:pt>
    <dgm:pt modelId="{619D113A-DEAC-47BC-AE94-4F1165012ABB}" type="pres">
      <dgm:prSet presAssocID="{A24BAD80-8B93-49DF-A81F-6B7CFA25FE4F}" presName="root2" presStyleCnt="0"/>
      <dgm:spPr/>
    </dgm:pt>
    <dgm:pt modelId="{33D3F147-AF17-4DE9-8D7C-A1E663DA8750}" type="pres">
      <dgm:prSet presAssocID="{A24BAD80-8B93-49DF-A81F-6B7CFA25FE4F}" presName="LevelTwoTextNode" presStyleLbl="node3" presStyleIdx="4" presStyleCnt="8">
        <dgm:presLayoutVars>
          <dgm:chPref val="3"/>
        </dgm:presLayoutVars>
      </dgm:prSet>
      <dgm:spPr/>
    </dgm:pt>
    <dgm:pt modelId="{1892CAB0-2DCB-4736-986E-D38B694A856F}" type="pres">
      <dgm:prSet presAssocID="{A24BAD80-8B93-49DF-A81F-6B7CFA25FE4F}" presName="level3hierChild" presStyleCnt="0"/>
      <dgm:spPr/>
    </dgm:pt>
    <dgm:pt modelId="{A4631211-2964-423D-BE65-271B5B87EA9F}" type="pres">
      <dgm:prSet presAssocID="{73BB8AAC-E944-4C25-AC4D-2F6D63F0283A}" presName="conn2-1" presStyleLbl="parChTrans1D3" presStyleIdx="5" presStyleCnt="8"/>
      <dgm:spPr/>
    </dgm:pt>
    <dgm:pt modelId="{E188688B-8E93-406D-973F-016B89FD322D}" type="pres">
      <dgm:prSet presAssocID="{73BB8AAC-E944-4C25-AC4D-2F6D63F0283A}" presName="connTx" presStyleLbl="parChTrans1D3" presStyleIdx="5" presStyleCnt="8"/>
      <dgm:spPr/>
    </dgm:pt>
    <dgm:pt modelId="{6F16AFEE-9249-46D1-9132-BF1F6F1DDC19}" type="pres">
      <dgm:prSet presAssocID="{944E6B20-FA40-46AA-99B8-26D71731A583}" presName="root2" presStyleCnt="0"/>
      <dgm:spPr/>
    </dgm:pt>
    <dgm:pt modelId="{9A3F1DEA-81F6-4FEA-8518-6AED5CDDB66C}" type="pres">
      <dgm:prSet presAssocID="{944E6B20-FA40-46AA-99B8-26D71731A583}" presName="LevelTwoTextNode" presStyleLbl="node3" presStyleIdx="5" presStyleCnt="8">
        <dgm:presLayoutVars>
          <dgm:chPref val="3"/>
        </dgm:presLayoutVars>
      </dgm:prSet>
      <dgm:spPr/>
    </dgm:pt>
    <dgm:pt modelId="{77DFA8EE-607A-4AC3-969E-B348B81A8708}" type="pres">
      <dgm:prSet presAssocID="{944E6B20-FA40-46AA-99B8-26D71731A583}" presName="level3hierChild" presStyleCnt="0"/>
      <dgm:spPr/>
    </dgm:pt>
    <dgm:pt modelId="{6146CC35-6775-4FD3-BB7F-830A6C29DB5C}" type="pres">
      <dgm:prSet presAssocID="{255BFEEE-F897-48BA-A79D-8EB4F5891DA1}" presName="conn2-1" presStyleLbl="parChTrans1D3" presStyleIdx="6" presStyleCnt="8"/>
      <dgm:spPr/>
    </dgm:pt>
    <dgm:pt modelId="{935586C6-304B-4E5B-A0E2-623941872CB5}" type="pres">
      <dgm:prSet presAssocID="{255BFEEE-F897-48BA-A79D-8EB4F5891DA1}" presName="connTx" presStyleLbl="parChTrans1D3" presStyleIdx="6" presStyleCnt="8"/>
      <dgm:spPr/>
    </dgm:pt>
    <dgm:pt modelId="{584532CF-2938-4131-AA58-5F653C52D9D1}" type="pres">
      <dgm:prSet presAssocID="{FC1234C2-1435-457C-8986-D162C2F3FFD6}" presName="root2" presStyleCnt="0"/>
      <dgm:spPr/>
    </dgm:pt>
    <dgm:pt modelId="{6CB5A1CC-BE04-471B-B5EB-1BC4FBFD20AB}" type="pres">
      <dgm:prSet presAssocID="{FC1234C2-1435-457C-8986-D162C2F3FFD6}" presName="LevelTwoTextNode" presStyleLbl="node3" presStyleIdx="6" presStyleCnt="8">
        <dgm:presLayoutVars>
          <dgm:chPref val="3"/>
        </dgm:presLayoutVars>
      </dgm:prSet>
      <dgm:spPr/>
    </dgm:pt>
    <dgm:pt modelId="{EA12850B-7F5F-4555-936B-6BC532426A91}" type="pres">
      <dgm:prSet presAssocID="{FC1234C2-1435-457C-8986-D162C2F3FFD6}" presName="level3hierChild" presStyleCnt="0"/>
      <dgm:spPr/>
    </dgm:pt>
    <dgm:pt modelId="{5AE48B6E-F127-4EBC-B9CF-22EBDF518BB8}" type="pres">
      <dgm:prSet presAssocID="{CBCA291E-D07A-4742-844E-E32431DE41A7}" presName="conn2-1" presStyleLbl="parChTrans1D3" presStyleIdx="7" presStyleCnt="8"/>
      <dgm:spPr/>
    </dgm:pt>
    <dgm:pt modelId="{83AF2CC5-3F7D-482B-893A-C48C40FE3356}" type="pres">
      <dgm:prSet presAssocID="{CBCA291E-D07A-4742-844E-E32431DE41A7}" presName="connTx" presStyleLbl="parChTrans1D3" presStyleIdx="7" presStyleCnt="8"/>
      <dgm:spPr/>
    </dgm:pt>
    <dgm:pt modelId="{6595990F-41C1-4972-891F-A05570712CA9}" type="pres">
      <dgm:prSet presAssocID="{BEF14A1C-51DB-44EB-9647-2ECC3982B7FA}" presName="root2" presStyleCnt="0"/>
      <dgm:spPr/>
    </dgm:pt>
    <dgm:pt modelId="{F222A69A-1968-4ED7-9F13-5BF25E9B7846}" type="pres">
      <dgm:prSet presAssocID="{BEF14A1C-51DB-44EB-9647-2ECC3982B7FA}" presName="LevelTwoTextNode" presStyleLbl="node3" presStyleIdx="7" presStyleCnt="8">
        <dgm:presLayoutVars>
          <dgm:chPref val="3"/>
        </dgm:presLayoutVars>
      </dgm:prSet>
      <dgm:spPr/>
    </dgm:pt>
    <dgm:pt modelId="{2DACFF22-2FB6-4244-B7A2-3D4050C210D3}" type="pres">
      <dgm:prSet presAssocID="{BEF14A1C-51DB-44EB-9647-2ECC3982B7FA}" presName="level3hierChild" presStyleCnt="0"/>
      <dgm:spPr/>
    </dgm:pt>
  </dgm:ptLst>
  <dgm:cxnLst>
    <dgm:cxn modelId="{C641D401-F90D-4B7B-884B-CBADDF9D5F69}" type="presOf" srcId="{47141135-24DE-46F4-864B-EEAC1C1AEE22}" destId="{114F0315-346B-4C24-BCBE-6E0D1C5E0A6B}" srcOrd="0" destOrd="0" presId="urn:microsoft.com/office/officeart/2008/layout/HorizontalMultiLevelHierarchy"/>
    <dgm:cxn modelId="{89BB7814-1419-487B-ABA3-6141BDC05E95}" srcId="{7AFBB6B4-7B7D-4AD0-AA8D-9D6368543971}" destId="{6F79C225-53B3-42CF-AB4A-B83968F352B6}" srcOrd="0" destOrd="0" parTransId="{F3759AE3-A4AD-45CA-BF8F-71DE88D57B41}" sibTransId="{8D61DCB7-7705-4714-9E6E-7C20E8285D5A}"/>
    <dgm:cxn modelId="{0DB67F1F-5F47-4AE2-AB86-F7674D96CB8A}" type="presOf" srcId="{255BFEEE-F897-48BA-A79D-8EB4F5891DA1}" destId="{935586C6-304B-4E5B-A0E2-623941872CB5}" srcOrd="1" destOrd="0" presId="urn:microsoft.com/office/officeart/2008/layout/HorizontalMultiLevelHierarchy"/>
    <dgm:cxn modelId="{D9B94321-F286-468B-93DB-0A2DD4D98A3F}" type="presOf" srcId="{53D9292E-A841-4172-9F6B-B4CCFCF063DC}" destId="{B3098573-7E08-4046-94FE-9374AD15266C}" srcOrd="0" destOrd="0" presId="urn:microsoft.com/office/officeart/2008/layout/HorizontalMultiLevelHierarchy"/>
    <dgm:cxn modelId="{A4FD0727-0B65-4A14-8CF5-380E59214672}" srcId="{7AFBB6B4-7B7D-4AD0-AA8D-9D6368543971}" destId="{BC9D8084-1D62-4B04-9EBE-67B6F4251E27}" srcOrd="1" destOrd="0" parTransId="{E388E784-53E3-4776-B616-2CDD23AC926F}" sibTransId="{2C0D96C0-E7FB-4C8F-B977-03045C3D55D6}"/>
    <dgm:cxn modelId="{7C28052C-0236-48A3-A54F-B4C7CACB5121}" type="presOf" srcId="{004FD6FC-EBE4-49D2-A0EC-2C2401203832}" destId="{63B4FBCB-540D-4F0A-AD10-8CA587ABCE09}" srcOrd="0" destOrd="0" presId="urn:microsoft.com/office/officeart/2008/layout/HorizontalMultiLevelHierarchy"/>
    <dgm:cxn modelId="{89011D38-1FBC-4388-949C-7F891C3E2DBB}" type="presOf" srcId="{6F79C225-53B3-42CF-AB4A-B83968F352B6}" destId="{E5CCDAA1-F4FD-49D7-BAA7-DB8E621B2F77}" srcOrd="0" destOrd="0" presId="urn:microsoft.com/office/officeart/2008/layout/HorizontalMultiLevelHierarchy"/>
    <dgm:cxn modelId="{B788A438-2FED-4A4A-AFD2-C62767DA4B0F}" type="presOf" srcId="{30AB7410-D7CA-4FE6-8A02-8CF013A2CD76}" destId="{0DFA6919-7912-44E3-A2B4-F3FF9603B0CA}" srcOrd="0" destOrd="0" presId="urn:microsoft.com/office/officeart/2008/layout/HorizontalMultiLevelHierarchy"/>
    <dgm:cxn modelId="{5047EF3A-23A0-4343-95A6-B6DEB0F96D4A}" type="presOf" srcId="{BEF14A1C-51DB-44EB-9647-2ECC3982B7FA}" destId="{F222A69A-1968-4ED7-9F13-5BF25E9B7846}" srcOrd="0" destOrd="0" presId="urn:microsoft.com/office/officeart/2008/layout/HorizontalMultiLevelHierarchy"/>
    <dgm:cxn modelId="{E659C15B-B7C2-4909-BE89-ECEE35EA296E}" type="presOf" srcId="{858B27AA-01C4-4B35-A1A2-9D0EE84C24BD}" destId="{2D520D20-0DD8-4A45-9CAC-31DF258CE85A}" srcOrd="1" destOrd="0" presId="urn:microsoft.com/office/officeart/2008/layout/HorizontalMultiLevelHierarchy"/>
    <dgm:cxn modelId="{A24CD35E-0669-4846-A74D-BF06117B57E0}" type="presOf" srcId="{1B656D40-3B5E-41FC-B0B1-F121EBC7EF4B}" destId="{67D3EABE-B0AB-4F5A-93DF-29C2FAB476A6}" srcOrd="0" destOrd="0" presId="urn:microsoft.com/office/officeart/2008/layout/HorizontalMultiLevelHierarchy"/>
    <dgm:cxn modelId="{EF9F7261-06C1-441E-92C3-8290FCC4FEC0}" type="presOf" srcId="{255BFEEE-F897-48BA-A79D-8EB4F5891DA1}" destId="{6146CC35-6775-4FD3-BB7F-830A6C29DB5C}" srcOrd="0" destOrd="0" presId="urn:microsoft.com/office/officeart/2008/layout/HorizontalMultiLevelHierarchy"/>
    <dgm:cxn modelId="{A2887A41-11F9-44A1-9CEB-6EE0E2D33652}" type="presOf" srcId="{A24BAD80-8B93-49DF-A81F-6B7CFA25FE4F}" destId="{33D3F147-AF17-4DE9-8D7C-A1E663DA8750}" srcOrd="0" destOrd="0" presId="urn:microsoft.com/office/officeart/2008/layout/HorizontalMultiLevelHierarchy"/>
    <dgm:cxn modelId="{D4F07162-0174-4B17-A458-892AF2048ED7}" type="presOf" srcId="{A8BB5F9A-FB40-4639-BFBB-9D9F8D001775}" destId="{508D4B7A-05F7-4F55-9393-B0FDFF09FEE8}" srcOrd="0" destOrd="0" presId="urn:microsoft.com/office/officeart/2008/layout/HorizontalMultiLevelHierarchy"/>
    <dgm:cxn modelId="{DDEC7F63-C173-4206-A595-A2AF2EA0946A}" type="presOf" srcId="{E388E784-53E3-4776-B616-2CDD23AC926F}" destId="{1CAD8E24-4751-4501-A061-1C0D752AA84C}" srcOrd="0" destOrd="0" presId="urn:microsoft.com/office/officeart/2008/layout/HorizontalMultiLevelHierarchy"/>
    <dgm:cxn modelId="{3194D663-8CC4-4A39-88C7-E56C1CCE5759}" type="presOf" srcId="{1C20E72F-E9F7-4344-B321-45DF876A77D6}" destId="{9082B35B-7858-4E43-95EE-A4EDE8622C6F}" srcOrd="1" destOrd="0" presId="urn:microsoft.com/office/officeart/2008/layout/HorizontalMultiLevelHierarchy"/>
    <dgm:cxn modelId="{1F8CA764-6DC2-482B-89AA-3185F0E918EA}" srcId="{BC9D8084-1D62-4B04-9EBE-67B6F4251E27}" destId="{53D9292E-A841-4172-9F6B-B4CCFCF063DC}" srcOrd="1" destOrd="0" parTransId="{858B27AA-01C4-4B35-A1A2-9D0EE84C24BD}" sibTransId="{9B6268B9-1045-4A00-BC8A-72660700B2DE}"/>
    <dgm:cxn modelId="{B7A8C66E-AE52-442A-846C-DB27D1254D77}" type="presOf" srcId="{7AFBB6B4-7B7D-4AD0-AA8D-9D6368543971}" destId="{6B464CD7-F36C-49E7-A9C4-3C2D10B165AF}" srcOrd="0" destOrd="0" presId="urn:microsoft.com/office/officeart/2008/layout/HorizontalMultiLevelHierarchy"/>
    <dgm:cxn modelId="{8FF6606F-4C85-4D2A-BBAB-F5CA8E328239}" srcId="{7AFBB6B4-7B7D-4AD0-AA8D-9D6368543971}" destId="{A8BB5F9A-FB40-4639-BFBB-9D9F8D001775}" srcOrd="2" destOrd="0" parTransId="{004FD6FC-EBE4-49D2-A0EC-2C2401203832}" sibTransId="{D8BD1F78-62C0-4C60-86FA-DA3F6D5CE71E}"/>
    <dgm:cxn modelId="{5FAE5672-C690-424C-BB8E-FF01CCFD11C3}" type="presOf" srcId="{7A2F97ED-7DF4-4600-8DE7-576D4C1E7151}" destId="{31DEFE2D-9936-4075-822D-784B64B3E707}" srcOrd="1" destOrd="0" presId="urn:microsoft.com/office/officeart/2008/layout/HorizontalMultiLevelHierarchy"/>
    <dgm:cxn modelId="{3E8EEF53-8779-46E4-93F4-3D494BB3C315}" type="presOf" srcId="{004FD6FC-EBE4-49D2-A0EC-2C2401203832}" destId="{85E4DED2-8289-4B9C-B4CC-CEE597006238}" srcOrd="1" destOrd="0" presId="urn:microsoft.com/office/officeart/2008/layout/HorizontalMultiLevelHierarchy"/>
    <dgm:cxn modelId="{5B530E75-9F23-452B-81B2-51F84004BF93}" type="presOf" srcId="{BC9D8084-1D62-4B04-9EBE-67B6F4251E27}" destId="{CB51426B-61EC-4353-B34C-ECA09757D9EB}" srcOrd="0" destOrd="0" presId="urn:microsoft.com/office/officeart/2008/layout/HorizontalMultiLevelHierarchy"/>
    <dgm:cxn modelId="{047C4858-0414-400A-A5E7-093CA6080025}" type="presOf" srcId="{944E6B20-FA40-46AA-99B8-26D71731A583}" destId="{9A3F1DEA-81F6-4FEA-8518-6AED5CDDB66C}" srcOrd="0" destOrd="0" presId="urn:microsoft.com/office/officeart/2008/layout/HorizontalMultiLevelHierarchy"/>
    <dgm:cxn modelId="{7FECFE7A-7857-43CD-95EB-E4A0420C9126}" type="presOf" srcId="{98E48000-6303-4112-8AA5-92245560C992}" destId="{30F15064-3205-4AD3-96E1-54CD9F2F289E}" srcOrd="0" destOrd="0" presId="urn:microsoft.com/office/officeart/2008/layout/HorizontalMultiLevelHierarchy"/>
    <dgm:cxn modelId="{DBB7DC7B-7D88-48ED-9AA1-AFCA6E69EB46}" srcId="{A8BB5F9A-FB40-4639-BFBB-9D9F8D001775}" destId="{944E6B20-FA40-46AA-99B8-26D71731A583}" srcOrd="1" destOrd="0" parTransId="{73BB8AAC-E944-4C25-AC4D-2F6D63F0283A}" sibTransId="{0AE26379-CE01-4A4F-BBD4-81CE1F995659}"/>
    <dgm:cxn modelId="{7D4E7B7F-5B41-4DC4-A63C-40B8333833AA}" srcId="{A8BB5F9A-FB40-4639-BFBB-9D9F8D001775}" destId="{FC1234C2-1435-457C-8986-D162C2F3FFD6}" srcOrd="2" destOrd="0" parTransId="{255BFEEE-F897-48BA-A79D-8EB4F5891DA1}" sibTransId="{85F2E0E9-1D6F-43E5-ACE7-D011A7CEF79C}"/>
    <dgm:cxn modelId="{3B940E80-565C-4DB8-817E-770CDE2EB2CB}" type="presOf" srcId="{FC1234C2-1435-457C-8986-D162C2F3FFD6}" destId="{6CB5A1CC-BE04-471B-B5EB-1BC4FBFD20AB}" srcOrd="0" destOrd="0" presId="urn:microsoft.com/office/officeart/2008/layout/HorizontalMultiLevelHierarchy"/>
    <dgm:cxn modelId="{72334986-1843-4493-A46F-02C7D4A3FA63}" srcId="{D1B94A94-77B2-4E1B-A4D0-A916B90C51C0}" destId="{7AFBB6B4-7B7D-4AD0-AA8D-9D6368543971}" srcOrd="0" destOrd="0" parTransId="{EA822C21-A23C-497B-A50E-F4B61D869B25}" sibTransId="{116EEBF1-850B-4348-B61C-0916452F743B}"/>
    <dgm:cxn modelId="{9CFDC88B-D88D-4782-B674-0C4DC94FB578}" type="presOf" srcId="{D1B94A94-77B2-4E1B-A4D0-A916B90C51C0}" destId="{DED53CE4-34EC-41CA-A98C-5C89C11DE02B}" srcOrd="0" destOrd="0" presId="urn:microsoft.com/office/officeart/2008/layout/HorizontalMultiLevelHierarchy"/>
    <dgm:cxn modelId="{AB828B8D-2C4A-4CE8-8343-58B2E3C2D9F1}" srcId="{A8BB5F9A-FB40-4639-BFBB-9D9F8D001775}" destId="{BEF14A1C-51DB-44EB-9647-2ECC3982B7FA}" srcOrd="3" destOrd="0" parTransId="{CBCA291E-D07A-4742-844E-E32431DE41A7}" sibTransId="{7FF15A82-2FDD-4EE7-8031-2F8593E95D38}"/>
    <dgm:cxn modelId="{DFE4B692-2939-408C-9CB0-549D39B47671}" srcId="{6F79C225-53B3-42CF-AB4A-B83968F352B6}" destId="{D8506DA1-8CB9-4CD4-A9A3-9861A1D2BA97}" srcOrd="0" destOrd="0" parTransId="{7A2F97ED-7DF4-4600-8DE7-576D4C1E7151}" sibTransId="{0CFA285F-4F57-4EE6-8066-DDDF34D68FC5}"/>
    <dgm:cxn modelId="{BA98AD95-252B-4D66-A0B7-829B0CD1F8B2}" type="presOf" srcId="{858B27AA-01C4-4B35-A1A2-9D0EE84C24BD}" destId="{B9FD8A80-4F02-4006-893A-7D79F14EF4CD}" srcOrd="0" destOrd="0" presId="urn:microsoft.com/office/officeart/2008/layout/HorizontalMultiLevelHierarchy"/>
    <dgm:cxn modelId="{2EBE7E9A-E8B1-457C-A70C-3E58B6FC4522}" type="presOf" srcId="{D8506DA1-8CB9-4CD4-A9A3-9861A1D2BA97}" destId="{BFE2160A-B5A1-4DC4-95AF-D61AB9A72B2E}" srcOrd="0" destOrd="0" presId="urn:microsoft.com/office/officeart/2008/layout/HorizontalMultiLevelHierarchy"/>
    <dgm:cxn modelId="{80714E9E-7F06-46A9-8480-D6B9B0051C73}" type="presOf" srcId="{E388E784-53E3-4776-B616-2CDD23AC926F}" destId="{6CDB9614-3E03-4D70-B8E9-CBB06CCCC026}" srcOrd="1" destOrd="0" presId="urn:microsoft.com/office/officeart/2008/layout/HorizontalMultiLevelHierarchy"/>
    <dgm:cxn modelId="{3EF358A3-8831-49CC-8905-79E3EE989B19}" srcId="{6F79C225-53B3-42CF-AB4A-B83968F352B6}" destId="{98E48000-6303-4112-8AA5-92245560C992}" srcOrd="1" destOrd="0" parTransId="{1C20E72F-E9F7-4344-B321-45DF876A77D6}" sibTransId="{5ED28114-FFE7-4795-A5A8-81090A32F83A}"/>
    <dgm:cxn modelId="{B1825AA4-A218-4966-B889-5891C627DB18}" srcId="{BC9D8084-1D62-4B04-9EBE-67B6F4251E27}" destId="{1B656D40-3B5E-41FC-B0B1-F121EBC7EF4B}" srcOrd="0" destOrd="0" parTransId="{47141135-24DE-46F4-864B-EEAC1C1AEE22}" sibTransId="{5BDC9C08-398E-4EB6-8BB1-9B6B2F5140D9}"/>
    <dgm:cxn modelId="{64D714B1-C29C-4616-9082-3AD54A4AF57F}" srcId="{A8BB5F9A-FB40-4639-BFBB-9D9F8D001775}" destId="{A24BAD80-8B93-49DF-A81F-6B7CFA25FE4F}" srcOrd="0" destOrd="0" parTransId="{30AB7410-D7CA-4FE6-8A02-8CF013A2CD76}" sibTransId="{4EB2BE41-8759-4B49-89E4-661EA8E4CAE7}"/>
    <dgm:cxn modelId="{ADB0A3B5-84FB-4ADB-A6E1-522B46010B3A}" type="presOf" srcId="{CBCA291E-D07A-4742-844E-E32431DE41A7}" destId="{83AF2CC5-3F7D-482B-893A-C48C40FE3356}" srcOrd="1" destOrd="0" presId="urn:microsoft.com/office/officeart/2008/layout/HorizontalMultiLevelHierarchy"/>
    <dgm:cxn modelId="{B968B3B6-DDF2-4891-86B9-6BD219F765C3}" type="presOf" srcId="{30AB7410-D7CA-4FE6-8A02-8CF013A2CD76}" destId="{E5E5514F-3D72-41BB-9ACE-FB29F243CFDC}" srcOrd="1" destOrd="0" presId="urn:microsoft.com/office/officeart/2008/layout/HorizontalMultiLevelHierarchy"/>
    <dgm:cxn modelId="{378462C2-A77A-41D4-8813-5A176C169759}" type="presOf" srcId="{47141135-24DE-46F4-864B-EEAC1C1AEE22}" destId="{94434BE2-DB71-4AEC-A130-384F6CF26737}" srcOrd="1" destOrd="0" presId="urn:microsoft.com/office/officeart/2008/layout/HorizontalMultiLevelHierarchy"/>
    <dgm:cxn modelId="{2A6A50CF-2F2E-4C7B-B321-C2937666D6B5}" type="presOf" srcId="{CBCA291E-D07A-4742-844E-E32431DE41A7}" destId="{5AE48B6E-F127-4EBC-B9CF-22EBDF518BB8}" srcOrd="0" destOrd="0" presId="urn:microsoft.com/office/officeart/2008/layout/HorizontalMultiLevelHierarchy"/>
    <dgm:cxn modelId="{641806D7-EBC5-49B7-8307-B8973B7A2B90}" type="presOf" srcId="{73BB8AAC-E944-4C25-AC4D-2F6D63F0283A}" destId="{A4631211-2964-423D-BE65-271B5B87EA9F}" srcOrd="0" destOrd="0" presId="urn:microsoft.com/office/officeart/2008/layout/HorizontalMultiLevelHierarchy"/>
    <dgm:cxn modelId="{D9535DD8-D821-4657-B879-DD5BE59AD7F8}" type="presOf" srcId="{F3759AE3-A4AD-45CA-BF8F-71DE88D57B41}" destId="{C7348D18-2323-440A-B379-B435D35D297F}" srcOrd="0" destOrd="0" presId="urn:microsoft.com/office/officeart/2008/layout/HorizontalMultiLevelHierarchy"/>
    <dgm:cxn modelId="{F0E203E1-AA4F-45F7-85CB-C0E516C74BA0}" type="presOf" srcId="{1C20E72F-E9F7-4344-B321-45DF876A77D6}" destId="{C7C7CB36-BED2-40F4-A423-F81E949974AC}" srcOrd="0" destOrd="0" presId="urn:microsoft.com/office/officeart/2008/layout/HorizontalMultiLevelHierarchy"/>
    <dgm:cxn modelId="{7A9BC4EA-D84A-4D7E-A3F0-0D2AD3188D67}" type="presOf" srcId="{F3759AE3-A4AD-45CA-BF8F-71DE88D57B41}" destId="{805A1B9B-7F46-4901-AF90-0AC8D8046E78}" srcOrd="1" destOrd="0" presId="urn:microsoft.com/office/officeart/2008/layout/HorizontalMultiLevelHierarchy"/>
    <dgm:cxn modelId="{BB9F9EF3-6D9E-4713-86F1-8E4A3149A4C5}" type="presOf" srcId="{73BB8AAC-E944-4C25-AC4D-2F6D63F0283A}" destId="{E188688B-8E93-406D-973F-016B89FD322D}" srcOrd="1" destOrd="0" presId="urn:microsoft.com/office/officeart/2008/layout/HorizontalMultiLevelHierarchy"/>
    <dgm:cxn modelId="{E1E954F5-0C54-457F-AA33-497B1AD5750E}" type="presOf" srcId="{7A2F97ED-7DF4-4600-8DE7-576D4C1E7151}" destId="{632D8E0B-60E7-48A6-9A68-05727EF6BD68}" srcOrd="0" destOrd="0" presId="urn:microsoft.com/office/officeart/2008/layout/HorizontalMultiLevelHierarchy"/>
    <dgm:cxn modelId="{CA674BA7-6DE4-4812-954B-51C68440D4C6}" type="presParOf" srcId="{DED53CE4-34EC-41CA-A98C-5C89C11DE02B}" destId="{5096F523-CD86-4668-B8BC-9FA53CA34653}" srcOrd="0" destOrd="0" presId="urn:microsoft.com/office/officeart/2008/layout/HorizontalMultiLevelHierarchy"/>
    <dgm:cxn modelId="{ABE115CE-51F7-4BE4-98BE-C4488AA96AF8}" type="presParOf" srcId="{5096F523-CD86-4668-B8BC-9FA53CA34653}" destId="{6B464CD7-F36C-49E7-A9C4-3C2D10B165AF}" srcOrd="0" destOrd="0" presId="urn:microsoft.com/office/officeart/2008/layout/HorizontalMultiLevelHierarchy"/>
    <dgm:cxn modelId="{481F8220-AA2A-4E69-A5CD-D8AC734BA805}" type="presParOf" srcId="{5096F523-CD86-4668-B8BC-9FA53CA34653}" destId="{3429EC6E-D90C-425F-8764-35AC2104E27C}" srcOrd="1" destOrd="0" presId="urn:microsoft.com/office/officeart/2008/layout/HorizontalMultiLevelHierarchy"/>
    <dgm:cxn modelId="{7B02A738-0A7E-4E3C-93BD-A4CD355DFA01}" type="presParOf" srcId="{3429EC6E-D90C-425F-8764-35AC2104E27C}" destId="{C7348D18-2323-440A-B379-B435D35D297F}" srcOrd="0" destOrd="0" presId="urn:microsoft.com/office/officeart/2008/layout/HorizontalMultiLevelHierarchy"/>
    <dgm:cxn modelId="{FF55D602-8AA9-4922-9F8C-03949DEDFA22}" type="presParOf" srcId="{C7348D18-2323-440A-B379-B435D35D297F}" destId="{805A1B9B-7F46-4901-AF90-0AC8D8046E78}" srcOrd="0" destOrd="0" presId="urn:microsoft.com/office/officeart/2008/layout/HorizontalMultiLevelHierarchy"/>
    <dgm:cxn modelId="{3AC0649D-0201-4FE6-866B-3DCE84AB30F8}" type="presParOf" srcId="{3429EC6E-D90C-425F-8764-35AC2104E27C}" destId="{9A0B1DC2-C715-43EE-9562-8DF6BD227A81}" srcOrd="1" destOrd="0" presId="urn:microsoft.com/office/officeart/2008/layout/HorizontalMultiLevelHierarchy"/>
    <dgm:cxn modelId="{8EB67821-2440-4A0B-8303-A88718F1539B}" type="presParOf" srcId="{9A0B1DC2-C715-43EE-9562-8DF6BD227A81}" destId="{E5CCDAA1-F4FD-49D7-BAA7-DB8E621B2F77}" srcOrd="0" destOrd="0" presId="urn:microsoft.com/office/officeart/2008/layout/HorizontalMultiLevelHierarchy"/>
    <dgm:cxn modelId="{50D1BD86-C9F5-4BF0-89E2-668D6057AE37}" type="presParOf" srcId="{9A0B1DC2-C715-43EE-9562-8DF6BD227A81}" destId="{811E29EF-C05B-40DA-9749-62599C07A22E}" srcOrd="1" destOrd="0" presId="urn:microsoft.com/office/officeart/2008/layout/HorizontalMultiLevelHierarchy"/>
    <dgm:cxn modelId="{CB63FE83-011A-4884-BCA8-536EFFD8AC4F}" type="presParOf" srcId="{811E29EF-C05B-40DA-9749-62599C07A22E}" destId="{632D8E0B-60E7-48A6-9A68-05727EF6BD68}" srcOrd="0" destOrd="0" presId="urn:microsoft.com/office/officeart/2008/layout/HorizontalMultiLevelHierarchy"/>
    <dgm:cxn modelId="{46E1A3FB-8466-4265-84D7-5CA2006C48E7}" type="presParOf" srcId="{632D8E0B-60E7-48A6-9A68-05727EF6BD68}" destId="{31DEFE2D-9936-4075-822D-784B64B3E707}" srcOrd="0" destOrd="0" presId="urn:microsoft.com/office/officeart/2008/layout/HorizontalMultiLevelHierarchy"/>
    <dgm:cxn modelId="{E15C2121-FCA8-4461-911D-F5D3B513D5A7}" type="presParOf" srcId="{811E29EF-C05B-40DA-9749-62599C07A22E}" destId="{4556D24A-560D-4D77-9F93-AC05261AA1AD}" srcOrd="1" destOrd="0" presId="urn:microsoft.com/office/officeart/2008/layout/HorizontalMultiLevelHierarchy"/>
    <dgm:cxn modelId="{D1037F0E-D2B8-4259-A30C-734D8808B9ED}" type="presParOf" srcId="{4556D24A-560D-4D77-9F93-AC05261AA1AD}" destId="{BFE2160A-B5A1-4DC4-95AF-D61AB9A72B2E}" srcOrd="0" destOrd="0" presId="urn:microsoft.com/office/officeart/2008/layout/HorizontalMultiLevelHierarchy"/>
    <dgm:cxn modelId="{384EB84C-3130-41B0-8498-1F20915F158E}" type="presParOf" srcId="{4556D24A-560D-4D77-9F93-AC05261AA1AD}" destId="{67DBC47D-539D-4D2C-9DBA-123A374A060C}" srcOrd="1" destOrd="0" presId="urn:microsoft.com/office/officeart/2008/layout/HorizontalMultiLevelHierarchy"/>
    <dgm:cxn modelId="{4041C1C6-2806-45FA-A9C2-2AE4AFA61744}" type="presParOf" srcId="{811E29EF-C05B-40DA-9749-62599C07A22E}" destId="{C7C7CB36-BED2-40F4-A423-F81E949974AC}" srcOrd="2" destOrd="0" presId="urn:microsoft.com/office/officeart/2008/layout/HorizontalMultiLevelHierarchy"/>
    <dgm:cxn modelId="{106FF11E-169D-480A-AD5F-F354F90CE267}" type="presParOf" srcId="{C7C7CB36-BED2-40F4-A423-F81E949974AC}" destId="{9082B35B-7858-4E43-95EE-A4EDE8622C6F}" srcOrd="0" destOrd="0" presId="urn:microsoft.com/office/officeart/2008/layout/HorizontalMultiLevelHierarchy"/>
    <dgm:cxn modelId="{9A4B2B91-B134-47DE-8BE3-6A114E3112BA}" type="presParOf" srcId="{811E29EF-C05B-40DA-9749-62599C07A22E}" destId="{D8A043AC-5803-422A-B4CB-22CB4EEA2F07}" srcOrd="3" destOrd="0" presId="urn:microsoft.com/office/officeart/2008/layout/HorizontalMultiLevelHierarchy"/>
    <dgm:cxn modelId="{5964245D-5403-4D61-B723-929BCD9D5AFB}" type="presParOf" srcId="{D8A043AC-5803-422A-B4CB-22CB4EEA2F07}" destId="{30F15064-3205-4AD3-96E1-54CD9F2F289E}" srcOrd="0" destOrd="0" presId="urn:microsoft.com/office/officeart/2008/layout/HorizontalMultiLevelHierarchy"/>
    <dgm:cxn modelId="{1BEAE8AB-B763-4C02-8A82-5F42E1495EC7}" type="presParOf" srcId="{D8A043AC-5803-422A-B4CB-22CB4EEA2F07}" destId="{6AFAF043-E8C6-4A79-A133-CDCC7FD2AB65}" srcOrd="1" destOrd="0" presId="urn:microsoft.com/office/officeart/2008/layout/HorizontalMultiLevelHierarchy"/>
    <dgm:cxn modelId="{C78D27C3-572C-41F8-A189-AFE166C9ED93}" type="presParOf" srcId="{3429EC6E-D90C-425F-8764-35AC2104E27C}" destId="{1CAD8E24-4751-4501-A061-1C0D752AA84C}" srcOrd="2" destOrd="0" presId="urn:microsoft.com/office/officeart/2008/layout/HorizontalMultiLevelHierarchy"/>
    <dgm:cxn modelId="{316567BB-6C27-4427-8880-FC00EEE1F009}" type="presParOf" srcId="{1CAD8E24-4751-4501-A061-1C0D752AA84C}" destId="{6CDB9614-3E03-4D70-B8E9-CBB06CCCC026}" srcOrd="0" destOrd="0" presId="urn:microsoft.com/office/officeart/2008/layout/HorizontalMultiLevelHierarchy"/>
    <dgm:cxn modelId="{33848E65-738A-4683-B300-BCC83F24F505}" type="presParOf" srcId="{3429EC6E-D90C-425F-8764-35AC2104E27C}" destId="{79FBE9EE-B0C4-4C09-8715-08EDC67B1333}" srcOrd="3" destOrd="0" presId="urn:microsoft.com/office/officeart/2008/layout/HorizontalMultiLevelHierarchy"/>
    <dgm:cxn modelId="{91FAD2A1-E514-425B-82ED-60290C0773EA}" type="presParOf" srcId="{79FBE9EE-B0C4-4C09-8715-08EDC67B1333}" destId="{CB51426B-61EC-4353-B34C-ECA09757D9EB}" srcOrd="0" destOrd="0" presId="urn:microsoft.com/office/officeart/2008/layout/HorizontalMultiLevelHierarchy"/>
    <dgm:cxn modelId="{51C15EA2-90E0-43B0-9EDA-98902AD77363}" type="presParOf" srcId="{79FBE9EE-B0C4-4C09-8715-08EDC67B1333}" destId="{502CD48E-622E-4C88-9A97-7DD28F16B195}" srcOrd="1" destOrd="0" presId="urn:microsoft.com/office/officeart/2008/layout/HorizontalMultiLevelHierarchy"/>
    <dgm:cxn modelId="{5D358BD9-7FEA-4F83-AF32-C2D72DDE3F16}" type="presParOf" srcId="{502CD48E-622E-4C88-9A97-7DD28F16B195}" destId="{114F0315-346B-4C24-BCBE-6E0D1C5E0A6B}" srcOrd="0" destOrd="0" presId="urn:microsoft.com/office/officeart/2008/layout/HorizontalMultiLevelHierarchy"/>
    <dgm:cxn modelId="{BE7742CC-0105-450D-9790-F8A9AF878C8D}" type="presParOf" srcId="{114F0315-346B-4C24-BCBE-6E0D1C5E0A6B}" destId="{94434BE2-DB71-4AEC-A130-384F6CF26737}" srcOrd="0" destOrd="0" presId="urn:microsoft.com/office/officeart/2008/layout/HorizontalMultiLevelHierarchy"/>
    <dgm:cxn modelId="{9EC4FB67-FF7D-40A8-9815-6D0DD37C8C7C}" type="presParOf" srcId="{502CD48E-622E-4C88-9A97-7DD28F16B195}" destId="{C0F610C5-B0A5-4599-B965-729C0E75DE59}" srcOrd="1" destOrd="0" presId="urn:microsoft.com/office/officeart/2008/layout/HorizontalMultiLevelHierarchy"/>
    <dgm:cxn modelId="{0EFF8940-0F65-41B5-A4F9-7E3C0B820075}" type="presParOf" srcId="{C0F610C5-B0A5-4599-B965-729C0E75DE59}" destId="{67D3EABE-B0AB-4F5A-93DF-29C2FAB476A6}" srcOrd="0" destOrd="0" presId="urn:microsoft.com/office/officeart/2008/layout/HorizontalMultiLevelHierarchy"/>
    <dgm:cxn modelId="{CB698FF6-FDBE-4231-AFDA-11EF8ECC0A98}" type="presParOf" srcId="{C0F610C5-B0A5-4599-B965-729C0E75DE59}" destId="{FEA96070-785F-48B7-BC66-A5822EDDFA4E}" srcOrd="1" destOrd="0" presId="urn:microsoft.com/office/officeart/2008/layout/HorizontalMultiLevelHierarchy"/>
    <dgm:cxn modelId="{DB1BB95F-F00D-41E0-BAE4-869C07CFBE6F}" type="presParOf" srcId="{502CD48E-622E-4C88-9A97-7DD28F16B195}" destId="{B9FD8A80-4F02-4006-893A-7D79F14EF4CD}" srcOrd="2" destOrd="0" presId="urn:microsoft.com/office/officeart/2008/layout/HorizontalMultiLevelHierarchy"/>
    <dgm:cxn modelId="{F11FDFE7-6B10-4DE5-9447-7214E9BF7D09}" type="presParOf" srcId="{B9FD8A80-4F02-4006-893A-7D79F14EF4CD}" destId="{2D520D20-0DD8-4A45-9CAC-31DF258CE85A}" srcOrd="0" destOrd="0" presId="urn:microsoft.com/office/officeart/2008/layout/HorizontalMultiLevelHierarchy"/>
    <dgm:cxn modelId="{11F2A936-4724-455C-9B7B-C20867E5AD4E}" type="presParOf" srcId="{502CD48E-622E-4C88-9A97-7DD28F16B195}" destId="{37E5CF67-337E-4D4A-BD6E-27AEC1A227D2}" srcOrd="3" destOrd="0" presId="urn:microsoft.com/office/officeart/2008/layout/HorizontalMultiLevelHierarchy"/>
    <dgm:cxn modelId="{1402D0C7-B382-4F17-836F-5E20316F671F}" type="presParOf" srcId="{37E5CF67-337E-4D4A-BD6E-27AEC1A227D2}" destId="{B3098573-7E08-4046-94FE-9374AD15266C}" srcOrd="0" destOrd="0" presId="urn:microsoft.com/office/officeart/2008/layout/HorizontalMultiLevelHierarchy"/>
    <dgm:cxn modelId="{4EDA72BF-2A51-48DE-ABE9-A40C667C31FB}" type="presParOf" srcId="{37E5CF67-337E-4D4A-BD6E-27AEC1A227D2}" destId="{1A46B391-5DF9-4A87-B363-CEDBD2F81E24}" srcOrd="1" destOrd="0" presId="urn:microsoft.com/office/officeart/2008/layout/HorizontalMultiLevelHierarchy"/>
    <dgm:cxn modelId="{0598A46A-FD1D-4FE3-969D-C30AC6E8C305}" type="presParOf" srcId="{3429EC6E-D90C-425F-8764-35AC2104E27C}" destId="{63B4FBCB-540D-4F0A-AD10-8CA587ABCE09}" srcOrd="4" destOrd="0" presId="urn:microsoft.com/office/officeart/2008/layout/HorizontalMultiLevelHierarchy"/>
    <dgm:cxn modelId="{D84EA6C7-3B5D-4B48-9CAC-E8DB5DF95F70}" type="presParOf" srcId="{63B4FBCB-540D-4F0A-AD10-8CA587ABCE09}" destId="{85E4DED2-8289-4B9C-B4CC-CEE597006238}" srcOrd="0" destOrd="0" presId="urn:microsoft.com/office/officeart/2008/layout/HorizontalMultiLevelHierarchy"/>
    <dgm:cxn modelId="{6BB7F384-E758-4592-B351-C5F052782C40}" type="presParOf" srcId="{3429EC6E-D90C-425F-8764-35AC2104E27C}" destId="{9D47D246-C2AE-4511-A7BE-E035E6EBDD65}" srcOrd="5" destOrd="0" presId="urn:microsoft.com/office/officeart/2008/layout/HorizontalMultiLevelHierarchy"/>
    <dgm:cxn modelId="{776EF756-9797-4706-9C47-A4B4003631B0}" type="presParOf" srcId="{9D47D246-C2AE-4511-A7BE-E035E6EBDD65}" destId="{508D4B7A-05F7-4F55-9393-B0FDFF09FEE8}" srcOrd="0" destOrd="0" presId="urn:microsoft.com/office/officeart/2008/layout/HorizontalMultiLevelHierarchy"/>
    <dgm:cxn modelId="{8C47F9E8-B43D-45C0-9CAC-7B8685916136}" type="presParOf" srcId="{9D47D246-C2AE-4511-A7BE-E035E6EBDD65}" destId="{9E8D23B4-19B9-409A-8891-0AE4F7DA0460}" srcOrd="1" destOrd="0" presId="urn:microsoft.com/office/officeart/2008/layout/HorizontalMultiLevelHierarchy"/>
    <dgm:cxn modelId="{5B4040A6-EA6E-4FC3-B9F1-99FBCB5AB887}" type="presParOf" srcId="{9E8D23B4-19B9-409A-8891-0AE4F7DA0460}" destId="{0DFA6919-7912-44E3-A2B4-F3FF9603B0CA}" srcOrd="0" destOrd="0" presId="urn:microsoft.com/office/officeart/2008/layout/HorizontalMultiLevelHierarchy"/>
    <dgm:cxn modelId="{76AFCDA8-ABC0-4A07-AC74-7667915C1FA4}" type="presParOf" srcId="{0DFA6919-7912-44E3-A2B4-F3FF9603B0CA}" destId="{E5E5514F-3D72-41BB-9ACE-FB29F243CFDC}" srcOrd="0" destOrd="0" presId="urn:microsoft.com/office/officeart/2008/layout/HorizontalMultiLevelHierarchy"/>
    <dgm:cxn modelId="{5B1FBA60-A7B7-4545-BE2A-52F9E20C5EEA}" type="presParOf" srcId="{9E8D23B4-19B9-409A-8891-0AE4F7DA0460}" destId="{619D113A-DEAC-47BC-AE94-4F1165012ABB}" srcOrd="1" destOrd="0" presId="urn:microsoft.com/office/officeart/2008/layout/HorizontalMultiLevelHierarchy"/>
    <dgm:cxn modelId="{7C131794-C175-45C1-9E09-E166276D4530}" type="presParOf" srcId="{619D113A-DEAC-47BC-AE94-4F1165012ABB}" destId="{33D3F147-AF17-4DE9-8D7C-A1E663DA8750}" srcOrd="0" destOrd="0" presId="urn:microsoft.com/office/officeart/2008/layout/HorizontalMultiLevelHierarchy"/>
    <dgm:cxn modelId="{D2D9A902-4085-47DF-9A03-F68F0FE59A9D}" type="presParOf" srcId="{619D113A-DEAC-47BC-AE94-4F1165012ABB}" destId="{1892CAB0-2DCB-4736-986E-D38B694A856F}" srcOrd="1" destOrd="0" presId="urn:microsoft.com/office/officeart/2008/layout/HorizontalMultiLevelHierarchy"/>
    <dgm:cxn modelId="{6823827F-698A-4410-ABB7-66446AA3AEBF}" type="presParOf" srcId="{9E8D23B4-19B9-409A-8891-0AE4F7DA0460}" destId="{A4631211-2964-423D-BE65-271B5B87EA9F}" srcOrd="2" destOrd="0" presId="urn:microsoft.com/office/officeart/2008/layout/HorizontalMultiLevelHierarchy"/>
    <dgm:cxn modelId="{48CF9F8F-D57D-43BF-B505-DCC417710CE2}" type="presParOf" srcId="{A4631211-2964-423D-BE65-271B5B87EA9F}" destId="{E188688B-8E93-406D-973F-016B89FD322D}" srcOrd="0" destOrd="0" presId="urn:microsoft.com/office/officeart/2008/layout/HorizontalMultiLevelHierarchy"/>
    <dgm:cxn modelId="{501590E3-F3E6-4426-A9CA-7AC91AC0368D}" type="presParOf" srcId="{9E8D23B4-19B9-409A-8891-0AE4F7DA0460}" destId="{6F16AFEE-9249-46D1-9132-BF1F6F1DDC19}" srcOrd="3" destOrd="0" presId="urn:microsoft.com/office/officeart/2008/layout/HorizontalMultiLevelHierarchy"/>
    <dgm:cxn modelId="{0AF84707-E6E8-42B0-AFB9-BE037B037ACB}" type="presParOf" srcId="{6F16AFEE-9249-46D1-9132-BF1F6F1DDC19}" destId="{9A3F1DEA-81F6-4FEA-8518-6AED5CDDB66C}" srcOrd="0" destOrd="0" presId="urn:microsoft.com/office/officeart/2008/layout/HorizontalMultiLevelHierarchy"/>
    <dgm:cxn modelId="{5639A883-0162-4088-85AF-81E66E8B4BF6}" type="presParOf" srcId="{6F16AFEE-9249-46D1-9132-BF1F6F1DDC19}" destId="{77DFA8EE-607A-4AC3-969E-B348B81A8708}" srcOrd="1" destOrd="0" presId="urn:microsoft.com/office/officeart/2008/layout/HorizontalMultiLevelHierarchy"/>
    <dgm:cxn modelId="{641555A9-11F3-461E-A9D1-B712FB0A2719}" type="presParOf" srcId="{9E8D23B4-19B9-409A-8891-0AE4F7DA0460}" destId="{6146CC35-6775-4FD3-BB7F-830A6C29DB5C}" srcOrd="4" destOrd="0" presId="urn:microsoft.com/office/officeart/2008/layout/HorizontalMultiLevelHierarchy"/>
    <dgm:cxn modelId="{B9B3C01E-7C3A-4A16-ABBB-B82EB57F4F47}" type="presParOf" srcId="{6146CC35-6775-4FD3-BB7F-830A6C29DB5C}" destId="{935586C6-304B-4E5B-A0E2-623941872CB5}" srcOrd="0" destOrd="0" presId="urn:microsoft.com/office/officeart/2008/layout/HorizontalMultiLevelHierarchy"/>
    <dgm:cxn modelId="{EF483F0F-4B89-47D9-96DC-D5217CE5D28E}" type="presParOf" srcId="{9E8D23B4-19B9-409A-8891-0AE4F7DA0460}" destId="{584532CF-2938-4131-AA58-5F653C52D9D1}" srcOrd="5" destOrd="0" presId="urn:microsoft.com/office/officeart/2008/layout/HorizontalMultiLevelHierarchy"/>
    <dgm:cxn modelId="{6D09C8CF-E50B-4B89-981C-D9A196C9817B}" type="presParOf" srcId="{584532CF-2938-4131-AA58-5F653C52D9D1}" destId="{6CB5A1CC-BE04-471B-B5EB-1BC4FBFD20AB}" srcOrd="0" destOrd="0" presId="urn:microsoft.com/office/officeart/2008/layout/HorizontalMultiLevelHierarchy"/>
    <dgm:cxn modelId="{2D3051AE-368C-42C5-8D2A-E53081CC743E}" type="presParOf" srcId="{584532CF-2938-4131-AA58-5F653C52D9D1}" destId="{EA12850B-7F5F-4555-936B-6BC532426A91}" srcOrd="1" destOrd="0" presId="urn:microsoft.com/office/officeart/2008/layout/HorizontalMultiLevelHierarchy"/>
    <dgm:cxn modelId="{77047462-9A8D-46F1-B4BD-9BC81140B3AB}" type="presParOf" srcId="{9E8D23B4-19B9-409A-8891-0AE4F7DA0460}" destId="{5AE48B6E-F127-4EBC-B9CF-22EBDF518BB8}" srcOrd="6" destOrd="0" presId="urn:microsoft.com/office/officeart/2008/layout/HorizontalMultiLevelHierarchy"/>
    <dgm:cxn modelId="{43C79CC4-09F4-4367-90F8-7287BD645568}" type="presParOf" srcId="{5AE48B6E-F127-4EBC-B9CF-22EBDF518BB8}" destId="{83AF2CC5-3F7D-482B-893A-C48C40FE3356}" srcOrd="0" destOrd="0" presId="urn:microsoft.com/office/officeart/2008/layout/HorizontalMultiLevelHierarchy"/>
    <dgm:cxn modelId="{222D31FB-E7AD-4E0F-A22E-E872175D0E8B}" type="presParOf" srcId="{9E8D23B4-19B9-409A-8891-0AE4F7DA0460}" destId="{6595990F-41C1-4972-891F-A05570712CA9}" srcOrd="7" destOrd="0" presId="urn:microsoft.com/office/officeart/2008/layout/HorizontalMultiLevelHierarchy"/>
    <dgm:cxn modelId="{F9CC3D3C-4951-4563-848E-0935D0CFB334}" type="presParOf" srcId="{6595990F-41C1-4972-891F-A05570712CA9}" destId="{F222A69A-1968-4ED7-9F13-5BF25E9B7846}" srcOrd="0" destOrd="0" presId="urn:microsoft.com/office/officeart/2008/layout/HorizontalMultiLevelHierarchy"/>
    <dgm:cxn modelId="{283FD47D-40EC-4492-BA19-8F0F23A61EE7}" type="presParOf" srcId="{6595990F-41C1-4972-891F-A05570712CA9}" destId="{2DACFF22-2FB6-4244-B7A2-3D4050C210D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CBFD17D-3897-44B8-BD0D-86B358F2633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MY"/>
        </a:p>
      </dgm:t>
    </dgm:pt>
    <dgm:pt modelId="{55FEEFC3-1A08-400A-BBD5-CA61BA337E2F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pPr algn="l"/>
          <a:r>
            <a:rPr lang="en-US" sz="2000" dirty="0" err="1">
              <a:latin typeface="Arial Nova" panose="020B0504020202020204" pitchFamily="34" charset="0"/>
            </a:rPr>
            <a:t>Pengenalan</a:t>
          </a:r>
          <a:r>
            <a:rPr lang="en-US" sz="2000" dirty="0">
              <a:latin typeface="Arial Nova" panose="020B0504020202020204" pitchFamily="34" charset="0"/>
            </a:rPr>
            <a:t> system </a:t>
          </a:r>
          <a:r>
            <a:rPr lang="en-US" sz="2000" dirty="0" err="1">
              <a:latin typeface="Arial Nova" panose="020B0504020202020204" pitchFamily="34" charset="0"/>
            </a:rPr>
            <a:t>persekolahan</a:t>
          </a:r>
          <a:r>
            <a:rPr lang="en-US" sz="2000" dirty="0">
              <a:latin typeface="Arial Nova" panose="020B0504020202020204" pitchFamily="34" charset="0"/>
            </a:rPr>
            <a:t> </a:t>
          </a:r>
          <a:r>
            <a:rPr lang="en-US" sz="2000" dirty="0" err="1">
              <a:latin typeface="Arial Nova" panose="020B0504020202020204" pitchFamily="34" charset="0"/>
            </a:rPr>
            <a:t>venakular</a:t>
          </a:r>
          <a:r>
            <a:rPr lang="en-US" sz="2000" dirty="0">
              <a:latin typeface="Arial Nova" panose="020B0504020202020204" pitchFamily="34" charset="0"/>
            </a:rPr>
            <a:t>. </a:t>
          </a:r>
          <a:r>
            <a:rPr lang="en-US" sz="2000" dirty="0" err="1">
              <a:latin typeface="Arial Nova" panose="020B0504020202020204" pitchFamily="34" charset="0"/>
            </a:rPr>
            <a:t>Antaranya</a:t>
          </a:r>
          <a:r>
            <a:rPr lang="en-US" sz="2000" dirty="0">
              <a:latin typeface="Arial Nova" panose="020B0504020202020204" pitchFamily="34" charset="0"/>
            </a:rPr>
            <a:t> </a:t>
          </a:r>
          <a:r>
            <a:rPr lang="en-US" sz="2000" dirty="0" err="1">
              <a:latin typeface="Arial Nova" panose="020B0504020202020204" pitchFamily="34" charset="0"/>
            </a:rPr>
            <a:t>sekolah</a:t>
          </a:r>
          <a:r>
            <a:rPr lang="en-US" sz="2000" dirty="0">
              <a:latin typeface="Arial Nova" panose="020B0504020202020204" pitchFamily="34" charset="0"/>
            </a:rPr>
            <a:t> </a:t>
          </a:r>
          <a:r>
            <a:rPr lang="en-US" sz="2000" dirty="0" err="1">
              <a:latin typeface="Arial Nova" panose="020B0504020202020204" pitchFamily="34" charset="0"/>
            </a:rPr>
            <a:t>Melayu</a:t>
          </a:r>
          <a:r>
            <a:rPr lang="en-US" sz="2000" dirty="0">
              <a:latin typeface="Arial Nova" panose="020B0504020202020204" pitchFamily="34" charset="0"/>
            </a:rPr>
            <a:t>, </a:t>
          </a:r>
          <a:r>
            <a:rPr lang="en-US" sz="2000" dirty="0" err="1">
              <a:latin typeface="Arial Nova" panose="020B0504020202020204" pitchFamily="34" charset="0"/>
            </a:rPr>
            <a:t>Cina</a:t>
          </a:r>
          <a:r>
            <a:rPr lang="en-US" sz="2000" dirty="0">
              <a:latin typeface="Arial Nova" panose="020B0504020202020204" pitchFamily="34" charset="0"/>
            </a:rPr>
            <a:t> dan Tamil.</a:t>
          </a:r>
          <a:endParaRPr lang="en-MY" sz="2000" dirty="0">
            <a:latin typeface="Arial Nova" panose="020B0504020202020204" pitchFamily="34" charset="0"/>
          </a:endParaRPr>
        </a:p>
      </dgm:t>
    </dgm:pt>
    <dgm:pt modelId="{1A31C2FA-245B-424B-959C-EC3269CA1404}" type="parTrans" cxnId="{21DCCC78-988C-4EE4-8453-3B7B8B9CED14}">
      <dgm:prSet/>
      <dgm:spPr/>
      <dgm:t>
        <a:bodyPr/>
        <a:lstStyle/>
        <a:p>
          <a:pPr algn="l"/>
          <a:endParaRPr lang="en-MY" sz="2000"/>
        </a:p>
      </dgm:t>
    </dgm:pt>
    <dgm:pt modelId="{18A0B543-23C4-4768-A15E-A3238CCF4035}" type="sibTrans" cxnId="{21DCCC78-988C-4EE4-8453-3B7B8B9CED14}">
      <dgm:prSet/>
      <dgm:spPr/>
      <dgm:t>
        <a:bodyPr/>
        <a:lstStyle/>
        <a:p>
          <a:pPr algn="l"/>
          <a:endParaRPr lang="en-MY" sz="2000"/>
        </a:p>
      </dgm:t>
    </dgm:pt>
    <dgm:pt modelId="{8BA3CFBD-51B2-416A-8BCE-572ED7198768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pPr algn="l"/>
          <a:r>
            <a:rPr lang="en-US" sz="2000" dirty="0">
              <a:latin typeface="Arial Nova" panose="020B0504020202020204" pitchFamily="34" charset="0"/>
            </a:rPr>
            <a:t>Gaya dan </a:t>
          </a:r>
          <a:r>
            <a:rPr lang="en-US" sz="2000" dirty="0" err="1">
              <a:latin typeface="Arial Nova" panose="020B0504020202020204" pitchFamily="34" charset="0"/>
            </a:rPr>
            <a:t>cara</a:t>
          </a:r>
          <a:r>
            <a:rPr lang="en-US" sz="2000" dirty="0">
              <a:latin typeface="Arial Nova" panose="020B0504020202020204" pitchFamily="34" charset="0"/>
            </a:rPr>
            <a:t> </a:t>
          </a:r>
          <a:r>
            <a:rPr lang="en-US" sz="2000" dirty="0" err="1">
              <a:latin typeface="Arial Nova" panose="020B0504020202020204" pitchFamily="34" charset="0"/>
            </a:rPr>
            <a:t>pemikiran</a:t>
          </a:r>
          <a:r>
            <a:rPr lang="en-US" sz="2000" dirty="0">
              <a:latin typeface="Arial Nova" panose="020B0504020202020204" pitchFamily="34" charset="0"/>
            </a:rPr>
            <a:t> orang </a:t>
          </a:r>
          <a:r>
            <a:rPr lang="en-US" sz="2000" dirty="0" err="1">
              <a:latin typeface="Arial Nova" panose="020B0504020202020204" pitchFamily="34" charset="0"/>
            </a:rPr>
            <a:t>Melayu</a:t>
          </a:r>
          <a:r>
            <a:rPr lang="en-US" sz="2000" dirty="0">
              <a:latin typeface="Arial Nova" panose="020B0504020202020204" pitchFamily="34" charset="0"/>
            </a:rPr>
            <a:t> </a:t>
          </a:r>
          <a:r>
            <a:rPr lang="en-US" sz="2000" dirty="0" err="1">
              <a:latin typeface="Arial Nova" panose="020B0504020202020204" pitchFamily="34" charset="0"/>
            </a:rPr>
            <a:t>lebih</a:t>
          </a:r>
          <a:r>
            <a:rPr lang="en-US" sz="2000" dirty="0">
              <a:latin typeface="Arial Nova" panose="020B0504020202020204" pitchFamily="34" charset="0"/>
            </a:rPr>
            <a:t> </a:t>
          </a:r>
          <a:r>
            <a:rPr lang="en-US" sz="2000" dirty="0" err="1">
              <a:latin typeface="Arial Nova" panose="020B0504020202020204" pitchFamily="34" charset="0"/>
            </a:rPr>
            <a:t>terbuka</a:t>
          </a:r>
          <a:r>
            <a:rPr lang="en-US" sz="2000" dirty="0">
              <a:latin typeface="Arial Nova" panose="020B0504020202020204" pitchFamily="34" charset="0"/>
            </a:rPr>
            <a:t>. </a:t>
          </a:r>
          <a:r>
            <a:rPr lang="en-US" sz="2000" dirty="0" err="1">
              <a:latin typeface="Arial Nova" panose="020B0504020202020204" pitchFamily="34" charset="0"/>
            </a:rPr>
            <a:t>Kepercayaan</a:t>
          </a:r>
          <a:r>
            <a:rPr lang="en-US" sz="2000" dirty="0">
              <a:latin typeface="Arial Nova" panose="020B0504020202020204" pitchFamily="34" charset="0"/>
            </a:rPr>
            <a:t> </a:t>
          </a:r>
          <a:r>
            <a:rPr lang="en-US" sz="2000" dirty="0" err="1">
              <a:latin typeface="Arial Nova" panose="020B0504020202020204" pitchFamily="34" charset="0"/>
            </a:rPr>
            <a:t>terhadap</a:t>
          </a:r>
          <a:r>
            <a:rPr lang="en-US" sz="2000" dirty="0">
              <a:latin typeface="Arial Nova" panose="020B0504020202020204" pitchFamily="34" charset="0"/>
            </a:rPr>
            <a:t> </a:t>
          </a:r>
          <a:r>
            <a:rPr lang="en-US" sz="2000" dirty="0" err="1">
              <a:latin typeface="Arial Nova" panose="020B0504020202020204" pitchFamily="34" charset="0"/>
            </a:rPr>
            <a:t>perkara</a:t>
          </a:r>
          <a:r>
            <a:rPr lang="en-US" sz="2000" dirty="0">
              <a:latin typeface="Arial Nova" panose="020B0504020202020204" pitchFamily="34" charset="0"/>
            </a:rPr>
            <a:t> yang </a:t>
          </a:r>
          <a:r>
            <a:rPr lang="en-US" sz="2000" dirty="0" err="1">
              <a:latin typeface="Arial Nova" panose="020B0504020202020204" pitchFamily="34" charset="0"/>
            </a:rPr>
            <a:t>tiada</a:t>
          </a:r>
          <a:r>
            <a:rPr lang="en-US" sz="2000" dirty="0">
              <a:latin typeface="Arial Nova" panose="020B0504020202020204" pitchFamily="34" charset="0"/>
            </a:rPr>
            <a:t> </a:t>
          </a:r>
          <a:r>
            <a:rPr lang="en-US" sz="2000" dirty="0" err="1">
              <a:latin typeface="Arial Nova" panose="020B0504020202020204" pitchFamily="34" charset="0"/>
            </a:rPr>
            <a:t>sandaran</a:t>
          </a:r>
          <a:r>
            <a:rPr lang="en-US" sz="2000" dirty="0">
              <a:latin typeface="Arial Nova" panose="020B0504020202020204" pitchFamily="34" charset="0"/>
            </a:rPr>
            <a:t> / </a:t>
          </a:r>
          <a:r>
            <a:rPr lang="en-US" sz="2000" dirty="0" err="1">
              <a:latin typeface="Arial Nova" panose="020B0504020202020204" pitchFamily="34" charset="0"/>
            </a:rPr>
            <a:t>berasas</a:t>
          </a:r>
          <a:r>
            <a:rPr lang="en-US" sz="2000" dirty="0">
              <a:latin typeface="Arial Nova" panose="020B0504020202020204" pitchFamily="34" charset="0"/>
            </a:rPr>
            <a:t> </a:t>
          </a:r>
          <a:r>
            <a:rPr lang="en-US" sz="2000" dirty="0" err="1">
              <a:latin typeface="Arial Nova" panose="020B0504020202020204" pitchFamily="34" charset="0"/>
            </a:rPr>
            <a:t>mula</a:t>
          </a:r>
          <a:r>
            <a:rPr lang="en-US" sz="2000" dirty="0">
              <a:latin typeface="Arial Nova" panose="020B0504020202020204" pitchFamily="34" charset="0"/>
            </a:rPr>
            <a:t> </a:t>
          </a:r>
          <a:r>
            <a:rPr lang="en-US" sz="2000" dirty="0" err="1">
              <a:latin typeface="Arial Nova" panose="020B0504020202020204" pitchFamily="34" charset="0"/>
            </a:rPr>
            <a:t>berkurangan</a:t>
          </a:r>
          <a:r>
            <a:rPr lang="en-US" sz="2000" dirty="0">
              <a:latin typeface="Arial Nova" panose="020B0504020202020204" pitchFamily="34" charset="0"/>
            </a:rPr>
            <a:t>.</a:t>
          </a:r>
          <a:endParaRPr lang="en-MY" sz="2000" dirty="0">
            <a:latin typeface="Arial Nova" panose="020B0504020202020204" pitchFamily="34" charset="0"/>
          </a:endParaRPr>
        </a:p>
      </dgm:t>
    </dgm:pt>
    <dgm:pt modelId="{34BBD04E-62D4-4543-9E53-4BB6E8D912C9}" type="parTrans" cxnId="{B452573B-1EF1-44F4-848E-6DC17FC9F5CD}">
      <dgm:prSet/>
      <dgm:spPr/>
      <dgm:t>
        <a:bodyPr/>
        <a:lstStyle/>
        <a:p>
          <a:pPr algn="l"/>
          <a:endParaRPr lang="en-MY" sz="2000"/>
        </a:p>
      </dgm:t>
    </dgm:pt>
    <dgm:pt modelId="{46292DC0-C606-4A29-BF10-EF5F50B74DB0}" type="sibTrans" cxnId="{B452573B-1EF1-44F4-848E-6DC17FC9F5CD}">
      <dgm:prSet/>
      <dgm:spPr/>
      <dgm:t>
        <a:bodyPr/>
        <a:lstStyle/>
        <a:p>
          <a:pPr algn="l"/>
          <a:endParaRPr lang="en-MY" sz="2000"/>
        </a:p>
      </dgm:t>
    </dgm:pt>
    <dgm:pt modelId="{3579CEF0-AE79-46B7-B495-EE520F5A9F20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pPr algn="l"/>
          <a:r>
            <a:rPr lang="en-US" sz="2000" dirty="0" err="1">
              <a:latin typeface="Arial Nova" panose="020B0504020202020204" pitchFamily="34" charset="0"/>
            </a:rPr>
            <a:t>Sistem</a:t>
          </a:r>
          <a:r>
            <a:rPr lang="en-US" sz="2000" dirty="0">
              <a:latin typeface="Arial Nova" panose="020B0504020202020204" pitchFamily="34" charset="0"/>
            </a:rPr>
            <a:t> </a:t>
          </a:r>
          <a:r>
            <a:rPr lang="en-US" sz="2000" dirty="0" err="1">
              <a:latin typeface="Arial Nova" panose="020B0504020202020204" pitchFamily="34" charset="0"/>
            </a:rPr>
            <a:t>demografi</a:t>
          </a:r>
          <a:r>
            <a:rPr lang="en-US" sz="2000" dirty="0">
              <a:latin typeface="Arial Nova" panose="020B0504020202020204" pitchFamily="34" charset="0"/>
            </a:rPr>
            <a:t> Tanah </a:t>
          </a:r>
          <a:r>
            <a:rPr lang="en-US" sz="2000" dirty="0" err="1">
              <a:latin typeface="Arial Nova" panose="020B0504020202020204" pitchFamily="34" charset="0"/>
            </a:rPr>
            <a:t>Melayu</a:t>
          </a:r>
          <a:r>
            <a:rPr lang="en-US" sz="2000" dirty="0">
              <a:latin typeface="Arial Nova" panose="020B0504020202020204" pitchFamily="34" charset="0"/>
            </a:rPr>
            <a:t> </a:t>
          </a:r>
          <a:r>
            <a:rPr lang="en-US" sz="2000" dirty="0" err="1">
              <a:latin typeface="Arial Nova" panose="020B0504020202020204" pitchFamily="34" charset="0"/>
            </a:rPr>
            <a:t>berubah</a:t>
          </a:r>
          <a:r>
            <a:rPr lang="en-US" sz="2000" dirty="0">
              <a:latin typeface="Arial Nova" panose="020B0504020202020204" pitchFamily="34" charset="0"/>
            </a:rPr>
            <a:t> </a:t>
          </a:r>
          <a:r>
            <a:rPr lang="en-US" sz="2000" dirty="0" err="1">
              <a:latin typeface="Arial Nova" panose="020B0504020202020204" pitchFamily="34" charset="0"/>
            </a:rPr>
            <a:t>ke</a:t>
          </a:r>
          <a:r>
            <a:rPr lang="en-US" sz="2000" dirty="0">
              <a:latin typeface="Arial Nova" panose="020B0504020202020204" pitchFamily="34" charset="0"/>
            </a:rPr>
            <a:t> </a:t>
          </a:r>
          <a:r>
            <a:rPr lang="en-US" sz="2000" dirty="0" err="1">
              <a:latin typeface="Arial Nova" panose="020B0504020202020204" pitchFamily="34" charset="0"/>
            </a:rPr>
            <a:t>arah</a:t>
          </a:r>
          <a:r>
            <a:rPr lang="en-US" sz="2000" dirty="0">
              <a:latin typeface="Arial Nova" panose="020B0504020202020204" pitchFamily="34" charset="0"/>
            </a:rPr>
            <a:t> yang </a:t>
          </a:r>
          <a:r>
            <a:rPr lang="en-US" sz="2000" dirty="0" err="1">
              <a:latin typeface="Arial Nova" panose="020B0504020202020204" pitchFamily="34" charset="0"/>
            </a:rPr>
            <a:t>lebih</a:t>
          </a:r>
          <a:r>
            <a:rPr lang="en-US" sz="2000" dirty="0">
              <a:latin typeface="Arial Nova" panose="020B0504020202020204" pitchFamily="34" charset="0"/>
            </a:rPr>
            <a:t> </a:t>
          </a:r>
          <a:r>
            <a:rPr lang="en-US" sz="2000" dirty="0" err="1">
              <a:latin typeface="Arial Nova" panose="020B0504020202020204" pitchFamily="34" charset="0"/>
            </a:rPr>
            <a:t>daripada</a:t>
          </a:r>
          <a:r>
            <a:rPr lang="en-US" sz="2000" dirty="0">
              <a:latin typeface="Arial Nova" panose="020B0504020202020204" pitchFamily="34" charset="0"/>
            </a:rPr>
            <a:t> Kawasan kampung </a:t>
          </a:r>
          <a:r>
            <a:rPr lang="en-US" sz="2000" dirty="0" err="1">
              <a:latin typeface="Arial Nova" panose="020B0504020202020204" pitchFamily="34" charset="0"/>
            </a:rPr>
            <a:t>menjadi</a:t>
          </a:r>
          <a:r>
            <a:rPr lang="en-US" sz="2000" dirty="0">
              <a:latin typeface="Arial Nova" panose="020B0504020202020204" pitchFamily="34" charset="0"/>
            </a:rPr>
            <a:t> Kawasan bandar </a:t>
          </a:r>
          <a:r>
            <a:rPr lang="en-US" sz="2000" dirty="0" err="1">
              <a:latin typeface="Arial Nova" panose="020B0504020202020204" pitchFamily="34" charset="0"/>
            </a:rPr>
            <a:t>ekoran</a:t>
          </a:r>
          <a:r>
            <a:rPr lang="en-US" sz="2000" dirty="0">
              <a:latin typeface="Arial Nova" panose="020B0504020202020204" pitchFamily="34" charset="0"/>
            </a:rPr>
            <a:t> </a:t>
          </a:r>
          <a:r>
            <a:rPr lang="en-US" sz="2000" dirty="0" err="1">
              <a:latin typeface="Arial Nova" panose="020B0504020202020204" pitchFamily="34" charset="0"/>
            </a:rPr>
            <a:t>daripada</a:t>
          </a:r>
          <a:r>
            <a:rPr lang="en-US" sz="2000" dirty="0">
              <a:latin typeface="Arial Nova" panose="020B0504020202020204" pitchFamily="34" charset="0"/>
            </a:rPr>
            <a:t> </a:t>
          </a:r>
          <a:r>
            <a:rPr lang="en-US" sz="2000" dirty="0" err="1">
              <a:latin typeface="Arial Nova" panose="020B0504020202020204" pitchFamily="34" charset="0"/>
            </a:rPr>
            <a:t>perkembangan</a:t>
          </a:r>
          <a:r>
            <a:rPr lang="en-US" sz="2000" dirty="0">
              <a:latin typeface="Arial Nova" panose="020B0504020202020204" pitchFamily="34" charset="0"/>
            </a:rPr>
            <a:t> </a:t>
          </a:r>
          <a:r>
            <a:rPr lang="en-US" sz="2000" dirty="0" err="1">
              <a:latin typeface="Arial Nova" panose="020B0504020202020204" pitchFamily="34" charset="0"/>
            </a:rPr>
            <a:t>pesat</a:t>
          </a:r>
          <a:r>
            <a:rPr lang="en-US" sz="2000" dirty="0">
              <a:latin typeface="Arial Nova" panose="020B0504020202020204" pitchFamily="34" charset="0"/>
            </a:rPr>
            <a:t> </a:t>
          </a:r>
          <a:r>
            <a:rPr lang="en-US" sz="2000" dirty="0" err="1">
              <a:latin typeface="Arial Nova" panose="020B0504020202020204" pitchFamily="34" charset="0"/>
            </a:rPr>
            <a:t>perlombongan</a:t>
          </a:r>
          <a:r>
            <a:rPr lang="en-US" sz="2000" dirty="0">
              <a:latin typeface="Arial Nova" panose="020B0504020202020204" pitchFamily="34" charset="0"/>
            </a:rPr>
            <a:t> </a:t>
          </a:r>
          <a:r>
            <a:rPr lang="en-US" sz="2000" dirty="0" err="1">
              <a:latin typeface="Arial Nova" panose="020B0504020202020204" pitchFamily="34" charset="0"/>
            </a:rPr>
            <a:t>bijih</a:t>
          </a:r>
          <a:r>
            <a:rPr lang="en-US" sz="2000" dirty="0">
              <a:latin typeface="Arial Nova" panose="020B0504020202020204" pitchFamily="34" charset="0"/>
            </a:rPr>
            <a:t> </a:t>
          </a:r>
          <a:r>
            <a:rPr lang="en-US" sz="2000" dirty="0" err="1">
              <a:latin typeface="Arial Nova" panose="020B0504020202020204" pitchFamily="34" charset="0"/>
            </a:rPr>
            <a:t>timah</a:t>
          </a:r>
          <a:r>
            <a:rPr lang="en-US" sz="2000" dirty="0">
              <a:latin typeface="Arial Nova" panose="020B0504020202020204" pitchFamily="34" charset="0"/>
            </a:rPr>
            <a:t>.</a:t>
          </a:r>
          <a:endParaRPr lang="en-MY" sz="2000" dirty="0">
            <a:latin typeface="Arial Nova" panose="020B0504020202020204" pitchFamily="34" charset="0"/>
          </a:endParaRPr>
        </a:p>
      </dgm:t>
    </dgm:pt>
    <dgm:pt modelId="{9A2E0C78-5490-4C06-B873-89F35C7B8133}" type="parTrans" cxnId="{E19C7841-5A4E-41F4-8096-26908E76DE51}">
      <dgm:prSet/>
      <dgm:spPr/>
      <dgm:t>
        <a:bodyPr/>
        <a:lstStyle/>
        <a:p>
          <a:pPr algn="l"/>
          <a:endParaRPr lang="en-MY" sz="2000"/>
        </a:p>
      </dgm:t>
    </dgm:pt>
    <dgm:pt modelId="{D83D25A3-226C-4FDF-8AFD-7284408B0E23}" type="sibTrans" cxnId="{E19C7841-5A4E-41F4-8096-26908E76DE51}">
      <dgm:prSet/>
      <dgm:spPr/>
      <dgm:t>
        <a:bodyPr/>
        <a:lstStyle/>
        <a:p>
          <a:pPr algn="l"/>
          <a:endParaRPr lang="en-MY" sz="2000"/>
        </a:p>
      </dgm:t>
    </dgm:pt>
    <dgm:pt modelId="{B6C9D300-2600-4396-8BDC-2A5152C0B2BD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pPr algn="l"/>
          <a:r>
            <a:rPr lang="en-US" sz="2000" dirty="0" err="1">
              <a:latin typeface="Arial Nova" panose="020B0504020202020204" pitchFamily="34" charset="0"/>
            </a:rPr>
            <a:t>Pengenalan</a:t>
          </a:r>
          <a:r>
            <a:rPr lang="en-US" sz="2000" dirty="0">
              <a:latin typeface="Arial Nova" panose="020B0504020202020204" pitchFamily="34" charset="0"/>
            </a:rPr>
            <a:t> </a:t>
          </a:r>
          <a:r>
            <a:rPr lang="en-US" sz="2000" dirty="0" err="1">
              <a:latin typeface="Arial Nova" panose="020B0504020202020204" pitchFamily="34" charset="0"/>
            </a:rPr>
            <a:t>dasar</a:t>
          </a:r>
          <a:r>
            <a:rPr lang="en-US" sz="2000" dirty="0">
              <a:latin typeface="Arial Nova" panose="020B0504020202020204" pitchFamily="34" charset="0"/>
            </a:rPr>
            <a:t> </a:t>
          </a:r>
          <a:r>
            <a:rPr lang="en-US" sz="2000" dirty="0" err="1">
              <a:latin typeface="Arial Nova" panose="020B0504020202020204" pitchFamily="34" charset="0"/>
            </a:rPr>
            <a:t>ekonomi</a:t>
          </a:r>
          <a:r>
            <a:rPr lang="en-US" sz="2000" dirty="0">
              <a:latin typeface="Arial Nova" panose="020B0504020202020204" pitchFamily="34" charset="0"/>
            </a:rPr>
            <a:t> </a:t>
          </a:r>
          <a:r>
            <a:rPr lang="en-US" sz="2000" dirty="0" err="1">
              <a:latin typeface="Arial Nova" panose="020B0504020202020204" pitchFamily="34" charset="0"/>
            </a:rPr>
            <a:t>baru</a:t>
          </a:r>
          <a:r>
            <a:rPr lang="en-US" sz="2000" dirty="0">
              <a:latin typeface="Arial Nova" panose="020B0504020202020204" pitchFamily="34" charset="0"/>
            </a:rPr>
            <a:t> </a:t>
          </a:r>
          <a:r>
            <a:rPr lang="en-US" sz="2000" dirty="0" err="1">
              <a:latin typeface="Arial Nova" panose="020B0504020202020204" pitchFamily="34" charset="0"/>
            </a:rPr>
            <a:t>bagi</a:t>
          </a:r>
          <a:r>
            <a:rPr lang="en-US" sz="2000" dirty="0">
              <a:latin typeface="Arial Nova" panose="020B0504020202020204" pitchFamily="34" charset="0"/>
            </a:rPr>
            <a:t> </a:t>
          </a:r>
          <a:r>
            <a:rPr lang="en-US" sz="2000" dirty="0" err="1">
              <a:latin typeface="Arial Nova" panose="020B0504020202020204" pitchFamily="34" charset="0"/>
            </a:rPr>
            <a:t>merangsang</a:t>
          </a:r>
          <a:r>
            <a:rPr lang="en-US" sz="2000" dirty="0">
              <a:latin typeface="Arial Nova" panose="020B0504020202020204" pitchFamily="34" charset="0"/>
            </a:rPr>
            <a:t> dan </a:t>
          </a:r>
          <a:r>
            <a:rPr lang="en-US" sz="2000" dirty="0" err="1">
              <a:latin typeface="Arial Nova" panose="020B0504020202020204" pitchFamily="34" charset="0"/>
            </a:rPr>
            <a:t>merancang</a:t>
          </a:r>
          <a:r>
            <a:rPr lang="en-US" sz="2000" dirty="0">
              <a:latin typeface="Arial Nova" panose="020B0504020202020204" pitchFamily="34" charset="0"/>
            </a:rPr>
            <a:t> </a:t>
          </a:r>
          <a:r>
            <a:rPr lang="en-US" sz="2000" dirty="0" err="1">
              <a:latin typeface="Arial Nova" panose="020B0504020202020204" pitchFamily="34" charset="0"/>
            </a:rPr>
            <a:t>lagi</a:t>
          </a:r>
          <a:r>
            <a:rPr lang="en-US" sz="2000" dirty="0">
              <a:latin typeface="Arial Nova" panose="020B0504020202020204" pitchFamily="34" charset="0"/>
            </a:rPr>
            <a:t> </a:t>
          </a:r>
          <a:r>
            <a:rPr lang="en-US" sz="2000" dirty="0" err="1">
              <a:latin typeface="Arial Nova" panose="020B0504020202020204" pitchFamily="34" charset="0"/>
            </a:rPr>
            <a:t>ekonomi</a:t>
          </a:r>
          <a:r>
            <a:rPr lang="en-US" sz="2000" dirty="0">
              <a:latin typeface="Arial Nova" panose="020B0504020202020204" pitchFamily="34" charset="0"/>
            </a:rPr>
            <a:t> negara.</a:t>
          </a:r>
        </a:p>
      </dgm:t>
    </dgm:pt>
    <dgm:pt modelId="{678A1A69-6631-4D90-B624-F5957D329CD5}" type="parTrans" cxnId="{47C05312-EB81-4A69-8B01-736EDEE30F9B}">
      <dgm:prSet/>
      <dgm:spPr/>
      <dgm:t>
        <a:bodyPr/>
        <a:lstStyle/>
        <a:p>
          <a:pPr algn="l"/>
          <a:endParaRPr lang="en-MY" sz="2000"/>
        </a:p>
      </dgm:t>
    </dgm:pt>
    <dgm:pt modelId="{E6A2DE5F-728F-4079-AC11-88D0583DB05C}" type="sibTrans" cxnId="{47C05312-EB81-4A69-8B01-736EDEE30F9B}">
      <dgm:prSet/>
      <dgm:spPr/>
      <dgm:t>
        <a:bodyPr/>
        <a:lstStyle/>
        <a:p>
          <a:pPr algn="l"/>
          <a:endParaRPr lang="en-MY" sz="2000"/>
        </a:p>
      </dgm:t>
    </dgm:pt>
    <dgm:pt modelId="{C3B8E670-6CEB-47AA-9793-104B5B1FF02B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pPr algn="l"/>
          <a:r>
            <a:rPr lang="en-US" sz="2000" dirty="0" err="1">
              <a:latin typeface="Arial Nova" panose="020B0504020202020204" pitchFamily="34" charset="0"/>
            </a:rPr>
            <a:t>Kemajuan</a:t>
          </a:r>
          <a:r>
            <a:rPr lang="en-US" sz="2000" dirty="0">
              <a:latin typeface="Arial Nova" panose="020B0504020202020204" pitchFamily="34" charset="0"/>
            </a:rPr>
            <a:t> </a:t>
          </a:r>
          <a:r>
            <a:rPr lang="en-US" sz="2000" dirty="0" err="1">
              <a:latin typeface="Arial Nova" panose="020B0504020202020204" pitchFamily="34" charset="0"/>
            </a:rPr>
            <a:t>dari</a:t>
          </a:r>
          <a:r>
            <a:rPr lang="en-US" sz="2000" dirty="0">
              <a:latin typeface="Arial Nova" panose="020B0504020202020204" pitchFamily="34" charset="0"/>
            </a:rPr>
            <a:t> </a:t>
          </a:r>
          <a:r>
            <a:rPr lang="en-US" sz="2000" dirty="0" err="1">
              <a:latin typeface="Arial Nova" panose="020B0504020202020204" pitchFamily="34" charset="0"/>
            </a:rPr>
            <a:t>aspek</a:t>
          </a:r>
          <a:r>
            <a:rPr lang="en-US" sz="2000" dirty="0">
              <a:latin typeface="Arial Nova" panose="020B0504020202020204" pitchFamily="34" charset="0"/>
            </a:rPr>
            <a:t> </a:t>
          </a:r>
          <a:r>
            <a:rPr lang="en-US" sz="2000" dirty="0" err="1">
              <a:latin typeface="Arial Nova" panose="020B0504020202020204" pitchFamily="34" charset="0"/>
            </a:rPr>
            <a:t>pengangkutan</a:t>
          </a:r>
          <a:r>
            <a:rPr lang="en-US" sz="2000" dirty="0">
              <a:latin typeface="Arial Nova" panose="020B0504020202020204" pitchFamily="34" charset="0"/>
            </a:rPr>
            <a:t> </a:t>
          </a:r>
          <a:r>
            <a:rPr lang="en-US" sz="2000" dirty="0" err="1">
              <a:latin typeface="Arial Nova" panose="020B0504020202020204" pitchFamily="34" charset="0"/>
            </a:rPr>
            <a:t>seperti</a:t>
          </a:r>
          <a:r>
            <a:rPr lang="en-US" sz="2000" dirty="0">
              <a:latin typeface="Arial Nova" panose="020B0504020202020204" pitchFamily="34" charset="0"/>
            </a:rPr>
            <a:t> </a:t>
          </a:r>
          <a:r>
            <a:rPr lang="en-US" sz="2000" dirty="0" err="1">
              <a:latin typeface="Arial Nova" panose="020B0504020202020204" pitchFamily="34" charset="0"/>
            </a:rPr>
            <a:t>pembinaan</a:t>
          </a:r>
          <a:r>
            <a:rPr lang="en-US" sz="2000" dirty="0">
              <a:latin typeface="Arial Nova" panose="020B0504020202020204" pitchFamily="34" charset="0"/>
            </a:rPr>
            <a:t> </a:t>
          </a:r>
          <a:r>
            <a:rPr lang="en-US" sz="2000" dirty="0" err="1">
              <a:latin typeface="Arial Nova" panose="020B0504020202020204" pitchFamily="34" charset="0"/>
            </a:rPr>
            <a:t>kereta</a:t>
          </a:r>
          <a:r>
            <a:rPr lang="en-US" sz="2000" dirty="0">
              <a:latin typeface="Arial Nova" panose="020B0504020202020204" pitchFamily="34" charset="0"/>
            </a:rPr>
            <a:t> </a:t>
          </a:r>
          <a:r>
            <a:rPr lang="en-US" sz="2000" dirty="0" err="1">
              <a:latin typeface="Arial Nova" panose="020B0504020202020204" pitchFamily="34" charset="0"/>
            </a:rPr>
            <a:t>api</a:t>
          </a:r>
          <a:r>
            <a:rPr lang="en-US" sz="2000" dirty="0">
              <a:latin typeface="Arial Nova" panose="020B0504020202020204" pitchFamily="34" charset="0"/>
            </a:rPr>
            <a:t>, </a:t>
          </a:r>
          <a:r>
            <a:rPr lang="en-US" sz="2000" dirty="0" err="1">
              <a:latin typeface="Arial Nova" panose="020B0504020202020204" pitchFamily="34" charset="0"/>
            </a:rPr>
            <a:t>telah</a:t>
          </a:r>
          <a:r>
            <a:rPr lang="en-US" sz="2000" dirty="0">
              <a:latin typeface="Arial Nova" panose="020B0504020202020204" pitchFamily="34" charset="0"/>
            </a:rPr>
            <a:t> </a:t>
          </a:r>
          <a:r>
            <a:rPr lang="en-US" sz="2000" dirty="0" err="1">
              <a:latin typeface="Arial Nova" panose="020B0504020202020204" pitchFamily="34" charset="0"/>
            </a:rPr>
            <a:t>banyak</a:t>
          </a:r>
          <a:r>
            <a:rPr lang="en-US" sz="2000" dirty="0">
              <a:latin typeface="Arial Nova" panose="020B0504020202020204" pitchFamily="34" charset="0"/>
            </a:rPr>
            <a:t> </a:t>
          </a:r>
          <a:r>
            <a:rPr lang="en-US" sz="2000" dirty="0" err="1">
              <a:latin typeface="Arial Nova" panose="020B0504020202020204" pitchFamily="34" charset="0"/>
            </a:rPr>
            <a:t>memberi</a:t>
          </a:r>
          <a:r>
            <a:rPr lang="en-US" sz="2000" dirty="0">
              <a:latin typeface="Arial Nova" panose="020B0504020202020204" pitchFamily="34" charset="0"/>
            </a:rPr>
            <a:t> </a:t>
          </a:r>
          <a:r>
            <a:rPr lang="en-US" sz="2000" dirty="0" err="1">
              <a:latin typeface="Arial Nova" panose="020B0504020202020204" pitchFamily="34" charset="0"/>
            </a:rPr>
            <a:t>manfaat</a:t>
          </a:r>
          <a:r>
            <a:rPr lang="en-US" sz="2000" dirty="0">
              <a:latin typeface="Arial Nova" panose="020B0504020202020204" pitchFamily="34" charset="0"/>
            </a:rPr>
            <a:t> </a:t>
          </a:r>
          <a:r>
            <a:rPr lang="en-US" sz="2000" dirty="0" err="1">
              <a:latin typeface="Arial Nova" panose="020B0504020202020204" pitchFamily="34" charset="0"/>
            </a:rPr>
            <a:t>kepada</a:t>
          </a:r>
          <a:r>
            <a:rPr lang="en-US" sz="2000" dirty="0">
              <a:latin typeface="Arial Nova" panose="020B0504020202020204" pitchFamily="34" charset="0"/>
            </a:rPr>
            <a:t> </a:t>
          </a:r>
          <a:r>
            <a:rPr lang="en-US" sz="2000" dirty="0" err="1">
              <a:latin typeface="Arial Nova" panose="020B0504020202020204" pitchFamily="34" charset="0"/>
            </a:rPr>
            <a:t>penduduk</a:t>
          </a:r>
          <a:r>
            <a:rPr lang="en-US" sz="2000" dirty="0">
              <a:latin typeface="Arial Nova" panose="020B0504020202020204" pitchFamily="34" charset="0"/>
            </a:rPr>
            <a:t> </a:t>
          </a:r>
          <a:r>
            <a:rPr lang="en-US" sz="2000" dirty="0" err="1">
              <a:latin typeface="Arial Nova" panose="020B0504020202020204" pitchFamily="34" charset="0"/>
            </a:rPr>
            <a:t>tempatan</a:t>
          </a:r>
          <a:r>
            <a:rPr lang="en-US" sz="2000" dirty="0">
              <a:latin typeface="Arial Nova" panose="020B0504020202020204" pitchFamily="34" charset="0"/>
            </a:rPr>
            <a:t> (</a:t>
          </a:r>
          <a:r>
            <a:rPr lang="en-US" sz="2000" dirty="0" err="1">
              <a:latin typeface="Arial Nova" panose="020B0504020202020204" pitchFamily="34" charset="0"/>
            </a:rPr>
            <a:t>pembukaan</a:t>
          </a:r>
          <a:r>
            <a:rPr lang="en-US" sz="2000" dirty="0">
              <a:latin typeface="Arial Nova" panose="020B0504020202020204" pitchFamily="34" charset="0"/>
            </a:rPr>
            <a:t> </a:t>
          </a:r>
          <a:r>
            <a:rPr lang="en-US" sz="2000" dirty="0" err="1">
              <a:latin typeface="Arial Nova" panose="020B0504020202020204" pitchFamily="34" charset="0"/>
            </a:rPr>
            <a:t>tanah</a:t>
          </a:r>
          <a:r>
            <a:rPr lang="en-US" sz="2000" dirty="0">
              <a:latin typeface="Arial Nova" panose="020B0504020202020204" pitchFamily="34" charset="0"/>
            </a:rPr>
            <a:t> </a:t>
          </a:r>
          <a:r>
            <a:rPr lang="en-US" sz="2000" dirty="0" err="1">
              <a:latin typeface="Arial Nova" panose="020B0504020202020204" pitchFamily="34" charset="0"/>
            </a:rPr>
            <a:t>baru</a:t>
          </a:r>
          <a:r>
            <a:rPr lang="en-US" sz="2000" dirty="0">
              <a:latin typeface="Arial Nova" panose="020B0504020202020204" pitchFamily="34" charset="0"/>
            </a:rPr>
            <a:t>, industry </a:t>
          </a:r>
          <a:r>
            <a:rPr lang="en-US" sz="2000" dirty="0" err="1">
              <a:latin typeface="Arial Nova" panose="020B0504020202020204" pitchFamily="34" charset="0"/>
            </a:rPr>
            <a:t>bijih</a:t>
          </a:r>
          <a:r>
            <a:rPr lang="en-US" sz="2000" dirty="0">
              <a:latin typeface="Arial Nova" panose="020B0504020202020204" pitchFamily="34" charset="0"/>
            </a:rPr>
            <a:t> </a:t>
          </a:r>
          <a:r>
            <a:rPr lang="en-US" sz="2000" dirty="0" err="1">
              <a:latin typeface="Arial Nova" panose="020B0504020202020204" pitchFamily="34" charset="0"/>
            </a:rPr>
            <a:t>timah</a:t>
          </a:r>
          <a:r>
            <a:rPr lang="en-US" sz="2000" dirty="0">
              <a:latin typeface="Arial Nova" panose="020B0504020202020204" pitchFamily="34" charset="0"/>
            </a:rPr>
            <a:t> </a:t>
          </a:r>
          <a:r>
            <a:rPr lang="en-US" sz="2000" dirty="0" err="1">
              <a:latin typeface="Arial Nova" panose="020B0504020202020204" pitchFamily="34" charset="0"/>
            </a:rPr>
            <a:t>lebih</a:t>
          </a:r>
          <a:r>
            <a:rPr lang="en-US" sz="2000" dirty="0">
              <a:latin typeface="Arial Nova" panose="020B0504020202020204" pitchFamily="34" charset="0"/>
            </a:rPr>
            <a:t> </a:t>
          </a:r>
          <a:r>
            <a:rPr lang="en-US" sz="2000" dirty="0" err="1">
              <a:latin typeface="Arial Nova" panose="020B0504020202020204" pitchFamily="34" charset="0"/>
            </a:rPr>
            <a:t>maju</a:t>
          </a:r>
          <a:r>
            <a:rPr lang="en-US" sz="2000" dirty="0">
              <a:latin typeface="Arial Nova" panose="020B0504020202020204" pitchFamily="34" charset="0"/>
            </a:rPr>
            <a:t>).</a:t>
          </a:r>
        </a:p>
      </dgm:t>
    </dgm:pt>
    <dgm:pt modelId="{DB743A8B-0C37-4F53-9BCB-E658D24735AC}" type="parTrans" cxnId="{436BDDE9-0AEA-4763-8BF5-29248AD43ABC}">
      <dgm:prSet/>
      <dgm:spPr/>
      <dgm:t>
        <a:bodyPr/>
        <a:lstStyle/>
        <a:p>
          <a:endParaRPr lang="en-MY" sz="2000"/>
        </a:p>
      </dgm:t>
    </dgm:pt>
    <dgm:pt modelId="{4710A344-A38B-41FC-9986-B9C55436B4CE}" type="sibTrans" cxnId="{436BDDE9-0AEA-4763-8BF5-29248AD43ABC}">
      <dgm:prSet/>
      <dgm:spPr/>
      <dgm:t>
        <a:bodyPr/>
        <a:lstStyle/>
        <a:p>
          <a:endParaRPr lang="en-MY" sz="2000"/>
        </a:p>
      </dgm:t>
    </dgm:pt>
    <dgm:pt modelId="{07D8ACF8-06D6-4083-9DD1-0B6E4E9B1B22}" type="pres">
      <dgm:prSet presAssocID="{BCBFD17D-3897-44B8-BD0D-86B358F26334}" presName="linearFlow" presStyleCnt="0">
        <dgm:presLayoutVars>
          <dgm:dir/>
          <dgm:resizeHandles val="exact"/>
        </dgm:presLayoutVars>
      </dgm:prSet>
      <dgm:spPr/>
    </dgm:pt>
    <dgm:pt modelId="{EF71C42E-0201-4679-BA7E-12F03DDA759F}" type="pres">
      <dgm:prSet presAssocID="{55FEEFC3-1A08-400A-BBD5-CA61BA337E2F}" presName="composite" presStyleCnt="0"/>
      <dgm:spPr/>
    </dgm:pt>
    <dgm:pt modelId="{A46F4494-E707-4908-BFBE-E4FAD0791A33}" type="pres">
      <dgm:prSet presAssocID="{55FEEFC3-1A08-400A-BBD5-CA61BA337E2F}" presName="imgShp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204084F-B21A-421A-8155-C15CF32138DB}" type="pres">
      <dgm:prSet presAssocID="{55FEEFC3-1A08-400A-BBD5-CA61BA337E2F}" presName="txShp" presStyleLbl="node1" presStyleIdx="0" presStyleCnt="5">
        <dgm:presLayoutVars>
          <dgm:bulletEnabled val="1"/>
        </dgm:presLayoutVars>
      </dgm:prSet>
      <dgm:spPr/>
    </dgm:pt>
    <dgm:pt modelId="{0BB77A19-A5DC-4578-A1B3-9FB68930A06C}" type="pres">
      <dgm:prSet presAssocID="{18A0B543-23C4-4768-A15E-A3238CCF4035}" presName="spacing" presStyleCnt="0"/>
      <dgm:spPr/>
    </dgm:pt>
    <dgm:pt modelId="{F40DC235-0F71-4E83-A737-46A5869480AD}" type="pres">
      <dgm:prSet presAssocID="{8BA3CFBD-51B2-416A-8BCE-572ED7198768}" presName="composite" presStyleCnt="0"/>
      <dgm:spPr/>
    </dgm:pt>
    <dgm:pt modelId="{01724013-BCB1-421B-84F6-D9C3F5E80D4D}" type="pres">
      <dgm:prSet presAssocID="{8BA3CFBD-51B2-416A-8BCE-572ED7198768}" presName="imgShp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9749C26A-69A9-46AF-9683-4B0BDF58EEAA}" type="pres">
      <dgm:prSet presAssocID="{8BA3CFBD-51B2-416A-8BCE-572ED7198768}" presName="txShp" presStyleLbl="node1" presStyleIdx="1" presStyleCnt="5">
        <dgm:presLayoutVars>
          <dgm:bulletEnabled val="1"/>
        </dgm:presLayoutVars>
      </dgm:prSet>
      <dgm:spPr/>
    </dgm:pt>
    <dgm:pt modelId="{DE548727-AF5B-4CC7-90EE-952AB5F13F5C}" type="pres">
      <dgm:prSet presAssocID="{46292DC0-C606-4A29-BF10-EF5F50B74DB0}" presName="spacing" presStyleCnt="0"/>
      <dgm:spPr/>
    </dgm:pt>
    <dgm:pt modelId="{7723A25C-9FF1-4EA0-AD27-09C96FB67D77}" type="pres">
      <dgm:prSet presAssocID="{3579CEF0-AE79-46B7-B495-EE520F5A9F20}" presName="composite" presStyleCnt="0"/>
      <dgm:spPr/>
    </dgm:pt>
    <dgm:pt modelId="{29AA6118-6466-46FC-A172-7C467D18AB2E}" type="pres">
      <dgm:prSet presAssocID="{3579CEF0-AE79-46B7-B495-EE520F5A9F20}" presName="imgShp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72DE6F1-55EA-4F98-BA61-79829E7D8D67}" type="pres">
      <dgm:prSet presAssocID="{3579CEF0-AE79-46B7-B495-EE520F5A9F20}" presName="txShp" presStyleLbl="node1" presStyleIdx="2" presStyleCnt="5">
        <dgm:presLayoutVars>
          <dgm:bulletEnabled val="1"/>
        </dgm:presLayoutVars>
      </dgm:prSet>
      <dgm:spPr/>
    </dgm:pt>
    <dgm:pt modelId="{E1AFE51A-A969-4DD4-BEBD-1A52CE5144E9}" type="pres">
      <dgm:prSet presAssocID="{D83D25A3-226C-4FDF-8AFD-7284408B0E23}" presName="spacing" presStyleCnt="0"/>
      <dgm:spPr/>
    </dgm:pt>
    <dgm:pt modelId="{A8A144CA-88D8-486E-A42A-A9A6599EAC2B}" type="pres">
      <dgm:prSet presAssocID="{B6C9D300-2600-4396-8BDC-2A5152C0B2BD}" presName="composite" presStyleCnt="0"/>
      <dgm:spPr/>
    </dgm:pt>
    <dgm:pt modelId="{9EF56D90-B424-4756-8302-C299F5EACD52}" type="pres">
      <dgm:prSet presAssocID="{B6C9D300-2600-4396-8BDC-2A5152C0B2BD}" presName="imgShp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1917CF9-B6AB-4AF6-96AA-A29C427E7F5A}" type="pres">
      <dgm:prSet presAssocID="{B6C9D300-2600-4396-8BDC-2A5152C0B2BD}" presName="txShp" presStyleLbl="node1" presStyleIdx="3" presStyleCnt="5">
        <dgm:presLayoutVars>
          <dgm:bulletEnabled val="1"/>
        </dgm:presLayoutVars>
      </dgm:prSet>
      <dgm:spPr/>
    </dgm:pt>
    <dgm:pt modelId="{B3216EF6-52A1-4B1B-BA88-A389EECA3B12}" type="pres">
      <dgm:prSet presAssocID="{E6A2DE5F-728F-4079-AC11-88D0583DB05C}" presName="spacing" presStyleCnt="0"/>
      <dgm:spPr/>
    </dgm:pt>
    <dgm:pt modelId="{093A970E-338F-433F-9A60-78CA555951E8}" type="pres">
      <dgm:prSet presAssocID="{C3B8E670-6CEB-47AA-9793-104B5B1FF02B}" presName="composite" presStyleCnt="0"/>
      <dgm:spPr/>
    </dgm:pt>
    <dgm:pt modelId="{4261F037-E082-438F-9ABA-AA096A27CC70}" type="pres">
      <dgm:prSet presAssocID="{C3B8E670-6CEB-47AA-9793-104B5B1FF02B}" presName="imgShp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5AFB814-C3EF-4EC2-A06F-220D4398F199}" type="pres">
      <dgm:prSet presAssocID="{C3B8E670-6CEB-47AA-9793-104B5B1FF02B}" presName="txShp" presStyleLbl="node1" presStyleIdx="4" presStyleCnt="5">
        <dgm:presLayoutVars>
          <dgm:bulletEnabled val="1"/>
        </dgm:presLayoutVars>
      </dgm:prSet>
      <dgm:spPr/>
    </dgm:pt>
  </dgm:ptLst>
  <dgm:cxnLst>
    <dgm:cxn modelId="{47C05312-EB81-4A69-8B01-736EDEE30F9B}" srcId="{BCBFD17D-3897-44B8-BD0D-86B358F26334}" destId="{B6C9D300-2600-4396-8BDC-2A5152C0B2BD}" srcOrd="3" destOrd="0" parTransId="{678A1A69-6631-4D90-B624-F5957D329CD5}" sibTransId="{E6A2DE5F-728F-4079-AC11-88D0583DB05C}"/>
    <dgm:cxn modelId="{B452573B-1EF1-44F4-848E-6DC17FC9F5CD}" srcId="{BCBFD17D-3897-44B8-BD0D-86B358F26334}" destId="{8BA3CFBD-51B2-416A-8BCE-572ED7198768}" srcOrd="1" destOrd="0" parTransId="{34BBD04E-62D4-4543-9E53-4BB6E8D912C9}" sibTransId="{46292DC0-C606-4A29-BF10-EF5F50B74DB0}"/>
    <dgm:cxn modelId="{E19C7841-5A4E-41F4-8096-26908E76DE51}" srcId="{BCBFD17D-3897-44B8-BD0D-86B358F26334}" destId="{3579CEF0-AE79-46B7-B495-EE520F5A9F20}" srcOrd="2" destOrd="0" parTransId="{9A2E0C78-5490-4C06-B873-89F35C7B8133}" sibTransId="{D83D25A3-226C-4FDF-8AFD-7284408B0E23}"/>
    <dgm:cxn modelId="{E995526A-E913-4890-AC2A-7B68157B3198}" type="presOf" srcId="{BCBFD17D-3897-44B8-BD0D-86B358F26334}" destId="{07D8ACF8-06D6-4083-9DD1-0B6E4E9B1B22}" srcOrd="0" destOrd="0" presId="urn:microsoft.com/office/officeart/2005/8/layout/vList3"/>
    <dgm:cxn modelId="{21DCCC78-988C-4EE4-8453-3B7B8B9CED14}" srcId="{BCBFD17D-3897-44B8-BD0D-86B358F26334}" destId="{55FEEFC3-1A08-400A-BBD5-CA61BA337E2F}" srcOrd="0" destOrd="0" parTransId="{1A31C2FA-245B-424B-959C-EC3269CA1404}" sibTransId="{18A0B543-23C4-4768-A15E-A3238CCF4035}"/>
    <dgm:cxn modelId="{C68C26A9-389A-4ED6-B832-4071253CC191}" type="presOf" srcId="{C3B8E670-6CEB-47AA-9793-104B5B1FF02B}" destId="{A5AFB814-C3EF-4EC2-A06F-220D4398F199}" srcOrd="0" destOrd="0" presId="urn:microsoft.com/office/officeart/2005/8/layout/vList3"/>
    <dgm:cxn modelId="{3DC1ECD0-6736-4C2B-BF26-0A095F14E747}" type="presOf" srcId="{B6C9D300-2600-4396-8BDC-2A5152C0B2BD}" destId="{21917CF9-B6AB-4AF6-96AA-A29C427E7F5A}" srcOrd="0" destOrd="0" presId="urn:microsoft.com/office/officeart/2005/8/layout/vList3"/>
    <dgm:cxn modelId="{08DD68D6-79C5-4F91-A3CD-E7E3C47DDBFF}" type="presOf" srcId="{3579CEF0-AE79-46B7-B495-EE520F5A9F20}" destId="{F72DE6F1-55EA-4F98-BA61-79829E7D8D67}" srcOrd="0" destOrd="0" presId="urn:microsoft.com/office/officeart/2005/8/layout/vList3"/>
    <dgm:cxn modelId="{436BDDE9-0AEA-4763-8BF5-29248AD43ABC}" srcId="{BCBFD17D-3897-44B8-BD0D-86B358F26334}" destId="{C3B8E670-6CEB-47AA-9793-104B5B1FF02B}" srcOrd="4" destOrd="0" parTransId="{DB743A8B-0C37-4F53-9BCB-E658D24735AC}" sibTransId="{4710A344-A38B-41FC-9986-B9C55436B4CE}"/>
    <dgm:cxn modelId="{49DFF5F3-31AF-4A57-952E-BE1C594C47D8}" type="presOf" srcId="{8BA3CFBD-51B2-416A-8BCE-572ED7198768}" destId="{9749C26A-69A9-46AF-9683-4B0BDF58EEAA}" srcOrd="0" destOrd="0" presId="urn:microsoft.com/office/officeart/2005/8/layout/vList3"/>
    <dgm:cxn modelId="{886CBCF8-602A-4BAD-9606-D3F77E3BE40A}" type="presOf" srcId="{55FEEFC3-1A08-400A-BBD5-CA61BA337E2F}" destId="{2204084F-B21A-421A-8155-C15CF32138DB}" srcOrd="0" destOrd="0" presId="urn:microsoft.com/office/officeart/2005/8/layout/vList3"/>
    <dgm:cxn modelId="{1324E40A-3B99-4745-A6C6-9F8A8E8CC1F1}" type="presParOf" srcId="{07D8ACF8-06D6-4083-9DD1-0B6E4E9B1B22}" destId="{EF71C42E-0201-4679-BA7E-12F03DDA759F}" srcOrd="0" destOrd="0" presId="urn:microsoft.com/office/officeart/2005/8/layout/vList3"/>
    <dgm:cxn modelId="{931F32C8-319A-409E-873D-B504FB953C38}" type="presParOf" srcId="{EF71C42E-0201-4679-BA7E-12F03DDA759F}" destId="{A46F4494-E707-4908-BFBE-E4FAD0791A33}" srcOrd="0" destOrd="0" presId="urn:microsoft.com/office/officeart/2005/8/layout/vList3"/>
    <dgm:cxn modelId="{6348F1BA-D0C9-49FA-BB10-6B87CD6DD5FB}" type="presParOf" srcId="{EF71C42E-0201-4679-BA7E-12F03DDA759F}" destId="{2204084F-B21A-421A-8155-C15CF32138DB}" srcOrd="1" destOrd="0" presId="urn:microsoft.com/office/officeart/2005/8/layout/vList3"/>
    <dgm:cxn modelId="{721D9C9B-7485-4C38-9CB4-E716241F575E}" type="presParOf" srcId="{07D8ACF8-06D6-4083-9DD1-0B6E4E9B1B22}" destId="{0BB77A19-A5DC-4578-A1B3-9FB68930A06C}" srcOrd="1" destOrd="0" presId="urn:microsoft.com/office/officeart/2005/8/layout/vList3"/>
    <dgm:cxn modelId="{2ECF9BA6-3CDE-41E4-A310-51EE7DD4D9EE}" type="presParOf" srcId="{07D8ACF8-06D6-4083-9DD1-0B6E4E9B1B22}" destId="{F40DC235-0F71-4E83-A737-46A5869480AD}" srcOrd="2" destOrd="0" presId="urn:microsoft.com/office/officeart/2005/8/layout/vList3"/>
    <dgm:cxn modelId="{AD703BAE-D442-4AB1-ACFE-48A0F4BEB62C}" type="presParOf" srcId="{F40DC235-0F71-4E83-A737-46A5869480AD}" destId="{01724013-BCB1-421B-84F6-D9C3F5E80D4D}" srcOrd="0" destOrd="0" presId="urn:microsoft.com/office/officeart/2005/8/layout/vList3"/>
    <dgm:cxn modelId="{82D06178-A1C8-4DEA-BBCC-C2902D1236DD}" type="presParOf" srcId="{F40DC235-0F71-4E83-A737-46A5869480AD}" destId="{9749C26A-69A9-46AF-9683-4B0BDF58EEAA}" srcOrd="1" destOrd="0" presId="urn:microsoft.com/office/officeart/2005/8/layout/vList3"/>
    <dgm:cxn modelId="{B68D9289-C42E-4651-88B5-36664B6A8CE0}" type="presParOf" srcId="{07D8ACF8-06D6-4083-9DD1-0B6E4E9B1B22}" destId="{DE548727-AF5B-4CC7-90EE-952AB5F13F5C}" srcOrd="3" destOrd="0" presId="urn:microsoft.com/office/officeart/2005/8/layout/vList3"/>
    <dgm:cxn modelId="{67550DE4-9EF4-4D05-8138-9B5496A8E73A}" type="presParOf" srcId="{07D8ACF8-06D6-4083-9DD1-0B6E4E9B1B22}" destId="{7723A25C-9FF1-4EA0-AD27-09C96FB67D77}" srcOrd="4" destOrd="0" presId="urn:microsoft.com/office/officeart/2005/8/layout/vList3"/>
    <dgm:cxn modelId="{9B74845A-79C8-487D-8231-D69E61F0E2C5}" type="presParOf" srcId="{7723A25C-9FF1-4EA0-AD27-09C96FB67D77}" destId="{29AA6118-6466-46FC-A172-7C467D18AB2E}" srcOrd="0" destOrd="0" presId="urn:microsoft.com/office/officeart/2005/8/layout/vList3"/>
    <dgm:cxn modelId="{AD7E351F-608E-4038-8392-2F96AD709599}" type="presParOf" srcId="{7723A25C-9FF1-4EA0-AD27-09C96FB67D77}" destId="{F72DE6F1-55EA-4F98-BA61-79829E7D8D67}" srcOrd="1" destOrd="0" presId="urn:microsoft.com/office/officeart/2005/8/layout/vList3"/>
    <dgm:cxn modelId="{0E570B9F-BB59-4519-BF31-2F7D9542907E}" type="presParOf" srcId="{07D8ACF8-06D6-4083-9DD1-0B6E4E9B1B22}" destId="{E1AFE51A-A969-4DD4-BEBD-1A52CE5144E9}" srcOrd="5" destOrd="0" presId="urn:microsoft.com/office/officeart/2005/8/layout/vList3"/>
    <dgm:cxn modelId="{8138AE82-BA11-4C9F-95CF-7226E2AA9859}" type="presParOf" srcId="{07D8ACF8-06D6-4083-9DD1-0B6E4E9B1B22}" destId="{A8A144CA-88D8-486E-A42A-A9A6599EAC2B}" srcOrd="6" destOrd="0" presId="urn:microsoft.com/office/officeart/2005/8/layout/vList3"/>
    <dgm:cxn modelId="{3730EC43-3484-42C3-A43B-C53EE5026D10}" type="presParOf" srcId="{A8A144CA-88D8-486E-A42A-A9A6599EAC2B}" destId="{9EF56D90-B424-4756-8302-C299F5EACD52}" srcOrd="0" destOrd="0" presId="urn:microsoft.com/office/officeart/2005/8/layout/vList3"/>
    <dgm:cxn modelId="{B275206C-2E14-4D86-9FA4-EABF650A1572}" type="presParOf" srcId="{A8A144CA-88D8-486E-A42A-A9A6599EAC2B}" destId="{21917CF9-B6AB-4AF6-96AA-A29C427E7F5A}" srcOrd="1" destOrd="0" presId="urn:microsoft.com/office/officeart/2005/8/layout/vList3"/>
    <dgm:cxn modelId="{4F86BB8E-EF02-4B25-9EA0-4D58C37E2198}" type="presParOf" srcId="{07D8ACF8-06D6-4083-9DD1-0B6E4E9B1B22}" destId="{B3216EF6-52A1-4B1B-BA88-A389EECA3B12}" srcOrd="7" destOrd="0" presId="urn:microsoft.com/office/officeart/2005/8/layout/vList3"/>
    <dgm:cxn modelId="{4E9703D2-5CE2-4032-B30A-FEF15FA8E678}" type="presParOf" srcId="{07D8ACF8-06D6-4083-9DD1-0B6E4E9B1B22}" destId="{093A970E-338F-433F-9A60-78CA555951E8}" srcOrd="8" destOrd="0" presId="urn:microsoft.com/office/officeart/2005/8/layout/vList3"/>
    <dgm:cxn modelId="{8D8D89C0-61EF-483F-B7FA-B56E210DCD66}" type="presParOf" srcId="{093A970E-338F-433F-9A60-78CA555951E8}" destId="{4261F037-E082-438F-9ABA-AA096A27CC70}" srcOrd="0" destOrd="0" presId="urn:microsoft.com/office/officeart/2005/8/layout/vList3"/>
    <dgm:cxn modelId="{E19A129A-3A00-4D56-8C75-EC937BBD9CE3}" type="presParOf" srcId="{093A970E-338F-433F-9A60-78CA555951E8}" destId="{A5AFB814-C3EF-4EC2-A06F-220D4398F19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7E44F9-F838-4F1F-A50F-C333AA92123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</dgm:pt>
    <dgm:pt modelId="{39A6DF78-6469-4698-92EA-C45740B5297F}">
      <dgm:prSet phldrT="[Text]"/>
      <dgm:spPr/>
      <dgm:t>
        <a:bodyPr/>
        <a:lstStyle/>
        <a:p>
          <a:r>
            <a:rPr lang="en-MY" dirty="0"/>
            <a:t>Islam</a:t>
          </a:r>
        </a:p>
      </dgm:t>
    </dgm:pt>
    <dgm:pt modelId="{36A20D79-2070-485F-9327-404BE6DF866F}" type="parTrans" cxnId="{01E08399-5A26-4BC9-BAC3-0AEEBADFFBF8}">
      <dgm:prSet/>
      <dgm:spPr/>
      <dgm:t>
        <a:bodyPr/>
        <a:lstStyle/>
        <a:p>
          <a:endParaRPr lang="en-MY"/>
        </a:p>
      </dgm:t>
    </dgm:pt>
    <dgm:pt modelId="{864F3FC1-723C-49C8-8C07-BB434CDF1D25}" type="sibTrans" cxnId="{01E08399-5A26-4BC9-BAC3-0AEEBADFFBF8}">
      <dgm:prSet/>
      <dgm:spPr/>
      <dgm:t>
        <a:bodyPr/>
        <a:lstStyle/>
        <a:p>
          <a:endParaRPr lang="en-MY"/>
        </a:p>
      </dgm:t>
    </dgm:pt>
    <dgm:pt modelId="{547BE613-BB34-4F23-A0C4-3500ACCF4478}">
      <dgm:prSet phldrT="[Text]"/>
      <dgm:spPr/>
      <dgm:t>
        <a:bodyPr/>
        <a:lstStyle/>
        <a:p>
          <a:r>
            <a:rPr lang="en-MY" dirty="0"/>
            <a:t>Hindu</a:t>
          </a:r>
        </a:p>
      </dgm:t>
    </dgm:pt>
    <dgm:pt modelId="{7A7CA427-545F-4D7D-972E-FA450D5F1019}" type="sibTrans" cxnId="{4B75AC73-B061-4761-93DF-0A73CC0A7E11}">
      <dgm:prSet/>
      <dgm:spPr/>
      <dgm:t>
        <a:bodyPr/>
        <a:lstStyle/>
        <a:p>
          <a:endParaRPr lang="en-MY"/>
        </a:p>
      </dgm:t>
    </dgm:pt>
    <dgm:pt modelId="{D422608D-EA0C-4072-8BB3-C191C0795EC3}" type="parTrans" cxnId="{4B75AC73-B061-4761-93DF-0A73CC0A7E11}">
      <dgm:prSet/>
      <dgm:spPr/>
      <dgm:t>
        <a:bodyPr/>
        <a:lstStyle/>
        <a:p>
          <a:endParaRPr lang="en-MY"/>
        </a:p>
      </dgm:t>
    </dgm:pt>
    <dgm:pt modelId="{CF9D6823-BB92-4751-A6D0-225AFFEE6736}">
      <dgm:prSet phldrT="[Text]"/>
      <dgm:spPr/>
      <dgm:t>
        <a:bodyPr/>
        <a:lstStyle/>
        <a:p>
          <a:pPr algn="ctr"/>
          <a:r>
            <a:rPr lang="en-MY" dirty="0"/>
            <a:t>Buddha</a:t>
          </a:r>
        </a:p>
      </dgm:t>
    </dgm:pt>
    <dgm:pt modelId="{5C54D94A-35C8-4606-86B8-0A49285189E6}" type="sibTrans" cxnId="{67359605-199F-4D65-920C-00363164B1F1}">
      <dgm:prSet/>
      <dgm:spPr/>
      <dgm:t>
        <a:bodyPr/>
        <a:lstStyle/>
        <a:p>
          <a:endParaRPr lang="en-MY"/>
        </a:p>
      </dgm:t>
    </dgm:pt>
    <dgm:pt modelId="{D9B317A6-C033-4EA0-AC13-C44DD71A80D7}" type="parTrans" cxnId="{67359605-199F-4D65-920C-00363164B1F1}">
      <dgm:prSet/>
      <dgm:spPr/>
      <dgm:t>
        <a:bodyPr/>
        <a:lstStyle/>
        <a:p>
          <a:endParaRPr lang="en-MY"/>
        </a:p>
      </dgm:t>
    </dgm:pt>
    <dgm:pt modelId="{BBBFF845-890B-4EE7-A417-3EFAF4B44957}" type="pres">
      <dgm:prSet presAssocID="{7F7E44F9-F838-4F1F-A50F-C333AA921236}" presName="diagram" presStyleCnt="0">
        <dgm:presLayoutVars>
          <dgm:dir/>
          <dgm:resizeHandles val="exact"/>
        </dgm:presLayoutVars>
      </dgm:prSet>
      <dgm:spPr/>
    </dgm:pt>
    <dgm:pt modelId="{2D632A74-BF3F-4395-88A9-D8DA3BED9995}" type="pres">
      <dgm:prSet presAssocID="{39A6DF78-6469-4698-92EA-C45740B5297F}" presName="node" presStyleLbl="node1" presStyleIdx="0" presStyleCnt="3">
        <dgm:presLayoutVars>
          <dgm:bulletEnabled val="1"/>
        </dgm:presLayoutVars>
      </dgm:prSet>
      <dgm:spPr/>
    </dgm:pt>
    <dgm:pt modelId="{7735FC01-66C2-493C-B6B1-B07A712FD6AB}" type="pres">
      <dgm:prSet presAssocID="{864F3FC1-723C-49C8-8C07-BB434CDF1D25}" presName="sibTrans" presStyleCnt="0"/>
      <dgm:spPr/>
    </dgm:pt>
    <dgm:pt modelId="{04311103-8ECE-4341-9A8E-08AE2355B913}" type="pres">
      <dgm:prSet presAssocID="{547BE613-BB34-4F23-A0C4-3500ACCF4478}" presName="node" presStyleLbl="node1" presStyleIdx="1" presStyleCnt="3">
        <dgm:presLayoutVars>
          <dgm:bulletEnabled val="1"/>
        </dgm:presLayoutVars>
      </dgm:prSet>
      <dgm:spPr/>
    </dgm:pt>
    <dgm:pt modelId="{FE1A40EF-E6C6-4C1C-9A5C-E28354B71421}" type="pres">
      <dgm:prSet presAssocID="{7A7CA427-545F-4D7D-972E-FA450D5F1019}" presName="sibTrans" presStyleCnt="0"/>
      <dgm:spPr/>
    </dgm:pt>
    <dgm:pt modelId="{4CDF72D1-2818-4873-B4D2-7644B1E14A0D}" type="pres">
      <dgm:prSet presAssocID="{CF9D6823-BB92-4751-A6D0-225AFFEE6736}" presName="node" presStyleLbl="node1" presStyleIdx="2" presStyleCnt="3">
        <dgm:presLayoutVars>
          <dgm:bulletEnabled val="1"/>
        </dgm:presLayoutVars>
      </dgm:prSet>
      <dgm:spPr/>
    </dgm:pt>
  </dgm:ptLst>
  <dgm:cxnLst>
    <dgm:cxn modelId="{67359605-199F-4D65-920C-00363164B1F1}" srcId="{7F7E44F9-F838-4F1F-A50F-C333AA921236}" destId="{CF9D6823-BB92-4751-A6D0-225AFFEE6736}" srcOrd="2" destOrd="0" parTransId="{D9B317A6-C033-4EA0-AC13-C44DD71A80D7}" sibTransId="{5C54D94A-35C8-4606-86B8-0A49285189E6}"/>
    <dgm:cxn modelId="{4A91DC43-DF7B-467C-8A76-0821465C1D06}" type="presOf" srcId="{7F7E44F9-F838-4F1F-A50F-C333AA921236}" destId="{BBBFF845-890B-4EE7-A417-3EFAF4B44957}" srcOrd="0" destOrd="0" presId="urn:microsoft.com/office/officeart/2005/8/layout/default"/>
    <dgm:cxn modelId="{4B75AC73-B061-4761-93DF-0A73CC0A7E11}" srcId="{7F7E44F9-F838-4F1F-A50F-C333AA921236}" destId="{547BE613-BB34-4F23-A0C4-3500ACCF4478}" srcOrd="1" destOrd="0" parTransId="{D422608D-EA0C-4072-8BB3-C191C0795EC3}" sibTransId="{7A7CA427-545F-4D7D-972E-FA450D5F1019}"/>
    <dgm:cxn modelId="{F738145A-3F50-4B1F-8FF1-7B8F42C46529}" type="presOf" srcId="{547BE613-BB34-4F23-A0C4-3500ACCF4478}" destId="{04311103-8ECE-4341-9A8E-08AE2355B913}" srcOrd="0" destOrd="0" presId="urn:microsoft.com/office/officeart/2005/8/layout/default"/>
    <dgm:cxn modelId="{01E08399-5A26-4BC9-BAC3-0AEEBADFFBF8}" srcId="{7F7E44F9-F838-4F1F-A50F-C333AA921236}" destId="{39A6DF78-6469-4698-92EA-C45740B5297F}" srcOrd="0" destOrd="0" parTransId="{36A20D79-2070-485F-9327-404BE6DF866F}" sibTransId="{864F3FC1-723C-49C8-8C07-BB434CDF1D25}"/>
    <dgm:cxn modelId="{40AA87B6-B5B6-4392-8B2B-68F9D157B1BA}" type="presOf" srcId="{39A6DF78-6469-4698-92EA-C45740B5297F}" destId="{2D632A74-BF3F-4395-88A9-D8DA3BED9995}" srcOrd="0" destOrd="0" presId="urn:microsoft.com/office/officeart/2005/8/layout/default"/>
    <dgm:cxn modelId="{4B4FD2C8-6CA6-4306-8837-0C6047507FA2}" type="presOf" srcId="{CF9D6823-BB92-4751-A6D0-225AFFEE6736}" destId="{4CDF72D1-2818-4873-B4D2-7644B1E14A0D}" srcOrd="0" destOrd="0" presId="urn:microsoft.com/office/officeart/2005/8/layout/default"/>
    <dgm:cxn modelId="{41C975A3-C77E-4158-A776-4C1BC9326FD0}" type="presParOf" srcId="{BBBFF845-890B-4EE7-A417-3EFAF4B44957}" destId="{2D632A74-BF3F-4395-88A9-D8DA3BED9995}" srcOrd="0" destOrd="0" presId="urn:microsoft.com/office/officeart/2005/8/layout/default"/>
    <dgm:cxn modelId="{829C3127-E2DC-44E5-AE5A-946F2604ED13}" type="presParOf" srcId="{BBBFF845-890B-4EE7-A417-3EFAF4B44957}" destId="{7735FC01-66C2-493C-B6B1-B07A712FD6AB}" srcOrd="1" destOrd="0" presId="urn:microsoft.com/office/officeart/2005/8/layout/default"/>
    <dgm:cxn modelId="{3201394C-3835-4F02-A96F-C6C2A1E69B9D}" type="presParOf" srcId="{BBBFF845-890B-4EE7-A417-3EFAF4B44957}" destId="{04311103-8ECE-4341-9A8E-08AE2355B913}" srcOrd="2" destOrd="0" presId="urn:microsoft.com/office/officeart/2005/8/layout/default"/>
    <dgm:cxn modelId="{896F583F-29B1-487E-BD1B-A12159FABFD9}" type="presParOf" srcId="{BBBFF845-890B-4EE7-A417-3EFAF4B44957}" destId="{FE1A40EF-E6C6-4C1C-9A5C-E28354B71421}" srcOrd="3" destOrd="0" presId="urn:microsoft.com/office/officeart/2005/8/layout/default"/>
    <dgm:cxn modelId="{0579D8D9-53B4-42D9-AC8F-2282274CC4A4}" type="presParOf" srcId="{BBBFF845-890B-4EE7-A417-3EFAF4B44957}" destId="{4CDF72D1-2818-4873-B4D2-7644B1E14A0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7E44F9-F838-4F1F-A50F-C333AA92123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</dgm:pt>
    <dgm:pt modelId="{39A6DF78-6469-4698-92EA-C45740B5297F}">
      <dgm:prSet phldrT="[Text]"/>
      <dgm:spPr/>
      <dgm:t>
        <a:bodyPr/>
        <a:lstStyle/>
        <a:p>
          <a:r>
            <a:rPr lang="en-MY" dirty="0"/>
            <a:t>Islam</a:t>
          </a:r>
        </a:p>
      </dgm:t>
    </dgm:pt>
    <dgm:pt modelId="{36A20D79-2070-485F-9327-404BE6DF866F}" type="parTrans" cxnId="{01E08399-5A26-4BC9-BAC3-0AEEBADFFBF8}">
      <dgm:prSet/>
      <dgm:spPr/>
      <dgm:t>
        <a:bodyPr/>
        <a:lstStyle/>
        <a:p>
          <a:endParaRPr lang="en-MY"/>
        </a:p>
      </dgm:t>
    </dgm:pt>
    <dgm:pt modelId="{864F3FC1-723C-49C8-8C07-BB434CDF1D25}" type="sibTrans" cxnId="{01E08399-5A26-4BC9-BAC3-0AEEBADFFBF8}">
      <dgm:prSet/>
      <dgm:spPr/>
      <dgm:t>
        <a:bodyPr/>
        <a:lstStyle/>
        <a:p>
          <a:endParaRPr lang="en-MY"/>
        </a:p>
      </dgm:t>
    </dgm:pt>
    <dgm:pt modelId="{BBBFF845-890B-4EE7-A417-3EFAF4B44957}" type="pres">
      <dgm:prSet presAssocID="{7F7E44F9-F838-4F1F-A50F-C333AA921236}" presName="diagram" presStyleCnt="0">
        <dgm:presLayoutVars>
          <dgm:dir/>
          <dgm:resizeHandles val="exact"/>
        </dgm:presLayoutVars>
      </dgm:prSet>
      <dgm:spPr/>
    </dgm:pt>
    <dgm:pt modelId="{2D632A74-BF3F-4395-88A9-D8DA3BED9995}" type="pres">
      <dgm:prSet presAssocID="{39A6DF78-6469-4698-92EA-C45740B5297F}" presName="node" presStyleLbl="node1" presStyleIdx="0" presStyleCnt="1" custLinFactX="-200000" custLinFactY="-66411" custLinFactNeighborX="-213870" custLinFactNeighborY="-100000">
        <dgm:presLayoutVars>
          <dgm:bulletEnabled val="1"/>
        </dgm:presLayoutVars>
      </dgm:prSet>
      <dgm:spPr/>
    </dgm:pt>
  </dgm:ptLst>
  <dgm:cxnLst>
    <dgm:cxn modelId="{4A91DC43-DF7B-467C-8A76-0821465C1D06}" type="presOf" srcId="{7F7E44F9-F838-4F1F-A50F-C333AA921236}" destId="{BBBFF845-890B-4EE7-A417-3EFAF4B44957}" srcOrd="0" destOrd="0" presId="urn:microsoft.com/office/officeart/2005/8/layout/default"/>
    <dgm:cxn modelId="{01E08399-5A26-4BC9-BAC3-0AEEBADFFBF8}" srcId="{7F7E44F9-F838-4F1F-A50F-C333AA921236}" destId="{39A6DF78-6469-4698-92EA-C45740B5297F}" srcOrd="0" destOrd="0" parTransId="{36A20D79-2070-485F-9327-404BE6DF866F}" sibTransId="{864F3FC1-723C-49C8-8C07-BB434CDF1D25}"/>
    <dgm:cxn modelId="{40AA87B6-B5B6-4392-8B2B-68F9D157B1BA}" type="presOf" srcId="{39A6DF78-6469-4698-92EA-C45740B5297F}" destId="{2D632A74-BF3F-4395-88A9-D8DA3BED9995}" srcOrd="0" destOrd="0" presId="urn:microsoft.com/office/officeart/2005/8/layout/default"/>
    <dgm:cxn modelId="{41C975A3-C77E-4158-A776-4C1BC9326FD0}" type="presParOf" srcId="{BBBFF845-890B-4EE7-A417-3EFAF4B44957}" destId="{2D632A74-BF3F-4395-88A9-D8DA3BED9995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7E44F9-F838-4F1F-A50F-C333AA92123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</dgm:pt>
    <dgm:pt modelId="{BBBFF845-890B-4EE7-A417-3EFAF4B44957}" type="pres">
      <dgm:prSet presAssocID="{7F7E44F9-F838-4F1F-A50F-C333AA921236}" presName="diagram" presStyleCnt="0">
        <dgm:presLayoutVars>
          <dgm:dir/>
          <dgm:resizeHandles val="exact"/>
        </dgm:presLayoutVars>
      </dgm:prSet>
      <dgm:spPr/>
    </dgm:pt>
  </dgm:ptLst>
  <dgm:cxnLst>
    <dgm:cxn modelId="{4A91DC43-DF7B-467C-8A76-0821465C1D06}" type="presOf" srcId="{7F7E44F9-F838-4F1F-A50F-C333AA921236}" destId="{BBBFF845-890B-4EE7-A417-3EFAF4B4495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7E44F9-F838-4F1F-A50F-C333AA92123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</dgm:pt>
    <dgm:pt modelId="{547BE613-BB34-4F23-A0C4-3500ACCF4478}">
      <dgm:prSet phldrT="[Text]"/>
      <dgm:spPr>
        <a:solidFill>
          <a:srgbClr val="A5AB81"/>
        </a:solidFill>
      </dgm:spPr>
      <dgm:t>
        <a:bodyPr/>
        <a:lstStyle/>
        <a:p>
          <a:r>
            <a:rPr lang="en-MY" dirty="0"/>
            <a:t>Hindu</a:t>
          </a:r>
        </a:p>
      </dgm:t>
    </dgm:pt>
    <dgm:pt modelId="{7A7CA427-545F-4D7D-972E-FA450D5F1019}" type="sibTrans" cxnId="{4B75AC73-B061-4761-93DF-0A73CC0A7E11}">
      <dgm:prSet/>
      <dgm:spPr/>
      <dgm:t>
        <a:bodyPr/>
        <a:lstStyle/>
        <a:p>
          <a:endParaRPr lang="en-MY"/>
        </a:p>
      </dgm:t>
    </dgm:pt>
    <dgm:pt modelId="{D422608D-EA0C-4072-8BB3-C191C0795EC3}" type="parTrans" cxnId="{4B75AC73-B061-4761-93DF-0A73CC0A7E11}">
      <dgm:prSet/>
      <dgm:spPr/>
      <dgm:t>
        <a:bodyPr/>
        <a:lstStyle/>
        <a:p>
          <a:endParaRPr lang="en-MY"/>
        </a:p>
      </dgm:t>
    </dgm:pt>
    <dgm:pt modelId="{BBBFF845-890B-4EE7-A417-3EFAF4B44957}" type="pres">
      <dgm:prSet presAssocID="{7F7E44F9-F838-4F1F-A50F-C333AA921236}" presName="diagram" presStyleCnt="0">
        <dgm:presLayoutVars>
          <dgm:dir/>
          <dgm:resizeHandles val="exact"/>
        </dgm:presLayoutVars>
      </dgm:prSet>
      <dgm:spPr/>
    </dgm:pt>
    <dgm:pt modelId="{04311103-8ECE-4341-9A8E-08AE2355B913}" type="pres">
      <dgm:prSet presAssocID="{547BE613-BB34-4F23-A0C4-3500ACCF4478}" presName="node" presStyleLbl="node1" presStyleIdx="0" presStyleCnt="1">
        <dgm:presLayoutVars>
          <dgm:bulletEnabled val="1"/>
        </dgm:presLayoutVars>
      </dgm:prSet>
      <dgm:spPr/>
    </dgm:pt>
  </dgm:ptLst>
  <dgm:cxnLst>
    <dgm:cxn modelId="{4A91DC43-DF7B-467C-8A76-0821465C1D06}" type="presOf" srcId="{7F7E44F9-F838-4F1F-A50F-C333AA921236}" destId="{BBBFF845-890B-4EE7-A417-3EFAF4B44957}" srcOrd="0" destOrd="0" presId="urn:microsoft.com/office/officeart/2005/8/layout/default"/>
    <dgm:cxn modelId="{4B75AC73-B061-4761-93DF-0A73CC0A7E11}" srcId="{7F7E44F9-F838-4F1F-A50F-C333AA921236}" destId="{547BE613-BB34-4F23-A0C4-3500ACCF4478}" srcOrd="0" destOrd="0" parTransId="{D422608D-EA0C-4072-8BB3-C191C0795EC3}" sibTransId="{7A7CA427-545F-4D7D-972E-FA450D5F1019}"/>
    <dgm:cxn modelId="{F738145A-3F50-4B1F-8FF1-7B8F42C46529}" type="presOf" srcId="{547BE613-BB34-4F23-A0C4-3500ACCF4478}" destId="{04311103-8ECE-4341-9A8E-08AE2355B913}" srcOrd="0" destOrd="0" presId="urn:microsoft.com/office/officeart/2005/8/layout/default"/>
    <dgm:cxn modelId="{3201394C-3835-4F02-A96F-C6C2A1E69B9D}" type="presParOf" srcId="{BBBFF845-890B-4EE7-A417-3EFAF4B44957}" destId="{04311103-8ECE-4341-9A8E-08AE2355B913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F7E44F9-F838-4F1F-A50F-C333AA92123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</dgm:pt>
    <dgm:pt modelId="{BBBFF845-890B-4EE7-A417-3EFAF4B44957}" type="pres">
      <dgm:prSet presAssocID="{7F7E44F9-F838-4F1F-A50F-C333AA921236}" presName="diagram" presStyleCnt="0">
        <dgm:presLayoutVars>
          <dgm:dir/>
          <dgm:resizeHandles val="exact"/>
        </dgm:presLayoutVars>
      </dgm:prSet>
      <dgm:spPr/>
    </dgm:pt>
  </dgm:ptLst>
  <dgm:cxnLst>
    <dgm:cxn modelId="{4A91DC43-DF7B-467C-8A76-0821465C1D06}" type="presOf" srcId="{7F7E44F9-F838-4F1F-A50F-C333AA921236}" destId="{BBBFF845-890B-4EE7-A417-3EFAF4B4495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F7E44F9-F838-4F1F-A50F-C333AA92123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</dgm:pt>
    <dgm:pt modelId="{CF9D6823-BB92-4751-A6D0-225AFFEE6736}">
      <dgm:prSet phldrT="[Text]"/>
      <dgm:spPr>
        <a:solidFill>
          <a:srgbClr val="D8B25C"/>
        </a:solidFill>
      </dgm:spPr>
      <dgm:t>
        <a:bodyPr/>
        <a:lstStyle/>
        <a:p>
          <a:pPr algn="ctr"/>
          <a:r>
            <a:rPr lang="en-MY" dirty="0"/>
            <a:t>Buddha</a:t>
          </a:r>
        </a:p>
      </dgm:t>
    </dgm:pt>
    <dgm:pt modelId="{5C54D94A-35C8-4606-86B8-0A49285189E6}" type="sibTrans" cxnId="{67359605-199F-4D65-920C-00363164B1F1}">
      <dgm:prSet/>
      <dgm:spPr/>
      <dgm:t>
        <a:bodyPr/>
        <a:lstStyle/>
        <a:p>
          <a:endParaRPr lang="en-MY"/>
        </a:p>
      </dgm:t>
    </dgm:pt>
    <dgm:pt modelId="{D9B317A6-C033-4EA0-AC13-C44DD71A80D7}" type="parTrans" cxnId="{67359605-199F-4D65-920C-00363164B1F1}">
      <dgm:prSet/>
      <dgm:spPr/>
      <dgm:t>
        <a:bodyPr/>
        <a:lstStyle/>
        <a:p>
          <a:endParaRPr lang="en-MY"/>
        </a:p>
      </dgm:t>
    </dgm:pt>
    <dgm:pt modelId="{BBBFF845-890B-4EE7-A417-3EFAF4B44957}" type="pres">
      <dgm:prSet presAssocID="{7F7E44F9-F838-4F1F-A50F-C333AA921236}" presName="diagram" presStyleCnt="0">
        <dgm:presLayoutVars>
          <dgm:dir/>
          <dgm:resizeHandles val="exact"/>
        </dgm:presLayoutVars>
      </dgm:prSet>
      <dgm:spPr/>
    </dgm:pt>
    <dgm:pt modelId="{4CDF72D1-2818-4873-B4D2-7644B1E14A0D}" type="pres">
      <dgm:prSet presAssocID="{CF9D6823-BB92-4751-A6D0-225AFFEE6736}" presName="node" presStyleLbl="node1" presStyleIdx="0" presStyleCnt="1" custLinFactNeighborX="0" custLinFactNeighborY="-11">
        <dgm:presLayoutVars>
          <dgm:bulletEnabled val="1"/>
        </dgm:presLayoutVars>
      </dgm:prSet>
      <dgm:spPr/>
    </dgm:pt>
  </dgm:ptLst>
  <dgm:cxnLst>
    <dgm:cxn modelId="{67359605-199F-4D65-920C-00363164B1F1}" srcId="{7F7E44F9-F838-4F1F-A50F-C333AA921236}" destId="{CF9D6823-BB92-4751-A6D0-225AFFEE6736}" srcOrd="0" destOrd="0" parTransId="{D9B317A6-C033-4EA0-AC13-C44DD71A80D7}" sibTransId="{5C54D94A-35C8-4606-86B8-0A49285189E6}"/>
    <dgm:cxn modelId="{4A91DC43-DF7B-467C-8A76-0821465C1D06}" type="presOf" srcId="{7F7E44F9-F838-4F1F-A50F-C333AA921236}" destId="{BBBFF845-890B-4EE7-A417-3EFAF4B44957}" srcOrd="0" destOrd="0" presId="urn:microsoft.com/office/officeart/2005/8/layout/default"/>
    <dgm:cxn modelId="{4B4FD2C8-6CA6-4306-8837-0C6047507FA2}" type="presOf" srcId="{CF9D6823-BB92-4751-A6D0-225AFFEE6736}" destId="{4CDF72D1-2818-4873-B4D2-7644B1E14A0D}" srcOrd="0" destOrd="0" presId="urn:microsoft.com/office/officeart/2005/8/layout/default"/>
    <dgm:cxn modelId="{0579D8D9-53B4-42D9-AC8F-2282274CC4A4}" type="presParOf" srcId="{BBBFF845-890B-4EE7-A417-3EFAF4B44957}" destId="{4CDF72D1-2818-4873-B4D2-7644B1E14A0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F7E44F9-F838-4F1F-A50F-C333AA92123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</dgm:pt>
    <dgm:pt modelId="{39A6DF78-6469-4698-92EA-C45740B5297F}">
      <dgm:prSet phldrT="[Text]"/>
      <dgm:spPr/>
      <dgm:t>
        <a:bodyPr/>
        <a:lstStyle/>
        <a:p>
          <a:r>
            <a:rPr lang="en-MY" dirty="0"/>
            <a:t>Islam</a:t>
          </a:r>
        </a:p>
      </dgm:t>
    </dgm:pt>
    <dgm:pt modelId="{36A20D79-2070-485F-9327-404BE6DF866F}" type="parTrans" cxnId="{01E08399-5A26-4BC9-BAC3-0AEEBADFFBF8}">
      <dgm:prSet/>
      <dgm:spPr/>
      <dgm:t>
        <a:bodyPr/>
        <a:lstStyle/>
        <a:p>
          <a:endParaRPr lang="en-MY"/>
        </a:p>
      </dgm:t>
    </dgm:pt>
    <dgm:pt modelId="{864F3FC1-723C-49C8-8C07-BB434CDF1D25}" type="sibTrans" cxnId="{01E08399-5A26-4BC9-BAC3-0AEEBADFFBF8}">
      <dgm:prSet/>
      <dgm:spPr/>
      <dgm:t>
        <a:bodyPr/>
        <a:lstStyle/>
        <a:p>
          <a:endParaRPr lang="en-MY"/>
        </a:p>
      </dgm:t>
    </dgm:pt>
    <dgm:pt modelId="{547BE613-BB34-4F23-A0C4-3500ACCF4478}">
      <dgm:prSet phldrT="[Text]"/>
      <dgm:spPr/>
      <dgm:t>
        <a:bodyPr/>
        <a:lstStyle/>
        <a:p>
          <a:r>
            <a:rPr lang="en-MY" dirty="0"/>
            <a:t>Hindu</a:t>
          </a:r>
        </a:p>
      </dgm:t>
    </dgm:pt>
    <dgm:pt modelId="{7A7CA427-545F-4D7D-972E-FA450D5F1019}" type="sibTrans" cxnId="{4B75AC73-B061-4761-93DF-0A73CC0A7E11}">
      <dgm:prSet/>
      <dgm:spPr/>
      <dgm:t>
        <a:bodyPr/>
        <a:lstStyle/>
        <a:p>
          <a:endParaRPr lang="en-MY"/>
        </a:p>
      </dgm:t>
    </dgm:pt>
    <dgm:pt modelId="{D422608D-EA0C-4072-8BB3-C191C0795EC3}" type="parTrans" cxnId="{4B75AC73-B061-4761-93DF-0A73CC0A7E11}">
      <dgm:prSet/>
      <dgm:spPr/>
      <dgm:t>
        <a:bodyPr/>
        <a:lstStyle/>
        <a:p>
          <a:endParaRPr lang="en-MY"/>
        </a:p>
      </dgm:t>
    </dgm:pt>
    <dgm:pt modelId="{CF9D6823-BB92-4751-A6D0-225AFFEE6736}">
      <dgm:prSet phldrT="[Text]"/>
      <dgm:spPr/>
      <dgm:t>
        <a:bodyPr/>
        <a:lstStyle/>
        <a:p>
          <a:pPr algn="ctr"/>
          <a:r>
            <a:rPr lang="en-MY" dirty="0"/>
            <a:t>Buddha</a:t>
          </a:r>
        </a:p>
      </dgm:t>
    </dgm:pt>
    <dgm:pt modelId="{5C54D94A-35C8-4606-86B8-0A49285189E6}" type="sibTrans" cxnId="{67359605-199F-4D65-920C-00363164B1F1}">
      <dgm:prSet/>
      <dgm:spPr/>
      <dgm:t>
        <a:bodyPr/>
        <a:lstStyle/>
        <a:p>
          <a:endParaRPr lang="en-MY"/>
        </a:p>
      </dgm:t>
    </dgm:pt>
    <dgm:pt modelId="{D9B317A6-C033-4EA0-AC13-C44DD71A80D7}" type="parTrans" cxnId="{67359605-199F-4D65-920C-00363164B1F1}">
      <dgm:prSet/>
      <dgm:spPr/>
      <dgm:t>
        <a:bodyPr/>
        <a:lstStyle/>
        <a:p>
          <a:endParaRPr lang="en-MY"/>
        </a:p>
      </dgm:t>
    </dgm:pt>
    <dgm:pt modelId="{BBBFF845-890B-4EE7-A417-3EFAF4B44957}" type="pres">
      <dgm:prSet presAssocID="{7F7E44F9-F838-4F1F-A50F-C333AA921236}" presName="diagram" presStyleCnt="0">
        <dgm:presLayoutVars>
          <dgm:dir/>
          <dgm:resizeHandles val="exact"/>
        </dgm:presLayoutVars>
      </dgm:prSet>
      <dgm:spPr/>
    </dgm:pt>
    <dgm:pt modelId="{2D632A74-BF3F-4395-88A9-D8DA3BED9995}" type="pres">
      <dgm:prSet presAssocID="{39A6DF78-6469-4698-92EA-C45740B5297F}" presName="node" presStyleLbl="node1" presStyleIdx="0" presStyleCnt="3">
        <dgm:presLayoutVars>
          <dgm:bulletEnabled val="1"/>
        </dgm:presLayoutVars>
      </dgm:prSet>
      <dgm:spPr/>
    </dgm:pt>
    <dgm:pt modelId="{7735FC01-66C2-493C-B6B1-B07A712FD6AB}" type="pres">
      <dgm:prSet presAssocID="{864F3FC1-723C-49C8-8C07-BB434CDF1D25}" presName="sibTrans" presStyleCnt="0"/>
      <dgm:spPr/>
    </dgm:pt>
    <dgm:pt modelId="{04311103-8ECE-4341-9A8E-08AE2355B913}" type="pres">
      <dgm:prSet presAssocID="{547BE613-BB34-4F23-A0C4-3500ACCF4478}" presName="node" presStyleLbl="node1" presStyleIdx="1" presStyleCnt="3">
        <dgm:presLayoutVars>
          <dgm:bulletEnabled val="1"/>
        </dgm:presLayoutVars>
      </dgm:prSet>
      <dgm:spPr/>
    </dgm:pt>
    <dgm:pt modelId="{FE1A40EF-E6C6-4C1C-9A5C-E28354B71421}" type="pres">
      <dgm:prSet presAssocID="{7A7CA427-545F-4D7D-972E-FA450D5F1019}" presName="sibTrans" presStyleCnt="0"/>
      <dgm:spPr/>
    </dgm:pt>
    <dgm:pt modelId="{4CDF72D1-2818-4873-B4D2-7644B1E14A0D}" type="pres">
      <dgm:prSet presAssocID="{CF9D6823-BB92-4751-A6D0-225AFFEE6736}" presName="node" presStyleLbl="node1" presStyleIdx="2" presStyleCnt="3">
        <dgm:presLayoutVars>
          <dgm:bulletEnabled val="1"/>
        </dgm:presLayoutVars>
      </dgm:prSet>
      <dgm:spPr/>
    </dgm:pt>
  </dgm:ptLst>
  <dgm:cxnLst>
    <dgm:cxn modelId="{67359605-199F-4D65-920C-00363164B1F1}" srcId="{7F7E44F9-F838-4F1F-A50F-C333AA921236}" destId="{CF9D6823-BB92-4751-A6D0-225AFFEE6736}" srcOrd="2" destOrd="0" parTransId="{D9B317A6-C033-4EA0-AC13-C44DD71A80D7}" sibTransId="{5C54D94A-35C8-4606-86B8-0A49285189E6}"/>
    <dgm:cxn modelId="{4A91DC43-DF7B-467C-8A76-0821465C1D06}" type="presOf" srcId="{7F7E44F9-F838-4F1F-A50F-C333AA921236}" destId="{BBBFF845-890B-4EE7-A417-3EFAF4B44957}" srcOrd="0" destOrd="0" presId="urn:microsoft.com/office/officeart/2005/8/layout/default"/>
    <dgm:cxn modelId="{4B75AC73-B061-4761-93DF-0A73CC0A7E11}" srcId="{7F7E44F9-F838-4F1F-A50F-C333AA921236}" destId="{547BE613-BB34-4F23-A0C4-3500ACCF4478}" srcOrd="1" destOrd="0" parTransId="{D422608D-EA0C-4072-8BB3-C191C0795EC3}" sibTransId="{7A7CA427-545F-4D7D-972E-FA450D5F1019}"/>
    <dgm:cxn modelId="{F738145A-3F50-4B1F-8FF1-7B8F42C46529}" type="presOf" srcId="{547BE613-BB34-4F23-A0C4-3500ACCF4478}" destId="{04311103-8ECE-4341-9A8E-08AE2355B913}" srcOrd="0" destOrd="0" presId="urn:microsoft.com/office/officeart/2005/8/layout/default"/>
    <dgm:cxn modelId="{01E08399-5A26-4BC9-BAC3-0AEEBADFFBF8}" srcId="{7F7E44F9-F838-4F1F-A50F-C333AA921236}" destId="{39A6DF78-6469-4698-92EA-C45740B5297F}" srcOrd="0" destOrd="0" parTransId="{36A20D79-2070-485F-9327-404BE6DF866F}" sibTransId="{864F3FC1-723C-49C8-8C07-BB434CDF1D25}"/>
    <dgm:cxn modelId="{40AA87B6-B5B6-4392-8B2B-68F9D157B1BA}" type="presOf" srcId="{39A6DF78-6469-4698-92EA-C45740B5297F}" destId="{2D632A74-BF3F-4395-88A9-D8DA3BED9995}" srcOrd="0" destOrd="0" presId="urn:microsoft.com/office/officeart/2005/8/layout/default"/>
    <dgm:cxn modelId="{4B4FD2C8-6CA6-4306-8837-0C6047507FA2}" type="presOf" srcId="{CF9D6823-BB92-4751-A6D0-225AFFEE6736}" destId="{4CDF72D1-2818-4873-B4D2-7644B1E14A0D}" srcOrd="0" destOrd="0" presId="urn:microsoft.com/office/officeart/2005/8/layout/default"/>
    <dgm:cxn modelId="{41C975A3-C77E-4158-A776-4C1BC9326FD0}" type="presParOf" srcId="{BBBFF845-890B-4EE7-A417-3EFAF4B44957}" destId="{2D632A74-BF3F-4395-88A9-D8DA3BED9995}" srcOrd="0" destOrd="0" presId="urn:microsoft.com/office/officeart/2005/8/layout/default"/>
    <dgm:cxn modelId="{829C3127-E2DC-44E5-AE5A-946F2604ED13}" type="presParOf" srcId="{BBBFF845-890B-4EE7-A417-3EFAF4B44957}" destId="{7735FC01-66C2-493C-B6B1-B07A712FD6AB}" srcOrd="1" destOrd="0" presId="urn:microsoft.com/office/officeart/2005/8/layout/default"/>
    <dgm:cxn modelId="{3201394C-3835-4F02-A96F-C6C2A1E69B9D}" type="presParOf" srcId="{BBBFF845-890B-4EE7-A417-3EFAF4B44957}" destId="{04311103-8ECE-4341-9A8E-08AE2355B913}" srcOrd="2" destOrd="0" presId="urn:microsoft.com/office/officeart/2005/8/layout/default"/>
    <dgm:cxn modelId="{896F583F-29B1-487E-BD1B-A12159FABFD9}" type="presParOf" srcId="{BBBFF845-890B-4EE7-A417-3EFAF4B44957}" destId="{FE1A40EF-E6C6-4C1C-9A5C-E28354B71421}" srcOrd="3" destOrd="0" presId="urn:microsoft.com/office/officeart/2005/8/layout/default"/>
    <dgm:cxn modelId="{0579D8D9-53B4-42D9-AC8F-2282274CC4A4}" type="presParOf" srcId="{BBBFF845-890B-4EE7-A417-3EFAF4B44957}" destId="{4CDF72D1-2818-4873-B4D2-7644B1E14A0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09A2AAC-82AE-4FBA-AFB1-01458100A73A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MY"/>
        </a:p>
      </dgm:t>
    </dgm:pt>
    <dgm:pt modelId="{73F2D3A9-8B6B-41EA-B69A-0E42DBFE9872}">
      <dgm:prSet phldrT="[Text]" custT="1"/>
      <dgm:spPr/>
      <dgm:t>
        <a:bodyPr/>
        <a:lstStyle/>
        <a:p>
          <a:pPr algn="ctr"/>
          <a:r>
            <a:rPr lang="en-MY" sz="1800" dirty="0">
              <a:latin typeface="Trebuchet MS" panose="020B0603020202020204" pitchFamily="34" charset="0"/>
            </a:rPr>
            <a:t>Agama dan </a:t>
          </a:r>
          <a:r>
            <a:rPr lang="en-MY" sz="1800" dirty="0" err="1">
              <a:latin typeface="Trebuchet MS" panose="020B0603020202020204" pitchFamily="34" charset="0"/>
            </a:rPr>
            <a:t>kepercayaan</a:t>
          </a:r>
          <a:r>
            <a:rPr lang="en-MY" sz="1800" dirty="0">
              <a:latin typeface="Trebuchet MS" panose="020B0603020202020204" pitchFamily="34" charset="0"/>
            </a:rPr>
            <a:t> di Malaysia </a:t>
          </a:r>
          <a:r>
            <a:rPr lang="en-MY" sz="1800" dirty="0" err="1">
              <a:latin typeface="Trebuchet MS" panose="020B0603020202020204" pitchFamily="34" charset="0"/>
            </a:rPr>
            <a:t>menjadi</a:t>
          </a:r>
          <a:r>
            <a:rPr lang="en-MY" sz="1800" dirty="0">
              <a:latin typeface="Trebuchet MS" panose="020B0603020202020204" pitchFamily="34" charset="0"/>
            </a:rPr>
            <a:t> </a:t>
          </a:r>
          <a:r>
            <a:rPr lang="en-MY" sz="1800" dirty="0" err="1">
              <a:latin typeface="Trebuchet MS" panose="020B0603020202020204" pitchFamily="34" charset="0"/>
            </a:rPr>
            <a:t>landasan</a:t>
          </a:r>
          <a:r>
            <a:rPr lang="en-MY" sz="1800" dirty="0">
              <a:latin typeface="Trebuchet MS" panose="020B0603020202020204" pitchFamily="34" charset="0"/>
            </a:rPr>
            <a:t> </a:t>
          </a:r>
          <a:r>
            <a:rPr lang="en-MY" sz="1800" dirty="0" err="1">
              <a:latin typeface="Trebuchet MS" panose="020B0603020202020204" pitchFamily="34" charset="0"/>
            </a:rPr>
            <a:t>nilai-nilai</a:t>
          </a:r>
          <a:r>
            <a:rPr lang="en-MY" sz="1800" dirty="0">
              <a:latin typeface="Trebuchet MS" panose="020B0603020202020204" pitchFamily="34" charset="0"/>
            </a:rPr>
            <a:t> </a:t>
          </a:r>
          <a:r>
            <a:rPr lang="en-MY" sz="1800" dirty="0" err="1">
              <a:latin typeface="Trebuchet MS" panose="020B0603020202020204" pitchFamily="34" charset="0"/>
            </a:rPr>
            <a:t>etika</a:t>
          </a:r>
          <a:r>
            <a:rPr lang="en-MY" sz="1800" dirty="0">
              <a:latin typeface="Trebuchet MS" panose="020B0603020202020204" pitchFamily="34" charset="0"/>
            </a:rPr>
            <a:t> yang </a:t>
          </a:r>
          <a:r>
            <a:rPr lang="en-MY" sz="1800" dirty="0" err="1">
              <a:latin typeface="Trebuchet MS" panose="020B0603020202020204" pitchFamily="34" charset="0"/>
            </a:rPr>
            <a:t>membentuk</a:t>
          </a:r>
          <a:r>
            <a:rPr lang="en-MY" sz="1800" dirty="0">
              <a:latin typeface="Trebuchet MS" panose="020B0603020202020204" pitchFamily="34" charset="0"/>
            </a:rPr>
            <a:t> </a:t>
          </a:r>
          <a:r>
            <a:rPr lang="en-MY" sz="1800" dirty="0" err="1">
              <a:latin typeface="Trebuchet MS" panose="020B0603020202020204" pitchFamily="34" charset="0"/>
            </a:rPr>
            <a:t>tindakan</a:t>
          </a:r>
          <a:r>
            <a:rPr lang="en-MY" sz="1800" dirty="0">
              <a:latin typeface="Trebuchet MS" panose="020B0603020202020204" pitchFamily="34" charset="0"/>
            </a:rPr>
            <a:t> dan </a:t>
          </a:r>
          <a:r>
            <a:rPr lang="en-MY" sz="1800" dirty="0" err="1">
              <a:latin typeface="Trebuchet MS" panose="020B0603020202020204" pitchFamily="34" charset="0"/>
            </a:rPr>
            <a:t>perilaku</a:t>
          </a:r>
          <a:r>
            <a:rPr lang="en-MY" sz="1800" dirty="0">
              <a:latin typeface="Trebuchet MS" panose="020B0603020202020204" pitchFamily="34" charset="0"/>
            </a:rPr>
            <a:t> </a:t>
          </a:r>
          <a:r>
            <a:rPr lang="en-MY" sz="1800" dirty="0" err="1">
              <a:latin typeface="Trebuchet MS" panose="020B0603020202020204" pitchFamily="34" charset="0"/>
            </a:rPr>
            <a:t>kita</a:t>
          </a:r>
          <a:r>
            <a:rPr lang="en-MY" sz="1800" dirty="0">
              <a:latin typeface="Trebuchet MS" panose="020B0603020202020204" pitchFamily="34" charset="0"/>
            </a:rPr>
            <a:t> </a:t>
          </a:r>
          <a:r>
            <a:rPr lang="en-MY" sz="1800" dirty="0" err="1">
              <a:latin typeface="Trebuchet MS" panose="020B0603020202020204" pitchFamily="34" charset="0"/>
            </a:rPr>
            <a:t>sebagai</a:t>
          </a:r>
          <a:r>
            <a:rPr lang="en-MY" sz="1800" dirty="0">
              <a:latin typeface="Trebuchet MS" panose="020B0603020202020204" pitchFamily="34" charset="0"/>
            </a:rPr>
            <a:t> rakyat.</a:t>
          </a:r>
        </a:p>
      </dgm:t>
    </dgm:pt>
    <dgm:pt modelId="{22E46C55-3C81-4413-B64B-579256B12740}" type="parTrans" cxnId="{DA59A906-ACB0-48E9-8845-110919C39940}">
      <dgm:prSet/>
      <dgm:spPr/>
      <dgm:t>
        <a:bodyPr/>
        <a:lstStyle/>
        <a:p>
          <a:pPr algn="ctr"/>
          <a:endParaRPr lang="en-MY" sz="1600">
            <a:latin typeface="Trebuchet MS" panose="020B0603020202020204" pitchFamily="34" charset="0"/>
          </a:endParaRPr>
        </a:p>
      </dgm:t>
    </dgm:pt>
    <dgm:pt modelId="{BD66E4C5-F3F5-413C-B363-85CEFDA9DC46}" type="sibTrans" cxnId="{DA59A906-ACB0-48E9-8845-110919C39940}">
      <dgm:prSet/>
      <dgm:spPr/>
      <dgm:t>
        <a:bodyPr/>
        <a:lstStyle/>
        <a:p>
          <a:pPr algn="ctr"/>
          <a:endParaRPr lang="en-MY" sz="1600">
            <a:latin typeface="Trebuchet MS" panose="020B0603020202020204" pitchFamily="34" charset="0"/>
          </a:endParaRPr>
        </a:p>
      </dgm:t>
    </dgm:pt>
    <dgm:pt modelId="{087AEFBE-5E6E-4C08-8A19-884DABDC8B55}">
      <dgm:prSet custT="1"/>
      <dgm:spPr/>
      <dgm:t>
        <a:bodyPr/>
        <a:lstStyle/>
        <a:p>
          <a:pPr algn="ctr"/>
          <a:r>
            <a:rPr lang="en-MY" sz="1800" dirty="0">
              <a:latin typeface="Trebuchet MS" panose="020B0603020202020204" pitchFamily="34" charset="0"/>
            </a:rPr>
            <a:t>Nilai-</a:t>
          </a:r>
          <a:r>
            <a:rPr lang="en-MY" sz="1800" dirty="0" err="1">
              <a:latin typeface="Trebuchet MS" panose="020B0603020202020204" pitchFamily="34" charset="0"/>
            </a:rPr>
            <a:t>nilai</a:t>
          </a:r>
          <a:r>
            <a:rPr lang="en-MY" sz="1800" dirty="0">
              <a:latin typeface="Trebuchet MS" panose="020B0603020202020204" pitchFamily="34" charset="0"/>
            </a:rPr>
            <a:t> etika yang diwarisi melalui agama atau kepercayaan membentuk asas cara hidup yang baik dan bermoral.</a:t>
          </a:r>
        </a:p>
      </dgm:t>
    </dgm:pt>
    <dgm:pt modelId="{99CEDA3F-1826-4001-BCCB-92A3FAEBC44D}" type="parTrans" cxnId="{B3C31139-31AC-45C7-96DA-794FCE2A5173}">
      <dgm:prSet/>
      <dgm:spPr/>
      <dgm:t>
        <a:bodyPr/>
        <a:lstStyle/>
        <a:p>
          <a:pPr algn="ctr"/>
          <a:endParaRPr lang="en-MY" sz="1600">
            <a:latin typeface="Trebuchet MS" panose="020B0603020202020204" pitchFamily="34" charset="0"/>
          </a:endParaRPr>
        </a:p>
      </dgm:t>
    </dgm:pt>
    <dgm:pt modelId="{1B462B22-2D87-4B88-9230-CAF716F317B5}" type="sibTrans" cxnId="{B3C31139-31AC-45C7-96DA-794FCE2A5173}">
      <dgm:prSet/>
      <dgm:spPr/>
      <dgm:t>
        <a:bodyPr/>
        <a:lstStyle/>
        <a:p>
          <a:pPr algn="ctr"/>
          <a:endParaRPr lang="en-MY" sz="1600">
            <a:latin typeface="Trebuchet MS" panose="020B0603020202020204" pitchFamily="34" charset="0"/>
          </a:endParaRPr>
        </a:p>
      </dgm:t>
    </dgm:pt>
    <dgm:pt modelId="{76F3C028-B394-4354-A002-D6CBDE0920A1}">
      <dgm:prSet custT="1"/>
      <dgm:spPr/>
      <dgm:t>
        <a:bodyPr/>
        <a:lstStyle/>
        <a:p>
          <a:pPr algn="ctr"/>
          <a:r>
            <a:rPr lang="en-MY" sz="1800" dirty="0">
              <a:latin typeface="Trebuchet MS" panose="020B0603020202020204" pitchFamily="34" charset="0"/>
            </a:rPr>
            <a:t>Agama dan kepercayaan memainkan peranan penting dalam membentuk sikap saling menghormati, toleransi, dan pemahaman terhadap perbezaan antara individu dalam </a:t>
          </a:r>
          <a:r>
            <a:rPr lang="en-MY" sz="1800" dirty="0" err="1">
              <a:latin typeface="Trebuchet MS" panose="020B0603020202020204" pitchFamily="34" charset="0"/>
            </a:rPr>
            <a:t>masyarakat</a:t>
          </a:r>
          <a:r>
            <a:rPr lang="en-MY" sz="1800" dirty="0">
              <a:latin typeface="Trebuchet MS" panose="020B0603020202020204" pitchFamily="34" charset="0"/>
            </a:rPr>
            <a:t> </a:t>
          </a:r>
          <a:r>
            <a:rPr lang="en-MY" sz="1800" dirty="0" err="1">
              <a:latin typeface="Trebuchet MS" panose="020B0603020202020204" pitchFamily="34" charset="0"/>
            </a:rPr>
            <a:t>kepelbagaian</a:t>
          </a:r>
          <a:r>
            <a:rPr lang="en-MY" sz="1800" dirty="0">
              <a:latin typeface="Trebuchet MS" panose="020B0603020202020204" pitchFamily="34" charset="0"/>
            </a:rPr>
            <a:t> agama.</a:t>
          </a:r>
        </a:p>
      </dgm:t>
    </dgm:pt>
    <dgm:pt modelId="{C8AF3780-07C0-46DF-90D1-D0BEC0B3A50A}" type="parTrans" cxnId="{90EA1903-E678-4143-9D0B-0635559228F0}">
      <dgm:prSet/>
      <dgm:spPr/>
      <dgm:t>
        <a:bodyPr/>
        <a:lstStyle/>
        <a:p>
          <a:pPr algn="ctr"/>
          <a:endParaRPr lang="en-MY" sz="1600">
            <a:latin typeface="Trebuchet MS" panose="020B0603020202020204" pitchFamily="34" charset="0"/>
          </a:endParaRPr>
        </a:p>
      </dgm:t>
    </dgm:pt>
    <dgm:pt modelId="{238175DF-52F7-4F1D-99D4-BCB9473274CE}" type="sibTrans" cxnId="{90EA1903-E678-4143-9D0B-0635559228F0}">
      <dgm:prSet/>
      <dgm:spPr/>
      <dgm:t>
        <a:bodyPr/>
        <a:lstStyle/>
        <a:p>
          <a:pPr algn="ctr"/>
          <a:endParaRPr lang="en-MY" sz="1600">
            <a:latin typeface="Trebuchet MS" panose="020B0603020202020204" pitchFamily="34" charset="0"/>
          </a:endParaRPr>
        </a:p>
      </dgm:t>
    </dgm:pt>
    <dgm:pt modelId="{947E9DCB-247D-49C8-8A01-16B61A381BAC}">
      <dgm:prSet custT="1"/>
      <dgm:spPr/>
      <dgm:t>
        <a:bodyPr/>
        <a:lstStyle/>
        <a:p>
          <a:pPr algn="ctr"/>
          <a:r>
            <a:rPr lang="sv-SE" sz="1800" dirty="0">
              <a:latin typeface="Trebuchet MS" panose="020B0603020202020204" pitchFamily="34" charset="0"/>
            </a:rPr>
            <a:t>Agama dan kepercayaan memberikan panduan moral dalam menghadapi isu-isu kompleks dan bermasalah dalam kehidupan sehari-hari.</a:t>
          </a:r>
          <a:endParaRPr lang="en-MY" sz="1800" dirty="0">
            <a:latin typeface="Trebuchet MS" panose="020B0603020202020204" pitchFamily="34" charset="0"/>
          </a:endParaRPr>
        </a:p>
      </dgm:t>
    </dgm:pt>
    <dgm:pt modelId="{63E76DF9-AFFE-4E85-9B9C-DBB0AD5D6106}" type="parTrans" cxnId="{0FEEE316-FC57-4B16-B563-F8ABE777C9FD}">
      <dgm:prSet/>
      <dgm:spPr/>
      <dgm:t>
        <a:bodyPr/>
        <a:lstStyle/>
        <a:p>
          <a:pPr algn="ctr"/>
          <a:endParaRPr lang="en-MY" sz="1600">
            <a:latin typeface="Trebuchet MS" panose="020B0603020202020204" pitchFamily="34" charset="0"/>
          </a:endParaRPr>
        </a:p>
      </dgm:t>
    </dgm:pt>
    <dgm:pt modelId="{21CEFACF-31D1-42C7-B9A5-9E252A124BBF}" type="sibTrans" cxnId="{0FEEE316-FC57-4B16-B563-F8ABE777C9FD}">
      <dgm:prSet/>
      <dgm:spPr/>
      <dgm:t>
        <a:bodyPr/>
        <a:lstStyle/>
        <a:p>
          <a:pPr algn="ctr"/>
          <a:endParaRPr lang="en-MY" sz="1600">
            <a:latin typeface="Trebuchet MS" panose="020B0603020202020204" pitchFamily="34" charset="0"/>
          </a:endParaRPr>
        </a:p>
      </dgm:t>
    </dgm:pt>
    <dgm:pt modelId="{78A965D2-B464-48A8-822B-32876A5AEBB8}">
      <dgm:prSet custT="1"/>
      <dgm:spPr/>
      <dgm:t>
        <a:bodyPr/>
        <a:lstStyle/>
        <a:p>
          <a:pPr algn="ctr"/>
          <a:r>
            <a:rPr lang="en-MY" sz="1800" dirty="0" err="1">
              <a:latin typeface="Trebuchet MS" panose="020B0603020202020204" pitchFamily="34" charset="0"/>
            </a:rPr>
            <a:t>Prinsip-prinsip</a:t>
          </a:r>
          <a:r>
            <a:rPr lang="en-MY" sz="1800" dirty="0">
              <a:latin typeface="Trebuchet MS" panose="020B0603020202020204" pitchFamily="34" charset="0"/>
            </a:rPr>
            <a:t> etika yang bersifat universal, diiktiraf oleh masyarakat dan sistem keadilan, juga harus dihormati selain nilai-nilai etika dalam agama atau kepercayaan.</a:t>
          </a:r>
        </a:p>
      </dgm:t>
    </dgm:pt>
    <dgm:pt modelId="{56C55749-FBBC-44D0-82E9-39F52FC8DC6B}" type="parTrans" cxnId="{69B18D7D-2AEE-4EB6-875A-8B177D64EDCA}">
      <dgm:prSet/>
      <dgm:spPr/>
      <dgm:t>
        <a:bodyPr/>
        <a:lstStyle/>
        <a:p>
          <a:pPr algn="ctr"/>
          <a:endParaRPr lang="en-MY" sz="1600">
            <a:latin typeface="Trebuchet MS" panose="020B0603020202020204" pitchFamily="34" charset="0"/>
          </a:endParaRPr>
        </a:p>
      </dgm:t>
    </dgm:pt>
    <dgm:pt modelId="{515A0CD1-269E-4CBC-9C3C-F4AD3E44EFB5}" type="sibTrans" cxnId="{69B18D7D-2AEE-4EB6-875A-8B177D64EDCA}">
      <dgm:prSet/>
      <dgm:spPr/>
      <dgm:t>
        <a:bodyPr/>
        <a:lstStyle/>
        <a:p>
          <a:pPr algn="ctr"/>
          <a:endParaRPr lang="en-MY" sz="1600">
            <a:latin typeface="Trebuchet MS" panose="020B0603020202020204" pitchFamily="34" charset="0"/>
          </a:endParaRPr>
        </a:p>
      </dgm:t>
    </dgm:pt>
    <dgm:pt modelId="{9B70C9C7-A825-42DE-B868-785D6CDE65F4}">
      <dgm:prSet custT="1"/>
      <dgm:spPr/>
      <dgm:t>
        <a:bodyPr/>
        <a:lstStyle/>
        <a:p>
          <a:pPr algn="ctr"/>
          <a:r>
            <a:rPr lang="en-MY" sz="1800" dirty="0">
              <a:latin typeface="Trebuchet MS" panose="020B0603020202020204" pitchFamily="34" charset="0"/>
            </a:rPr>
            <a:t>Oleh </a:t>
          </a:r>
          <a:r>
            <a:rPr lang="en-MY" sz="1800" dirty="0" err="1">
              <a:latin typeface="Trebuchet MS" panose="020B0603020202020204" pitchFamily="34" charset="0"/>
            </a:rPr>
            <a:t>itu</a:t>
          </a:r>
          <a:r>
            <a:rPr lang="en-MY" sz="1800" dirty="0">
              <a:latin typeface="Trebuchet MS" panose="020B0603020202020204" pitchFamily="34" charset="0"/>
            </a:rPr>
            <a:t>, </a:t>
          </a:r>
          <a:r>
            <a:rPr lang="en-MY" sz="1800" dirty="0" err="1">
              <a:latin typeface="Trebuchet MS" panose="020B0603020202020204" pitchFamily="34" charset="0"/>
            </a:rPr>
            <a:t>kita</a:t>
          </a:r>
          <a:r>
            <a:rPr lang="en-MY" sz="1800" dirty="0">
              <a:latin typeface="Trebuchet MS" panose="020B0603020202020204" pitchFamily="34" charset="0"/>
            </a:rPr>
            <a:t> </a:t>
          </a:r>
          <a:r>
            <a:rPr lang="en-MY" sz="1800" dirty="0" err="1">
              <a:latin typeface="Trebuchet MS" panose="020B0603020202020204" pitchFamily="34" charset="0"/>
            </a:rPr>
            <a:t>tidak</a:t>
          </a:r>
          <a:r>
            <a:rPr lang="en-MY" sz="1800" dirty="0">
              <a:latin typeface="Trebuchet MS" panose="020B0603020202020204" pitchFamily="34" charset="0"/>
            </a:rPr>
            <a:t> </a:t>
          </a:r>
          <a:r>
            <a:rPr lang="en-MY" sz="1800" dirty="0" err="1">
              <a:latin typeface="Trebuchet MS" panose="020B0603020202020204" pitchFamily="34" charset="0"/>
            </a:rPr>
            <a:t>boleh</a:t>
          </a:r>
          <a:r>
            <a:rPr lang="en-MY" sz="1800" dirty="0">
              <a:latin typeface="Trebuchet MS" panose="020B0603020202020204" pitchFamily="34" charset="0"/>
            </a:rPr>
            <a:t> </a:t>
          </a:r>
          <a:r>
            <a:rPr lang="en-MY" sz="1800" dirty="0" err="1">
              <a:latin typeface="Trebuchet MS" panose="020B0603020202020204" pitchFamily="34" charset="0"/>
            </a:rPr>
            <a:t>menjadikan</a:t>
          </a:r>
          <a:r>
            <a:rPr lang="en-MY" sz="1800" dirty="0">
              <a:latin typeface="Trebuchet MS" panose="020B0603020202020204" pitchFamily="34" charset="0"/>
            </a:rPr>
            <a:t> agama atau </a:t>
          </a:r>
          <a:r>
            <a:rPr lang="en-MY" sz="1800" dirty="0" err="1">
              <a:latin typeface="Trebuchet MS" panose="020B0603020202020204" pitchFamily="34" charset="0"/>
            </a:rPr>
            <a:t>kepercayaan</a:t>
          </a:r>
          <a:r>
            <a:rPr lang="en-MY" sz="1800" dirty="0">
              <a:latin typeface="Trebuchet MS" panose="020B0603020202020204" pitchFamily="34" charset="0"/>
            </a:rPr>
            <a:t> </a:t>
          </a:r>
          <a:r>
            <a:rPr lang="en-MY" sz="1800" dirty="0" err="1">
              <a:latin typeface="Trebuchet MS" panose="020B0603020202020204" pitchFamily="34" charset="0"/>
            </a:rPr>
            <a:t>sebagai</a:t>
          </a:r>
          <a:r>
            <a:rPr lang="en-MY" sz="1800" dirty="0">
              <a:latin typeface="Trebuchet MS" panose="020B0603020202020204" pitchFamily="34" charset="0"/>
            </a:rPr>
            <a:t> </a:t>
          </a:r>
          <a:r>
            <a:rPr lang="en-MY" sz="1800" dirty="0" err="1">
              <a:latin typeface="Trebuchet MS" panose="020B0603020202020204" pitchFamily="34" charset="0"/>
            </a:rPr>
            <a:t>alasan</a:t>
          </a:r>
          <a:r>
            <a:rPr lang="en-MY" sz="1800" dirty="0">
              <a:latin typeface="Trebuchet MS" panose="020B0603020202020204" pitchFamily="34" charset="0"/>
            </a:rPr>
            <a:t> melanggar prinsip-prinsip etika universal seperti keadilan, hak asasi manusia, dan </a:t>
          </a:r>
          <a:r>
            <a:rPr lang="en-MY" sz="1800" dirty="0" err="1">
              <a:latin typeface="Trebuchet MS" panose="020B0603020202020204" pitchFamily="34" charset="0"/>
            </a:rPr>
            <a:t>kesetaraan</a:t>
          </a:r>
          <a:r>
            <a:rPr lang="en-MY" sz="1800" dirty="0">
              <a:latin typeface="Trebuchet MS" panose="020B0603020202020204" pitchFamily="34" charset="0"/>
            </a:rPr>
            <a:t> gender.</a:t>
          </a:r>
        </a:p>
      </dgm:t>
    </dgm:pt>
    <dgm:pt modelId="{CAEE806E-F238-4117-A090-5C1691F9852C}" type="parTrans" cxnId="{4D7C2F26-CB01-4B22-83B5-DC8F3EEE4B37}">
      <dgm:prSet/>
      <dgm:spPr/>
      <dgm:t>
        <a:bodyPr/>
        <a:lstStyle/>
        <a:p>
          <a:pPr algn="ctr"/>
          <a:endParaRPr lang="en-MY" sz="1600">
            <a:latin typeface="Trebuchet MS" panose="020B0603020202020204" pitchFamily="34" charset="0"/>
          </a:endParaRPr>
        </a:p>
      </dgm:t>
    </dgm:pt>
    <dgm:pt modelId="{5BC9EB62-7ED0-4520-8D8D-23122191F070}" type="sibTrans" cxnId="{4D7C2F26-CB01-4B22-83B5-DC8F3EEE4B37}">
      <dgm:prSet/>
      <dgm:spPr/>
      <dgm:t>
        <a:bodyPr/>
        <a:lstStyle/>
        <a:p>
          <a:pPr algn="ctr"/>
          <a:endParaRPr lang="en-MY" sz="1600">
            <a:latin typeface="Trebuchet MS" panose="020B0603020202020204" pitchFamily="34" charset="0"/>
          </a:endParaRPr>
        </a:p>
      </dgm:t>
    </dgm:pt>
    <dgm:pt modelId="{58288AA5-1FA9-4209-87C0-72C6B3071595}">
      <dgm:prSet custT="1"/>
      <dgm:spPr/>
      <dgm:t>
        <a:bodyPr/>
        <a:lstStyle/>
        <a:p>
          <a:pPr algn="ctr"/>
          <a:r>
            <a:rPr lang="en-MY" sz="1800" dirty="0" err="1">
              <a:latin typeface="Trebuchet MS" panose="020B0603020202020204" pitchFamily="34" charset="0"/>
            </a:rPr>
            <a:t>Kebebasan</a:t>
          </a:r>
          <a:r>
            <a:rPr lang="en-MY" sz="1800" dirty="0">
              <a:latin typeface="Trebuchet MS" panose="020B0603020202020204" pitchFamily="34" charset="0"/>
            </a:rPr>
            <a:t> beragama dan kepercayaan orang lain perlu dihormati, sambil tetap mematuhi prinsip-prinsip </a:t>
          </a:r>
          <a:r>
            <a:rPr lang="en-MY" sz="1800" dirty="0" err="1">
              <a:latin typeface="Trebuchet MS" panose="020B0603020202020204" pitchFamily="34" charset="0"/>
            </a:rPr>
            <a:t>etika</a:t>
          </a:r>
          <a:r>
            <a:rPr lang="en-MY" sz="1800" dirty="0">
              <a:latin typeface="Trebuchet MS" panose="020B0603020202020204" pitchFamily="34" charset="0"/>
            </a:rPr>
            <a:t> negara (</a:t>
          </a:r>
          <a:r>
            <a:rPr lang="en-MY" sz="1800" dirty="0" err="1">
              <a:latin typeface="Trebuchet MS" panose="020B0603020202020204" pitchFamily="34" charset="0"/>
            </a:rPr>
            <a:t>seperti</a:t>
          </a:r>
          <a:r>
            <a:rPr lang="en-MY" sz="1800" dirty="0">
              <a:latin typeface="Trebuchet MS" panose="020B0603020202020204" pitchFamily="34" charset="0"/>
            </a:rPr>
            <a:t> </a:t>
          </a:r>
          <a:r>
            <a:rPr lang="en-MY" sz="1800" dirty="0" err="1">
              <a:latin typeface="Trebuchet MS" panose="020B0603020202020204" pitchFamily="34" charset="0"/>
            </a:rPr>
            <a:t>undang-undang</a:t>
          </a:r>
          <a:r>
            <a:rPr lang="en-MY" sz="1800" dirty="0">
              <a:latin typeface="Trebuchet MS" panose="020B0603020202020204" pitchFamily="34" charset="0"/>
            </a:rPr>
            <a:t>, </a:t>
          </a:r>
          <a:r>
            <a:rPr lang="en-MY" sz="1800" dirty="0" err="1">
              <a:latin typeface="Trebuchet MS" panose="020B0603020202020204" pitchFamily="34" charset="0"/>
            </a:rPr>
            <a:t>peraturan</a:t>
          </a:r>
          <a:r>
            <a:rPr lang="en-MY" sz="1800" dirty="0">
              <a:latin typeface="Trebuchet MS" panose="020B0603020202020204" pitchFamily="34" charset="0"/>
            </a:rPr>
            <a:t>).</a:t>
          </a:r>
        </a:p>
      </dgm:t>
    </dgm:pt>
    <dgm:pt modelId="{B9653F4A-815B-46D7-A5B1-8A8E506091EF}" type="parTrans" cxnId="{375CE891-684F-46FA-B752-4D81EFC1D3FC}">
      <dgm:prSet/>
      <dgm:spPr/>
      <dgm:t>
        <a:bodyPr/>
        <a:lstStyle/>
        <a:p>
          <a:pPr algn="ctr"/>
          <a:endParaRPr lang="en-MY" sz="1600">
            <a:latin typeface="Trebuchet MS" panose="020B0603020202020204" pitchFamily="34" charset="0"/>
          </a:endParaRPr>
        </a:p>
      </dgm:t>
    </dgm:pt>
    <dgm:pt modelId="{2681F3B6-C4A5-47AF-A62A-8995027498EF}" type="sibTrans" cxnId="{375CE891-684F-46FA-B752-4D81EFC1D3FC}">
      <dgm:prSet/>
      <dgm:spPr/>
      <dgm:t>
        <a:bodyPr/>
        <a:lstStyle/>
        <a:p>
          <a:pPr algn="ctr"/>
          <a:endParaRPr lang="en-MY" sz="1600">
            <a:latin typeface="Trebuchet MS" panose="020B0603020202020204" pitchFamily="34" charset="0"/>
          </a:endParaRPr>
        </a:p>
      </dgm:t>
    </dgm:pt>
    <dgm:pt modelId="{7A88FFB5-DCA0-41CD-89CF-D6565134C094}" type="pres">
      <dgm:prSet presAssocID="{009A2AAC-82AE-4FBA-AFB1-01458100A73A}" presName="diagram" presStyleCnt="0">
        <dgm:presLayoutVars>
          <dgm:dir/>
          <dgm:resizeHandles val="exact"/>
        </dgm:presLayoutVars>
      </dgm:prSet>
      <dgm:spPr/>
    </dgm:pt>
    <dgm:pt modelId="{A37F1E71-6EC1-4082-9571-3EFDDA28B40D}" type="pres">
      <dgm:prSet presAssocID="{73F2D3A9-8B6B-41EA-B69A-0E42DBFE9872}" presName="node" presStyleLbl="node1" presStyleIdx="0" presStyleCnt="7" custScaleX="114257">
        <dgm:presLayoutVars>
          <dgm:bulletEnabled val="1"/>
        </dgm:presLayoutVars>
      </dgm:prSet>
      <dgm:spPr/>
    </dgm:pt>
    <dgm:pt modelId="{35FB1C02-5FDE-48C9-9037-067AB0056070}" type="pres">
      <dgm:prSet presAssocID="{BD66E4C5-F3F5-413C-B363-85CEFDA9DC46}" presName="sibTrans" presStyleCnt="0"/>
      <dgm:spPr/>
    </dgm:pt>
    <dgm:pt modelId="{6EF9D000-3509-405B-87A7-1B18B53DF801}" type="pres">
      <dgm:prSet presAssocID="{087AEFBE-5E6E-4C08-8A19-884DABDC8B55}" presName="node" presStyleLbl="node1" presStyleIdx="1" presStyleCnt="7" custScaleX="114257">
        <dgm:presLayoutVars>
          <dgm:bulletEnabled val="1"/>
        </dgm:presLayoutVars>
      </dgm:prSet>
      <dgm:spPr/>
    </dgm:pt>
    <dgm:pt modelId="{07876BCD-ABD6-4B54-8C1C-2910FC5F7B72}" type="pres">
      <dgm:prSet presAssocID="{1B462B22-2D87-4B88-9230-CAF716F317B5}" presName="sibTrans" presStyleCnt="0"/>
      <dgm:spPr/>
    </dgm:pt>
    <dgm:pt modelId="{4B2D96CF-CD81-4862-9FCE-ED6A681D61BE}" type="pres">
      <dgm:prSet presAssocID="{76F3C028-B394-4354-A002-D6CBDE0920A1}" presName="node" presStyleLbl="node1" presStyleIdx="2" presStyleCnt="7" custScaleX="114257">
        <dgm:presLayoutVars>
          <dgm:bulletEnabled val="1"/>
        </dgm:presLayoutVars>
      </dgm:prSet>
      <dgm:spPr/>
    </dgm:pt>
    <dgm:pt modelId="{8A0EE8DB-056A-424D-9AA5-5BB859AC55A1}" type="pres">
      <dgm:prSet presAssocID="{238175DF-52F7-4F1D-99D4-BCB9473274CE}" presName="sibTrans" presStyleCnt="0"/>
      <dgm:spPr/>
    </dgm:pt>
    <dgm:pt modelId="{E219AC4D-713B-41B7-9E2B-F71F0CEB9F91}" type="pres">
      <dgm:prSet presAssocID="{947E9DCB-247D-49C8-8A01-16B61A381BAC}" presName="node" presStyleLbl="node1" presStyleIdx="3" presStyleCnt="7" custScaleX="114257">
        <dgm:presLayoutVars>
          <dgm:bulletEnabled val="1"/>
        </dgm:presLayoutVars>
      </dgm:prSet>
      <dgm:spPr/>
    </dgm:pt>
    <dgm:pt modelId="{DB202D3D-637E-45C9-9092-283C18EFA567}" type="pres">
      <dgm:prSet presAssocID="{21CEFACF-31D1-42C7-B9A5-9E252A124BBF}" presName="sibTrans" presStyleCnt="0"/>
      <dgm:spPr/>
    </dgm:pt>
    <dgm:pt modelId="{E40F8F58-AA19-4EFF-9F5F-C473B41180A9}" type="pres">
      <dgm:prSet presAssocID="{78A965D2-B464-48A8-822B-32876A5AEBB8}" presName="node" presStyleLbl="node1" presStyleIdx="4" presStyleCnt="7" custScaleX="114257">
        <dgm:presLayoutVars>
          <dgm:bulletEnabled val="1"/>
        </dgm:presLayoutVars>
      </dgm:prSet>
      <dgm:spPr/>
    </dgm:pt>
    <dgm:pt modelId="{6A72E537-E9E0-4CD2-A8C5-3F16C2B0FA98}" type="pres">
      <dgm:prSet presAssocID="{515A0CD1-269E-4CBC-9C3C-F4AD3E44EFB5}" presName="sibTrans" presStyleCnt="0"/>
      <dgm:spPr/>
    </dgm:pt>
    <dgm:pt modelId="{3926A5C0-22C5-444C-AD11-BFAE0B9F482F}" type="pres">
      <dgm:prSet presAssocID="{9B70C9C7-A825-42DE-B868-785D6CDE65F4}" presName="node" presStyleLbl="node1" presStyleIdx="5" presStyleCnt="7" custScaleX="114257">
        <dgm:presLayoutVars>
          <dgm:bulletEnabled val="1"/>
        </dgm:presLayoutVars>
      </dgm:prSet>
      <dgm:spPr/>
    </dgm:pt>
    <dgm:pt modelId="{FDD98713-E6A0-492B-850F-9A28C3208898}" type="pres">
      <dgm:prSet presAssocID="{5BC9EB62-7ED0-4520-8D8D-23122191F070}" presName="sibTrans" presStyleCnt="0"/>
      <dgm:spPr/>
    </dgm:pt>
    <dgm:pt modelId="{DB05D015-B039-43EB-AACA-9A57A14F1EDB}" type="pres">
      <dgm:prSet presAssocID="{58288AA5-1FA9-4209-87C0-72C6B3071595}" presName="node" presStyleLbl="node1" presStyleIdx="6" presStyleCnt="7" custScaleX="114257">
        <dgm:presLayoutVars>
          <dgm:bulletEnabled val="1"/>
        </dgm:presLayoutVars>
      </dgm:prSet>
      <dgm:spPr/>
    </dgm:pt>
  </dgm:ptLst>
  <dgm:cxnLst>
    <dgm:cxn modelId="{90EA1903-E678-4143-9D0B-0635559228F0}" srcId="{009A2AAC-82AE-4FBA-AFB1-01458100A73A}" destId="{76F3C028-B394-4354-A002-D6CBDE0920A1}" srcOrd="2" destOrd="0" parTransId="{C8AF3780-07C0-46DF-90D1-D0BEC0B3A50A}" sibTransId="{238175DF-52F7-4F1D-99D4-BCB9473274CE}"/>
    <dgm:cxn modelId="{DA59A906-ACB0-48E9-8845-110919C39940}" srcId="{009A2AAC-82AE-4FBA-AFB1-01458100A73A}" destId="{73F2D3A9-8B6B-41EA-B69A-0E42DBFE9872}" srcOrd="0" destOrd="0" parTransId="{22E46C55-3C81-4413-B64B-579256B12740}" sibTransId="{BD66E4C5-F3F5-413C-B363-85CEFDA9DC46}"/>
    <dgm:cxn modelId="{48D6080F-294C-4C73-A7C8-1F9E337D7A15}" type="presOf" srcId="{087AEFBE-5E6E-4C08-8A19-884DABDC8B55}" destId="{6EF9D000-3509-405B-87A7-1B18B53DF801}" srcOrd="0" destOrd="0" presId="urn:microsoft.com/office/officeart/2005/8/layout/default"/>
    <dgm:cxn modelId="{0FEEE316-FC57-4B16-B563-F8ABE777C9FD}" srcId="{009A2AAC-82AE-4FBA-AFB1-01458100A73A}" destId="{947E9DCB-247D-49C8-8A01-16B61A381BAC}" srcOrd="3" destOrd="0" parTransId="{63E76DF9-AFFE-4E85-9B9C-DBB0AD5D6106}" sibTransId="{21CEFACF-31D1-42C7-B9A5-9E252A124BBF}"/>
    <dgm:cxn modelId="{4D7C2F26-CB01-4B22-83B5-DC8F3EEE4B37}" srcId="{009A2AAC-82AE-4FBA-AFB1-01458100A73A}" destId="{9B70C9C7-A825-42DE-B868-785D6CDE65F4}" srcOrd="5" destOrd="0" parTransId="{CAEE806E-F238-4117-A090-5C1691F9852C}" sibTransId="{5BC9EB62-7ED0-4520-8D8D-23122191F070}"/>
    <dgm:cxn modelId="{686DFC2B-B53B-4225-8B02-E4AC813AE34F}" type="presOf" srcId="{76F3C028-B394-4354-A002-D6CBDE0920A1}" destId="{4B2D96CF-CD81-4862-9FCE-ED6A681D61BE}" srcOrd="0" destOrd="0" presId="urn:microsoft.com/office/officeart/2005/8/layout/default"/>
    <dgm:cxn modelId="{B3C31139-31AC-45C7-96DA-794FCE2A5173}" srcId="{009A2AAC-82AE-4FBA-AFB1-01458100A73A}" destId="{087AEFBE-5E6E-4C08-8A19-884DABDC8B55}" srcOrd="1" destOrd="0" parTransId="{99CEDA3F-1826-4001-BCCB-92A3FAEBC44D}" sibTransId="{1B462B22-2D87-4B88-9230-CAF716F317B5}"/>
    <dgm:cxn modelId="{D5392E5B-8CF9-4616-AA8E-37011BAEBB86}" type="presOf" srcId="{73F2D3A9-8B6B-41EA-B69A-0E42DBFE9872}" destId="{A37F1E71-6EC1-4082-9571-3EFDDA28B40D}" srcOrd="0" destOrd="0" presId="urn:microsoft.com/office/officeart/2005/8/layout/default"/>
    <dgm:cxn modelId="{E563C876-A3F1-4F95-98DB-EBECB127E1E2}" type="presOf" srcId="{58288AA5-1FA9-4209-87C0-72C6B3071595}" destId="{DB05D015-B039-43EB-AACA-9A57A14F1EDB}" srcOrd="0" destOrd="0" presId="urn:microsoft.com/office/officeart/2005/8/layout/default"/>
    <dgm:cxn modelId="{69B18D7D-2AEE-4EB6-875A-8B177D64EDCA}" srcId="{009A2AAC-82AE-4FBA-AFB1-01458100A73A}" destId="{78A965D2-B464-48A8-822B-32876A5AEBB8}" srcOrd="4" destOrd="0" parTransId="{56C55749-FBBC-44D0-82E9-39F52FC8DC6B}" sibTransId="{515A0CD1-269E-4CBC-9C3C-F4AD3E44EFB5}"/>
    <dgm:cxn modelId="{375CE891-684F-46FA-B752-4D81EFC1D3FC}" srcId="{009A2AAC-82AE-4FBA-AFB1-01458100A73A}" destId="{58288AA5-1FA9-4209-87C0-72C6B3071595}" srcOrd="6" destOrd="0" parTransId="{B9653F4A-815B-46D7-A5B1-8A8E506091EF}" sibTransId="{2681F3B6-C4A5-47AF-A62A-8995027498EF}"/>
    <dgm:cxn modelId="{8BAE9EAC-1358-4FB5-A737-3B23F1E1828D}" type="presOf" srcId="{78A965D2-B464-48A8-822B-32876A5AEBB8}" destId="{E40F8F58-AA19-4EFF-9F5F-C473B41180A9}" srcOrd="0" destOrd="0" presId="urn:microsoft.com/office/officeart/2005/8/layout/default"/>
    <dgm:cxn modelId="{EB1C39CF-DCBC-45C7-A0CF-AC21EE84DD6B}" type="presOf" srcId="{947E9DCB-247D-49C8-8A01-16B61A381BAC}" destId="{E219AC4D-713B-41B7-9E2B-F71F0CEB9F91}" srcOrd="0" destOrd="0" presId="urn:microsoft.com/office/officeart/2005/8/layout/default"/>
    <dgm:cxn modelId="{346373E3-9627-46AD-B236-DDC918625794}" type="presOf" srcId="{009A2AAC-82AE-4FBA-AFB1-01458100A73A}" destId="{7A88FFB5-DCA0-41CD-89CF-D6565134C094}" srcOrd="0" destOrd="0" presId="urn:microsoft.com/office/officeart/2005/8/layout/default"/>
    <dgm:cxn modelId="{E4031BE7-1876-4990-BB96-E3B2F701C799}" type="presOf" srcId="{9B70C9C7-A825-42DE-B868-785D6CDE65F4}" destId="{3926A5C0-22C5-444C-AD11-BFAE0B9F482F}" srcOrd="0" destOrd="0" presId="urn:microsoft.com/office/officeart/2005/8/layout/default"/>
    <dgm:cxn modelId="{564C7342-90A6-4516-94A8-1B135C15C9A6}" type="presParOf" srcId="{7A88FFB5-DCA0-41CD-89CF-D6565134C094}" destId="{A37F1E71-6EC1-4082-9571-3EFDDA28B40D}" srcOrd="0" destOrd="0" presId="urn:microsoft.com/office/officeart/2005/8/layout/default"/>
    <dgm:cxn modelId="{675FA937-990F-4C5A-9C5E-5B396BD83C0B}" type="presParOf" srcId="{7A88FFB5-DCA0-41CD-89CF-D6565134C094}" destId="{35FB1C02-5FDE-48C9-9037-067AB0056070}" srcOrd="1" destOrd="0" presId="urn:microsoft.com/office/officeart/2005/8/layout/default"/>
    <dgm:cxn modelId="{CEFAED41-0778-41BC-BE72-0D91411031B3}" type="presParOf" srcId="{7A88FFB5-DCA0-41CD-89CF-D6565134C094}" destId="{6EF9D000-3509-405B-87A7-1B18B53DF801}" srcOrd="2" destOrd="0" presId="urn:microsoft.com/office/officeart/2005/8/layout/default"/>
    <dgm:cxn modelId="{DCB62FC7-8E88-41CA-83E0-FFFEAA8307D2}" type="presParOf" srcId="{7A88FFB5-DCA0-41CD-89CF-D6565134C094}" destId="{07876BCD-ABD6-4B54-8C1C-2910FC5F7B72}" srcOrd="3" destOrd="0" presId="urn:microsoft.com/office/officeart/2005/8/layout/default"/>
    <dgm:cxn modelId="{6268F4F8-822D-4DD4-9FDF-F7835A22AB63}" type="presParOf" srcId="{7A88FFB5-DCA0-41CD-89CF-D6565134C094}" destId="{4B2D96CF-CD81-4862-9FCE-ED6A681D61BE}" srcOrd="4" destOrd="0" presId="urn:microsoft.com/office/officeart/2005/8/layout/default"/>
    <dgm:cxn modelId="{E93E9D22-0102-477C-8BC4-CCF5D56CC76E}" type="presParOf" srcId="{7A88FFB5-DCA0-41CD-89CF-D6565134C094}" destId="{8A0EE8DB-056A-424D-9AA5-5BB859AC55A1}" srcOrd="5" destOrd="0" presId="urn:microsoft.com/office/officeart/2005/8/layout/default"/>
    <dgm:cxn modelId="{B45F7148-0114-4E69-9E6A-6112F40B327D}" type="presParOf" srcId="{7A88FFB5-DCA0-41CD-89CF-D6565134C094}" destId="{E219AC4D-713B-41B7-9E2B-F71F0CEB9F91}" srcOrd="6" destOrd="0" presId="urn:microsoft.com/office/officeart/2005/8/layout/default"/>
    <dgm:cxn modelId="{13C1E671-0C40-4A31-8E6B-3148CD036A9B}" type="presParOf" srcId="{7A88FFB5-DCA0-41CD-89CF-D6565134C094}" destId="{DB202D3D-637E-45C9-9092-283C18EFA567}" srcOrd="7" destOrd="0" presId="urn:microsoft.com/office/officeart/2005/8/layout/default"/>
    <dgm:cxn modelId="{223CE1D1-B74B-4EF9-A789-CC3A9E5926F2}" type="presParOf" srcId="{7A88FFB5-DCA0-41CD-89CF-D6565134C094}" destId="{E40F8F58-AA19-4EFF-9F5F-C473B41180A9}" srcOrd="8" destOrd="0" presId="urn:microsoft.com/office/officeart/2005/8/layout/default"/>
    <dgm:cxn modelId="{05D3E8C4-4D00-4ACA-B453-6F74FFA18608}" type="presParOf" srcId="{7A88FFB5-DCA0-41CD-89CF-D6565134C094}" destId="{6A72E537-E9E0-4CD2-A8C5-3F16C2B0FA98}" srcOrd="9" destOrd="0" presId="urn:microsoft.com/office/officeart/2005/8/layout/default"/>
    <dgm:cxn modelId="{7DE43793-FBFB-4912-8560-7E3399CDCB46}" type="presParOf" srcId="{7A88FFB5-DCA0-41CD-89CF-D6565134C094}" destId="{3926A5C0-22C5-444C-AD11-BFAE0B9F482F}" srcOrd="10" destOrd="0" presId="urn:microsoft.com/office/officeart/2005/8/layout/default"/>
    <dgm:cxn modelId="{37B941B8-F5CC-4B19-99C2-1DBFF673FCE0}" type="presParOf" srcId="{7A88FFB5-DCA0-41CD-89CF-D6565134C094}" destId="{FDD98713-E6A0-492B-850F-9A28C3208898}" srcOrd="11" destOrd="0" presId="urn:microsoft.com/office/officeart/2005/8/layout/default"/>
    <dgm:cxn modelId="{6CB1B2C9-86A3-4B8F-845E-E516091B87B8}" type="presParOf" srcId="{7A88FFB5-DCA0-41CD-89CF-D6565134C094}" destId="{DB05D015-B039-43EB-AACA-9A57A14F1EDB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4084F-B21A-421A-8155-C15CF32138DB}">
      <dsp:nvSpPr>
        <dsp:cNvPr id="0" name=""/>
        <dsp:cNvSpPr/>
      </dsp:nvSpPr>
      <dsp:spPr>
        <a:xfrm rot="10800000">
          <a:off x="2460685" y="519"/>
          <a:ext cx="9176602" cy="59714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322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Arial Nova" panose="020B0504020202020204" pitchFamily="34" charset="0"/>
            </a:rPr>
            <a:t>Kegiatan</a:t>
          </a:r>
          <a:r>
            <a:rPr lang="en-US" sz="2400" kern="1200" dirty="0">
              <a:latin typeface="Arial Nova" panose="020B0504020202020204" pitchFamily="34" charset="0"/>
            </a:rPr>
            <a:t> </a:t>
          </a:r>
          <a:r>
            <a:rPr lang="en-US" sz="2400" kern="1200" dirty="0" err="1">
              <a:latin typeface="Arial Nova" panose="020B0504020202020204" pitchFamily="34" charset="0"/>
            </a:rPr>
            <a:t>perkilangan</a:t>
          </a:r>
          <a:r>
            <a:rPr lang="en-US" sz="2400" kern="1200" dirty="0">
              <a:latin typeface="Arial Nova" panose="020B0504020202020204" pitchFamily="34" charset="0"/>
            </a:rPr>
            <a:t> </a:t>
          </a:r>
          <a:r>
            <a:rPr lang="en-US" sz="2400" kern="1200" dirty="0" err="1">
              <a:latin typeface="Arial Nova" panose="020B0504020202020204" pitchFamily="34" charset="0"/>
            </a:rPr>
            <a:t>menggantikan</a:t>
          </a:r>
          <a:r>
            <a:rPr lang="en-US" sz="2400" kern="1200" dirty="0">
              <a:latin typeface="Arial Nova" panose="020B0504020202020204" pitchFamily="34" charset="0"/>
            </a:rPr>
            <a:t> </a:t>
          </a:r>
          <a:r>
            <a:rPr lang="en-US" sz="2400" kern="1200" dirty="0" err="1">
              <a:latin typeface="Arial Nova" panose="020B0504020202020204" pitchFamily="34" charset="0"/>
            </a:rPr>
            <a:t>aktiviti</a:t>
          </a:r>
          <a:r>
            <a:rPr lang="en-US" sz="2400" kern="1200" dirty="0">
              <a:latin typeface="Arial Nova" panose="020B0504020202020204" pitchFamily="34" charset="0"/>
            </a:rPr>
            <a:t> </a:t>
          </a:r>
          <a:r>
            <a:rPr lang="en-US" sz="2400" kern="1200" dirty="0" err="1">
              <a:latin typeface="Arial Nova" panose="020B0504020202020204" pitchFamily="34" charset="0"/>
            </a:rPr>
            <a:t>pertanian</a:t>
          </a:r>
          <a:endParaRPr lang="en-MY" sz="2400" kern="1200" dirty="0">
            <a:latin typeface="Arial Nova" panose="020B0504020202020204" pitchFamily="34" charset="0"/>
          </a:endParaRPr>
        </a:p>
      </dsp:txBody>
      <dsp:txXfrm rot="10800000">
        <a:off x="2609970" y="519"/>
        <a:ext cx="9027317" cy="597140"/>
      </dsp:txXfrm>
    </dsp:sp>
    <dsp:sp modelId="{A46F4494-E707-4908-BFBE-E4FAD0791A33}">
      <dsp:nvSpPr>
        <dsp:cNvPr id="0" name=""/>
        <dsp:cNvSpPr/>
      </dsp:nvSpPr>
      <dsp:spPr>
        <a:xfrm>
          <a:off x="2162114" y="519"/>
          <a:ext cx="597140" cy="59714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49C26A-69A9-46AF-9683-4B0BDF58EEAA}">
      <dsp:nvSpPr>
        <dsp:cNvPr id="0" name=""/>
        <dsp:cNvSpPr/>
      </dsp:nvSpPr>
      <dsp:spPr>
        <a:xfrm rot="10800000">
          <a:off x="2460685" y="746944"/>
          <a:ext cx="9176602" cy="59714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322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Arial Nova" panose="020B0504020202020204" pitchFamily="34" charset="0"/>
            </a:rPr>
            <a:t>Sumber</a:t>
          </a:r>
          <a:r>
            <a:rPr lang="en-US" sz="2400" kern="1200" dirty="0">
              <a:latin typeface="Arial Nova" panose="020B0504020202020204" pitchFamily="34" charset="0"/>
            </a:rPr>
            <a:t> </a:t>
          </a:r>
          <a:r>
            <a:rPr lang="en-US" sz="2400" kern="1200" dirty="0" err="1">
              <a:latin typeface="Arial Nova" panose="020B0504020202020204" pitchFamily="34" charset="0"/>
            </a:rPr>
            <a:t>utama</a:t>
          </a:r>
          <a:r>
            <a:rPr lang="en-US" sz="2400" kern="1200" dirty="0">
              <a:latin typeface="Arial Nova" panose="020B0504020202020204" pitchFamily="34" charset="0"/>
            </a:rPr>
            <a:t> </a:t>
          </a:r>
          <a:r>
            <a:rPr lang="en-US" sz="2400" kern="1200" dirty="0" err="1">
              <a:latin typeface="Arial Nova" panose="020B0504020202020204" pitchFamily="34" charset="0"/>
            </a:rPr>
            <a:t>ekonomi</a:t>
          </a:r>
          <a:r>
            <a:rPr lang="en-US" sz="2400" kern="1200" dirty="0">
              <a:latin typeface="Arial Nova" panose="020B0504020202020204" pitchFamily="34" charset="0"/>
            </a:rPr>
            <a:t> </a:t>
          </a:r>
          <a:r>
            <a:rPr lang="en-US" sz="2400" kern="1200" dirty="0" err="1">
              <a:latin typeface="Arial Nova" panose="020B0504020202020204" pitchFamily="34" charset="0"/>
            </a:rPr>
            <a:t>berteraskan</a:t>
          </a:r>
          <a:r>
            <a:rPr lang="en-US" sz="2400" kern="1200" dirty="0">
              <a:latin typeface="Arial Nova" panose="020B0504020202020204" pitchFamily="34" charset="0"/>
            </a:rPr>
            <a:t> </a:t>
          </a:r>
          <a:r>
            <a:rPr lang="en-US" sz="2400" kern="1200" dirty="0" err="1">
              <a:latin typeface="Arial Nova" panose="020B0504020202020204" pitchFamily="34" charset="0"/>
            </a:rPr>
            <a:t>bidang</a:t>
          </a:r>
          <a:r>
            <a:rPr lang="en-US" sz="2400" kern="1200" dirty="0">
              <a:latin typeface="Arial Nova" panose="020B0504020202020204" pitchFamily="34" charset="0"/>
            </a:rPr>
            <a:t> </a:t>
          </a:r>
          <a:r>
            <a:rPr lang="en-US" sz="2400" kern="1200" dirty="0" err="1">
              <a:latin typeface="Arial Nova" panose="020B0504020202020204" pitchFamily="34" charset="0"/>
            </a:rPr>
            <a:t>pembuatan</a:t>
          </a:r>
          <a:r>
            <a:rPr lang="en-US" sz="2400" kern="1200" dirty="0">
              <a:latin typeface="Arial Nova" panose="020B0504020202020204" pitchFamily="34" charset="0"/>
            </a:rPr>
            <a:t>.</a:t>
          </a:r>
          <a:endParaRPr lang="en-MY" sz="2400" kern="1200" dirty="0">
            <a:latin typeface="Arial Nova" panose="020B0504020202020204" pitchFamily="34" charset="0"/>
          </a:endParaRPr>
        </a:p>
      </dsp:txBody>
      <dsp:txXfrm rot="10800000">
        <a:off x="2609970" y="746944"/>
        <a:ext cx="9027317" cy="597140"/>
      </dsp:txXfrm>
    </dsp:sp>
    <dsp:sp modelId="{01724013-BCB1-421B-84F6-D9C3F5E80D4D}">
      <dsp:nvSpPr>
        <dsp:cNvPr id="0" name=""/>
        <dsp:cNvSpPr/>
      </dsp:nvSpPr>
      <dsp:spPr>
        <a:xfrm>
          <a:off x="2162114" y="746944"/>
          <a:ext cx="597140" cy="59714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2DE6F1-55EA-4F98-BA61-79829E7D8D67}">
      <dsp:nvSpPr>
        <dsp:cNvPr id="0" name=""/>
        <dsp:cNvSpPr/>
      </dsp:nvSpPr>
      <dsp:spPr>
        <a:xfrm rot="10800000">
          <a:off x="2460685" y="1493370"/>
          <a:ext cx="9176602" cy="59714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322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Arial Nova" panose="020B0504020202020204" pitchFamily="34" charset="0"/>
            </a:rPr>
            <a:t>Wujudnya</a:t>
          </a:r>
          <a:r>
            <a:rPr lang="en-US" sz="2400" kern="1200" dirty="0">
              <a:latin typeface="Arial Nova" panose="020B0504020202020204" pitchFamily="34" charset="0"/>
            </a:rPr>
            <a:t> </a:t>
          </a:r>
          <a:r>
            <a:rPr lang="en-US" sz="2400" kern="1200" dirty="0" err="1">
              <a:latin typeface="Arial Nova" panose="020B0504020202020204" pitchFamily="34" charset="0"/>
            </a:rPr>
            <a:t>golongan</a:t>
          </a:r>
          <a:r>
            <a:rPr lang="en-US" sz="2400" kern="1200" dirty="0">
              <a:latin typeface="Arial Nova" panose="020B0504020202020204" pitchFamily="34" charset="0"/>
            </a:rPr>
            <a:t> </a:t>
          </a:r>
          <a:r>
            <a:rPr lang="en-US" sz="2400" kern="1200" dirty="0" err="1">
              <a:latin typeface="Arial Nova" panose="020B0504020202020204" pitchFamily="34" charset="0"/>
            </a:rPr>
            <a:t>buruh</a:t>
          </a:r>
          <a:r>
            <a:rPr lang="en-US" sz="2400" kern="1200" dirty="0">
              <a:latin typeface="Arial Nova" panose="020B0504020202020204" pitchFamily="34" charset="0"/>
            </a:rPr>
            <a:t> dan </a:t>
          </a:r>
          <a:r>
            <a:rPr lang="en-US" sz="2400" kern="1200" dirty="0" err="1">
              <a:latin typeface="Arial Nova" panose="020B0504020202020204" pitchFamily="34" charset="0"/>
            </a:rPr>
            <a:t>majikan</a:t>
          </a:r>
          <a:r>
            <a:rPr lang="en-US" sz="2400" kern="1200" dirty="0">
              <a:latin typeface="Arial Nova" panose="020B0504020202020204" pitchFamily="34" charset="0"/>
            </a:rPr>
            <a:t>.</a:t>
          </a:r>
          <a:endParaRPr lang="en-MY" sz="2400" kern="1200" dirty="0">
            <a:latin typeface="Arial Nova" panose="020B0504020202020204" pitchFamily="34" charset="0"/>
          </a:endParaRPr>
        </a:p>
      </dsp:txBody>
      <dsp:txXfrm rot="10800000">
        <a:off x="2609970" y="1493370"/>
        <a:ext cx="9027317" cy="597140"/>
      </dsp:txXfrm>
    </dsp:sp>
    <dsp:sp modelId="{29AA6118-6466-46FC-A172-7C467D18AB2E}">
      <dsp:nvSpPr>
        <dsp:cNvPr id="0" name=""/>
        <dsp:cNvSpPr/>
      </dsp:nvSpPr>
      <dsp:spPr>
        <a:xfrm>
          <a:off x="2162114" y="1493370"/>
          <a:ext cx="597140" cy="59714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917CF9-B6AB-4AF6-96AA-A29C427E7F5A}">
      <dsp:nvSpPr>
        <dsp:cNvPr id="0" name=""/>
        <dsp:cNvSpPr/>
      </dsp:nvSpPr>
      <dsp:spPr>
        <a:xfrm rot="10800000">
          <a:off x="2460685" y="2239795"/>
          <a:ext cx="9176602" cy="59714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322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Arial Nova" panose="020B0504020202020204" pitchFamily="34" charset="0"/>
            </a:rPr>
            <a:t>Wujudnya</a:t>
          </a:r>
          <a:r>
            <a:rPr lang="en-US" sz="2400" kern="1200" dirty="0">
              <a:latin typeface="Arial Nova" panose="020B0504020202020204" pitchFamily="34" charset="0"/>
            </a:rPr>
            <a:t> </a:t>
          </a:r>
          <a:r>
            <a:rPr lang="en-US" sz="2400" kern="1200" dirty="0" err="1">
              <a:latin typeface="Arial Nova" panose="020B0504020202020204" pitchFamily="34" charset="0"/>
            </a:rPr>
            <a:t>peluang</a:t>
          </a:r>
          <a:r>
            <a:rPr lang="en-US" sz="2400" kern="1200" dirty="0">
              <a:latin typeface="Arial Nova" panose="020B0504020202020204" pitchFamily="34" charset="0"/>
            </a:rPr>
            <a:t> </a:t>
          </a:r>
          <a:r>
            <a:rPr lang="en-US" sz="2400" kern="1200" dirty="0" err="1">
              <a:latin typeface="Arial Nova" panose="020B0504020202020204" pitchFamily="34" charset="0"/>
            </a:rPr>
            <a:t>pekerjaan</a:t>
          </a:r>
          <a:r>
            <a:rPr lang="en-US" sz="2400" kern="1200" dirty="0">
              <a:latin typeface="Arial Nova" panose="020B0504020202020204" pitchFamily="34" charset="0"/>
            </a:rPr>
            <a:t> </a:t>
          </a:r>
          <a:r>
            <a:rPr lang="en-US" sz="2400" kern="1200" dirty="0" err="1">
              <a:latin typeface="Arial Nova" panose="020B0504020202020204" pitchFamily="34" charset="0"/>
            </a:rPr>
            <a:t>daripada</a:t>
          </a:r>
          <a:r>
            <a:rPr lang="en-US" sz="2400" kern="1200" dirty="0">
              <a:latin typeface="Arial Nova" panose="020B0504020202020204" pitchFamily="34" charset="0"/>
            </a:rPr>
            <a:t> </a:t>
          </a:r>
          <a:r>
            <a:rPr lang="en-US" sz="2400" kern="1200" dirty="0" err="1">
              <a:latin typeface="Arial Nova" panose="020B0504020202020204" pitchFamily="34" charset="0"/>
            </a:rPr>
            <a:t>kegiatan</a:t>
          </a:r>
          <a:r>
            <a:rPr lang="en-US" sz="2400" kern="1200" dirty="0">
              <a:latin typeface="Arial Nova" panose="020B0504020202020204" pitchFamily="34" charset="0"/>
            </a:rPr>
            <a:t> </a:t>
          </a:r>
          <a:r>
            <a:rPr lang="en-US" sz="2400" kern="1200" dirty="0" err="1">
              <a:latin typeface="Arial Nova" panose="020B0504020202020204" pitchFamily="34" charset="0"/>
            </a:rPr>
            <a:t>perindustrian</a:t>
          </a:r>
          <a:endParaRPr lang="en-MY" sz="2400" kern="1200" dirty="0">
            <a:latin typeface="Arial Nova" panose="020B0504020202020204" pitchFamily="34" charset="0"/>
          </a:endParaRPr>
        </a:p>
      </dsp:txBody>
      <dsp:txXfrm rot="10800000">
        <a:off x="2609970" y="2239795"/>
        <a:ext cx="9027317" cy="597140"/>
      </dsp:txXfrm>
    </dsp:sp>
    <dsp:sp modelId="{9EF56D90-B424-4756-8302-C299F5EACD52}">
      <dsp:nvSpPr>
        <dsp:cNvPr id="0" name=""/>
        <dsp:cNvSpPr/>
      </dsp:nvSpPr>
      <dsp:spPr>
        <a:xfrm>
          <a:off x="2162114" y="2239795"/>
          <a:ext cx="597140" cy="59714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4084F-B21A-421A-8155-C15CF32138DB}">
      <dsp:nvSpPr>
        <dsp:cNvPr id="0" name=""/>
        <dsp:cNvSpPr/>
      </dsp:nvSpPr>
      <dsp:spPr>
        <a:xfrm rot="10800000">
          <a:off x="2493260" y="2133"/>
          <a:ext cx="9176602" cy="72744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782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Arial Nova" panose="020B0504020202020204" pitchFamily="34" charset="0"/>
            </a:rPr>
            <a:t>Pengenalan</a:t>
          </a:r>
          <a:r>
            <a:rPr lang="en-US" sz="2400" kern="1200" dirty="0">
              <a:latin typeface="Arial Nova" panose="020B0504020202020204" pitchFamily="34" charset="0"/>
            </a:rPr>
            <a:t> tulisan </a:t>
          </a:r>
          <a:r>
            <a:rPr lang="en-US" sz="2400" kern="1200" dirty="0" err="1">
              <a:latin typeface="Arial Nova" panose="020B0504020202020204" pitchFamily="34" charset="0"/>
            </a:rPr>
            <a:t>rumi</a:t>
          </a:r>
          <a:r>
            <a:rPr lang="en-US" sz="2400" kern="1200" dirty="0">
              <a:latin typeface="Arial Nova" panose="020B0504020202020204" pitchFamily="34" charset="0"/>
            </a:rPr>
            <a:t> </a:t>
          </a:r>
          <a:r>
            <a:rPr lang="en-US" sz="2400" kern="1200" dirty="0" err="1">
              <a:latin typeface="Arial Nova" panose="020B0504020202020204" pitchFamily="34" charset="0"/>
            </a:rPr>
            <a:t>dalam</a:t>
          </a:r>
          <a:r>
            <a:rPr lang="en-US" sz="2400" kern="1200" dirty="0">
              <a:latin typeface="Arial Nova" panose="020B0504020202020204" pitchFamily="34" charset="0"/>
            </a:rPr>
            <a:t> </a:t>
          </a:r>
          <a:r>
            <a:rPr lang="en-US" sz="2400" kern="1200" dirty="0" err="1">
              <a:latin typeface="Arial Nova" panose="020B0504020202020204" pitchFamily="34" charset="0"/>
            </a:rPr>
            <a:t>masyarakat</a:t>
          </a:r>
          <a:r>
            <a:rPr lang="en-US" sz="2400" kern="1200" dirty="0">
              <a:latin typeface="Arial Nova" panose="020B0504020202020204" pitchFamily="34" charset="0"/>
            </a:rPr>
            <a:t> </a:t>
          </a:r>
          <a:r>
            <a:rPr lang="en-US" sz="2400" kern="1200" dirty="0" err="1">
              <a:latin typeface="Arial Nova" panose="020B0504020202020204" pitchFamily="34" charset="0"/>
            </a:rPr>
            <a:t>Melayu</a:t>
          </a:r>
          <a:endParaRPr lang="en-MY" sz="2400" kern="1200" dirty="0">
            <a:latin typeface="Arial Nova" panose="020B0504020202020204" pitchFamily="34" charset="0"/>
          </a:endParaRPr>
        </a:p>
      </dsp:txBody>
      <dsp:txXfrm rot="10800000">
        <a:off x="2675120" y="2133"/>
        <a:ext cx="8994742" cy="727442"/>
      </dsp:txXfrm>
    </dsp:sp>
    <dsp:sp modelId="{A46F4494-E707-4908-BFBE-E4FAD0791A33}">
      <dsp:nvSpPr>
        <dsp:cNvPr id="0" name=""/>
        <dsp:cNvSpPr/>
      </dsp:nvSpPr>
      <dsp:spPr>
        <a:xfrm>
          <a:off x="2129539" y="2133"/>
          <a:ext cx="727442" cy="72744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49C26A-69A9-46AF-9683-4B0BDF58EEAA}">
      <dsp:nvSpPr>
        <dsp:cNvPr id="0" name=""/>
        <dsp:cNvSpPr/>
      </dsp:nvSpPr>
      <dsp:spPr>
        <a:xfrm rot="10800000">
          <a:off x="2493260" y="911436"/>
          <a:ext cx="9176602" cy="72744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782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Arial Nova" panose="020B0504020202020204" pitchFamily="34" charset="0"/>
            </a:rPr>
            <a:t>Kewujudan</a:t>
          </a:r>
          <a:r>
            <a:rPr lang="en-US" sz="2400" kern="1200" dirty="0">
              <a:latin typeface="Arial Nova" panose="020B0504020202020204" pitchFamily="34" charset="0"/>
            </a:rPr>
            <a:t> </a:t>
          </a:r>
          <a:r>
            <a:rPr lang="en-US" sz="2400" kern="1200" dirty="0" err="1">
              <a:latin typeface="Arial Nova" panose="020B0504020202020204" pitchFamily="34" charset="0"/>
            </a:rPr>
            <a:t>perkahwinan</a:t>
          </a:r>
          <a:r>
            <a:rPr lang="en-US" sz="2400" kern="1200" dirty="0">
              <a:latin typeface="Arial Nova" panose="020B0504020202020204" pitchFamily="34" charset="0"/>
            </a:rPr>
            <a:t> </a:t>
          </a:r>
          <a:r>
            <a:rPr lang="en-US" sz="2400" kern="1200" dirty="0" err="1">
              <a:latin typeface="Arial Nova" panose="020B0504020202020204" pitchFamily="34" charset="0"/>
            </a:rPr>
            <a:t>campur</a:t>
          </a:r>
          <a:r>
            <a:rPr lang="en-US" sz="2400" kern="1200" dirty="0">
              <a:latin typeface="Arial Nova" panose="020B0504020202020204" pitchFamily="34" charset="0"/>
            </a:rPr>
            <a:t> di </a:t>
          </a:r>
          <a:r>
            <a:rPr lang="en-US" sz="2400" kern="1200" dirty="0" err="1">
              <a:latin typeface="Arial Nova" panose="020B0504020202020204" pitchFamily="34" charset="0"/>
            </a:rPr>
            <a:t>antara</a:t>
          </a:r>
          <a:r>
            <a:rPr lang="en-US" sz="2400" kern="1200" dirty="0">
              <a:latin typeface="Arial Nova" panose="020B0504020202020204" pitchFamily="34" charset="0"/>
            </a:rPr>
            <a:t> </a:t>
          </a:r>
          <a:r>
            <a:rPr lang="en-US" sz="2400" kern="1200" dirty="0" err="1">
              <a:latin typeface="Arial Nova" panose="020B0504020202020204" pitchFamily="34" charset="0"/>
            </a:rPr>
            <a:t>masyarakat</a:t>
          </a:r>
          <a:r>
            <a:rPr lang="en-US" sz="2400" kern="1200" dirty="0">
              <a:latin typeface="Arial Nova" panose="020B0504020202020204" pitchFamily="34" charset="0"/>
            </a:rPr>
            <a:t> </a:t>
          </a:r>
          <a:r>
            <a:rPr lang="en-US" sz="2400" kern="1200" dirty="0" err="1">
              <a:latin typeface="Arial Nova" panose="020B0504020202020204" pitchFamily="34" charset="0"/>
            </a:rPr>
            <a:t>tempatan</a:t>
          </a:r>
          <a:r>
            <a:rPr lang="en-US" sz="2400" kern="1200" dirty="0">
              <a:latin typeface="Arial Nova" panose="020B0504020202020204" pitchFamily="34" charset="0"/>
            </a:rPr>
            <a:t> dan </a:t>
          </a:r>
          <a:r>
            <a:rPr lang="en-US" sz="2400" kern="1200" dirty="0" err="1">
              <a:latin typeface="Arial Nova" panose="020B0504020202020204" pitchFamily="34" charset="0"/>
            </a:rPr>
            <a:t>penjajah</a:t>
          </a:r>
          <a:r>
            <a:rPr lang="en-US" sz="2400" kern="1200" dirty="0">
              <a:latin typeface="Arial Nova" panose="020B0504020202020204" pitchFamily="34" charset="0"/>
            </a:rPr>
            <a:t>. </a:t>
          </a:r>
          <a:r>
            <a:rPr lang="en-US" sz="2400" kern="1200" dirty="0" err="1">
              <a:latin typeface="Arial Nova" panose="020B0504020202020204" pitchFamily="34" charset="0"/>
            </a:rPr>
            <a:t>Contoh</a:t>
          </a:r>
          <a:r>
            <a:rPr lang="en-US" sz="2400" kern="1200" dirty="0">
              <a:latin typeface="Arial Nova" panose="020B0504020202020204" pitchFamily="34" charset="0"/>
            </a:rPr>
            <a:t>: </a:t>
          </a:r>
          <a:r>
            <a:rPr lang="en-US" sz="2400" kern="1200" dirty="0" err="1">
              <a:latin typeface="Arial Nova" panose="020B0504020202020204" pitchFamily="34" charset="0"/>
            </a:rPr>
            <a:t>kaum</a:t>
          </a:r>
          <a:r>
            <a:rPr lang="en-US" sz="2400" kern="1200" dirty="0">
              <a:latin typeface="Arial Nova" panose="020B0504020202020204" pitchFamily="34" charset="0"/>
            </a:rPr>
            <a:t> Serani di Melaka.</a:t>
          </a:r>
          <a:endParaRPr lang="en-MY" sz="2400" kern="1200" dirty="0">
            <a:latin typeface="Arial Nova" panose="020B0504020202020204" pitchFamily="34" charset="0"/>
          </a:endParaRPr>
        </a:p>
      </dsp:txBody>
      <dsp:txXfrm rot="10800000">
        <a:off x="2675120" y="911436"/>
        <a:ext cx="8994742" cy="727442"/>
      </dsp:txXfrm>
    </dsp:sp>
    <dsp:sp modelId="{01724013-BCB1-421B-84F6-D9C3F5E80D4D}">
      <dsp:nvSpPr>
        <dsp:cNvPr id="0" name=""/>
        <dsp:cNvSpPr/>
      </dsp:nvSpPr>
      <dsp:spPr>
        <a:xfrm>
          <a:off x="2129539" y="911436"/>
          <a:ext cx="727442" cy="72744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2DE6F1-55EA-4F98-BA61-79829E7D8D67}">
      <dsp:nvSpPr>
        <dsp:cNvPr id="0" name=""/>
        <dsp:cNvSpPr/>
      </dsp:nvSpPr>
      <dsp:spPr>
        <a:xfrm rot="10800000">
          <a:off x="2493260" y="1820739"/>
          <a:ext cx="9176602" cy="72744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782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Arial Nova" panose="020B0504020202020204" pitchFamily="34" charset="0"/>
            </a:rPr>
            <a:t>Wujudnya</a:t>
          </a:r>
          <a:r>
            <a:rPr lang="en-US" sz="2400" kern="1200" dirty="0">
              <a:latin typeface="Arial Nova" panose="020B0504020202020204" pitchFamily="34" charset="0"/>
            </a:rPr>
            <a:t> </a:t>
          </a:r>
          <a:r>
            <a:rPr lang="en-US" sz="2400" kern="1200" dirty="0" err="1">
              <a:latin typeface="Arial Nova" panose="020B0504020202020204" pitchFamily="34" charset="0"/>
            </a:rPr>
            <a:t>perkataan</a:t>
          </a:r>
          <a:r>
            <a:rPr lang="en-US" sz="2400" kern="1200" dirty="0">
              <a:latin typeface="Arial Nova" panose="020B0504020202020204" pitchFamily="34" charset="0"/>
            </a:rPr>
            <a:t> </a:t>
          </a:r>
          <a:r>
            <a:rPr lang="en-US" sz="2400" kern="1200" dirty="0" err="1">
              <a:latin typeface="Arial Nova" panose="020B0504020202020204" pitchFamily="34" charset="0"/>
            </a:rPr>
            <a:t>baru</a:t>
          </a:r>
          <a:r>
            <a:rPr lang="en-US" sz="2400" kern="1200" dirty="0">
              <a:latin typeface="Arial Nova" panose="020B0504020202020204" pitchFamily="34" charset="0"/>
            </a:rPr>
            <a:t> yang </a:t>
          </a:r>
          <a:r>
            <a:rPr lang="en-US" sz="2400" kern="1200" dirty="0" err="1">
              <a:latin typeface="Arial Nova" panose="020B0504020202020204" pitchFamily="34" charset="0"/>
            </a:rPr>
            <a:t>diambil</a:t>
          </a:r>
          <a:r>
            <a:rPr lang="en-US" sz="2400" kern="1200" dirty="0">
              <a:latin typeface="Arial Nova" panose="020B0504020202020204" pitchFamily="34" charset="0"/>
            </a:rPr>
            <a:t> </a:t>
          </a:r>
          <a:r>
            <a:rPr lang="en-US" sz="2400" kern="1200" dirty="0" err="1">
              <a:latin typeface="Arial Nova" panose="020B0504020202020204" pitchFamily="34" charset="0"/>
            </a:rPr>
            <a:t>daripada</a:t>
          </a:r>
          <a:r>
            <a:rPr lang="en-US" sz="2400" kern="1200" dirty="0">
              <a:latin typeface="Arial Nova" panose="020B0504020202020204" pitchFamily="34" charset="0"/>
            </a:rPr>
            <a:t> Bahasa </a:t>
          </a:r>
          <a:r>
            <a:rPr lang="en-US" sz="2400" kern="1200" dirty="0" err="1">
              <a:latin typeface="Arial Nova" panose="020B0504020202020204" pitchFamily="34" charset="0"/>
            </a:rPr>
            <a:t>Portugis</a:t>
          </a:r>
          <a:r>
            <a:rPr lang="en-US" sz="2400" kern="1200" dirty="0">
              <a:latin typeface="Arial Nova" panose="020B0504020202020204" pitchFamily="34" charset="0"/>
            </a:rPr>
            <a:t> </a:t>
          </a:r>
          <a:r>
            <a:rPr lang="en-US" sz="2400" kern="1200" dirty="0" err="1">
              <a:latin typeface="Arial Nova" panose="020B0504020202020204" pitchFamily="34" charset="0"/>
            </a:rPr>
            <a:t>seperti</a:t>
          </a:r>
          <a:r>
            <a:rPr lang="en-US" sz="2400" kern="1200" dirty="0">
              <a:latin typeface="Arial Nova" panose="020B0504020202020204" pitchFamily="34" charset="0"/>
            </a:rPr>
            <a:t> </a:t>
          </a:r>
          <a:r>
            <a:rPr lang="en-US" sz="2400" kern="1200" dirty="0" err="1">
              <a:latin typeface="Arial Nova" panose="020B0504020202020204" pitchFamily="34" charset="0"/>
            </a:rPr>
            <a:t>tuala</a:t>
          </a:r>
          <a:r>
            <a:rPr lang="en-US" sz="2400" kern="1200" dirty="0">
              <a:latin typeface="Arial Nova" panose="020B0504020202020204" pitchFamily="34" charset="0"/>
            </a:rPr>
            <a:t>, </a:t>
          </a:r>
          <a:r>
            <a:rPr lang="en-US" sz="2400" kern="1200" dirty="0" err="1">
              <a:latin typeface="Arial Nova" panose="020B0504020202020204" pitchFamily="34" charset="0"/>
            </a:rPr>
            <a:t>garfu</a:t>
          </a:r>
          <a:r>
            <a:rPr lang="en-US" sz="2400" kern="1200" dirty="0">
              <a:latin typeface="Arial Nova" panose="020B0504020202020204" pitchFamily="34" charset="0"/>
            </a:rPr>
            <a:t>, </a:t>
          </a:r>
          <a:r>
            <a:rPr lang="en-US" sz="2400" kern="1200" dirty="0" err="1">
              <a:latin typeface="Arial Nova" panose="020B0504020202020204" pitchFamily="34" charset="0"/>
            </a:rPr>
            <a:t>almari</a:t>
          </a:r>
          <a:r>
            <a:rPr lang="en-US" sz="2400" kern="1200" dirty="0">
              <a:latin typeface="Arial Nova" panose="020B0504020202020204" pitchFamily="34" charset="0"/>
            </a:rPr>
            <a:t>.</a:t>
          </a:r>
          <a:endParaRPr lang="en-MY" sz="2400" kern="1200" dirty="0">
            <a:latin typeface="Arial Nova" panose="020B0504020202020204" pitchFamily="34" charset="0"/>
          </a:endParaRPr>
        </a:p>
      </dsp:txBody>
      <dsp:txXfrm rot="10800000">
        <a:off x="2675120" y="1820739"/>
        <a:ext cx="8994742" cy="727442"/>
      </dsp:txXfrm>
    </dsp:sp>
    <dsp:sp modelId="{29AA6118-6466-46FC-A172-7C467D18AB2E}">
      <dsp:nvSpPr>
        <dsp:cNvPr id="0" name=""/>
        <dsp:cNvSpPr/>
      </dsp:nvSpPr>
      <dsp:spPr>
        <a:xfrm>
          <a:off x="2129539" y="1820739"/>
          <a:ext cx="727442" cy="72744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917CF9-B6AB-4AF6-96AA-A29C427E7F5A}">
      <dsp:nvSpPr>
        <dsp:cNvPr id="0" name=""/>
        <dsp:cNvSpPr/>
      </dsp:nvSpPr>
      <dsp:spPr>
        <a:xfrm rot="10800000">
          <a:off x="2493260" y="2730042"/>
          <a:ext cx="9176602" cy="72744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782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Arial Nova" panose="020B0504020202020204" pitchFamily="34" charset="0"/>
            </a:rPr>
            <a:t>Pembentukan</a:t>
          </a:r>
          <a:r>
            <a:rPr lang="en-US" sz="2400" kern="1200" dirty="0">
              <a:latin typeface="Arial Nova" panose="020B0504020202020204" pitchFamily="34" charset="0"/>
            </a:rPr>
            <a:t> parti </a:t>
          </a:r>
          <a:r>
            <a:rPr lang="en-US" sz="2400" kern="1200" dirty="0" err="1">
              <a:latin typeface="Arial Nova" panose="020B0504020202020204" pitchFamily="34" charset="0"/>
            </a:rPr>
            <a:t>politik</a:t>
          </a:r>
          <a:r>
            <a:rPr lang="en-US" sz="2400" kern="1200" dirty="0">
              <a:latin typeface="Arial Nova" panose="020B0504020202020204" pitchFamily="34" charset="0"/>
            </a:rPr>
            <a:t> </a:t>
          </a:r>
          <a:r>
            <a:rPr lang="en-US" sz="2400" kern="1200" dirty="0" err="1">
              <a:latin typeface="Arial Nova" panose="020B0504020202020204" pitchFamily="34" charset="0"/>
            </a:rPr>
            <a:t>berteraskan</a:t>
          </a:r>
          <a:r>
            <a:rPr lang="en-US" sz="2400" kern="1200" dirty="0">
              <a:latin typeface="Arial Nova" panose="020B0504020202020204" pitchFamily="34" charset="0"/>
            </a:rPr>
            <a:t> </a:t>
          </a:r>
          <a:r>
            <a:rPr lang="en-US" sz="2400" kern="1200" dirty="0" err="1">
              <a:latin typeface="Arial Nova" panose="020B0504020202020204" pitchFamily="34" charset="0"/>
            </a:rPr>
            <a:t>kaum</a:t>
          </a:r>
          <a:r>
            <a:rPr lang="en-US" sz="2400" kern="1200" dirty="0">
              <a:latin typeface="Arial Nova" panose="020B0504020202020204" pitchFamily="34" charset="0"/>
            </a:rPr>
            <a:t> </a:t>
          </a:r>
          <a:r>
            <a:rPr lang="en-US" sz="2400" kern="1200" dirty="0" err="1">
              <a:latin typeface="Arial Nova" panose="020B0504020202020204" pitchFamily="34" charset="0"/>
            </a:rPr>
            <a:t>seperti</a:t>
          </a:r>
          <a:r>
            <a:rPr lang="en-US" sz="2400" kern="1200" dirty="0">
              <a:latin typeface="Arial Nova" panose="020B0504020202020204" pitchFamily="34" charset="0"/>
            </a:rPr>
            <a:t> UMNO, MCA dan MIC.</a:t>
          </a:r>
        </a:p>
      </dsp:txBody>
      <dsp:txXfrm rot="10800000">
        <a:off x="2675120" y="2730042"/>
        <a:ext cx="8994742" cy="727442"/>
      </dsp:txXfrm>
    </dsp:sp>
    <dsp:sp modelId="{9EF56D90-B424-4756-8302-C299F5EACD52}">
      <dsp:nvSpPr>
        <dsp:cNvPr id="0" name=""/>
        <dsp:cNvSpPr/>
      </dsp:nvSpPr>
      <dsp:spPr>
        <a:xfrm>
          <a:off x="2129539" y="2730042"/>
          <a:ext cx="727442" cy="727442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AFB814-C3EF-4EC2-A06F-220D4398F199}">
      <dsp:nvSpPr>
        <dsp:cNvPr id="0" name=""/>
        <dsp:cNvSpPr/>
      </dsp:nvSpPr>
      <dsp:spPr>
        <a:xfrm rot="10800000">
          <a:off x="2493260" y="3639346"/>
          <a:ext cx="9176602" cy="72744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782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Arial Nova" panose="020B0504020202020204" pitchFamily="34" charset="0"/>
            </a:rPr>
            <a:t>Pembentukan</a:t>
          </a:r>
          <a:r>
            <a:rPr lang="en-US" sz="2400" kern="1200" dirty="0">
              <a:latin typeface="Arial Nova" panose="020B0504020202020204" pitchFamily="34" charset="0"/>
            </a:rPr>
            <a:t> </a:t>
          </a:r>
          <a:r>
            <a:rPr lang="en-US" sz="2400" kern="1200" dirty="0" err="1">
              <a:latin typeface="Arial Nova" panose="020B0504020202020204" pitchFamily="34" charset="0"/>
            </a:rPr>
            <a:t>masyarakat</a:t>
          </a:r>
          <a:r>
            <a:rPr lang="en-US" sz="2400" kern="1200" dirty="0">
              <a:latin typeface="Arial Nova" panose="020B0504020202020204" pitchFamily="34" charset="0"/>
            </a:rPr>
            <a:t> </a:t>
          </a:r>
          <a:r>
            <a:rPr lang="en-US" sz="2400" kern="1200" dirty="0" err="1">
              <a:latin typeface="Arial Nova" panose="020B0504020202020204" pitchFamily="34" charset="0"/>
            </a:rPr>
            <a:t>majmuk</a:t>
          </a:r>
          <a:r>
            <a:rPr lang="en-US" sz="2400" kern="1200" dirty="0">
              <a:latin typeface="Arial Nova" panose="020B0504020202020204" pitchFamily="34" charset="0"/>
            </a:rPr>
            <a:t> </a:t>
          </a:r>
          <a:r>
            <a:rPr lang="en-US" sz="2400" kern="1200" dirty="0" err="1">
              <a:latin typeface="Arial Nova" panose="020B0504020202020204" pitchFamily="34" charset="0"/>
            </a:rPr>
            <a:t>hasil</a:t>
          </a:r>
          <a:r>
            <a:rPr lang="en-US" sz="2400" kern="1200" dirty="0">
              <a:latin typeface="Arial Nova" panose="020B0504020202020204" pitchFamily="34" charset="0"/>
            </a:rPr>
            <a:t> </a:t>
          </a:r>
          <a:r>
            <a:rPr lang="en-US" sz="2400" kern="1200" dirty="0" err="1">
              <a:latin typeface="Arial Nova" panose="020B0504020202020204" pitchFamily="34" charset="0"/>
            </a:rPr>
            <a:t>kemasukan</a:t>
          </a:r>
          <a:r>
            <a:rPr lang="en-US" sz="2400" kern="1200" dirty="0">
              <a:latin typeface="Arial Nova" panose="020B0504020202020204" pitchFamily="34" charset="0"/>
            </a:rPr>
            <a:t> </a:t>
          </a:r>
          <a:r>
            <a:rPr lang="en-US" sz="2400" kern="1200" dirty="0" err="1">
              <a:latin typeface="Arial Nova" panose="020B0504020202020204" pitchFamily="34" charset="0"/>
            </a:rPr>
            <a:t>tenaga</a:t>
          </a:r>
          <a:r>
            <a:rPr lang="en-US" sz="2400" kern="1200" dirty="0">
              <a:latin typeface="Arial Nova" panose="020B0504020202020204" pitchFamily="34" charset="0"/>
            </a:rPr>
            <a:t> </a:t>
          </a:r>
          <a:r>
            <a:rPr lang="en-US" sz="2400" kern="1200" dirty="0" err="1">
              <a:latin typeface="Arial Nova" panose="020B0504020202020204" pitchFamily="34" charset="0"/>
            </a:rPr>
            <a:t>pekerja</a:t>
          </a:r>
          <a:r>
            <a:rPr lang="en-US" sz="2400" kern="1200" dirty="0">
              <a:latin typeface="Arial Nova" panose="020B0504020202020204" pitchFamily="34" charset="0"/>
            </a:rPr>
            <a:t> </a:t>
          </a:r>
          <a:r>
            <a:rPr lang="en-US" sz="2400" kern="1200" dirty="0" err="1">
              <a:latin typeface="Arial Nova" panose="020B0504020202020204" pitchFamily="34" charset="0"/>
            </a:rPr>
            <a:t>pekerja</a:t>
          </a:r>
          <a:r>
            <a:rPr lang="en-US" sz="2400" kern="1200" dirty="0">
              <a:latin typeface="Arial Nova" panose="020B0504020202020204" pitchFamily="34" charset="0"/>
            </a:rPr>
            <a:t> </a:t>
          </a:r>
          <a:r>
            <a:rPr lang="en-US" sz="2400" kern="1200" dirty="0" err="1">
              <a:latin typeface="Arial Nova" panose="020B0504020202020204" pitchFamily="34" charset="0"/>
            </a:rPr>
            <a:t>dari</a:t>
          </a:r>
          <a:r>
            <a:rPr lang="en-US" sz="2400" kern="1200" dirty="0">
              <a:latin typeface="Arial Nova" panose="020B0504020202020204" pitchFamily="34" charset="0"/>
            </a:rPr>
            <a:t> China dan India</a:t>
          </a:r>
        </a:p>
      </dsp:txBody>
      <dsp:txXfrm rot="10800000">
        <a:off x="2675120" y="3639346"/>
        <a:ext cx="8994742" cy="727442"/>
      </dsp:txXfrm>
    </dsp:sp>
    <dsp:sp modelId="{4261F037-E082-438F-9ABA-AA096A27CC70}">
      <dsp:nvSpPr>
        <dsp:cNvPr id="0" name=""/>
        <dsp:cNvSpPr/>
      </dsp:nvSpPr>
      <dsp:spPr>
        <a:xfrm>
          <a:off x="2129539" y="3639346"/>
          <a:ext cx="727442" cy="727442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E48B6E-F127-4EBC-B9CF-22EBDF518BB8}">
      <dsp:nvSpPr>
        <dsp:cNvPr id="0" name=""/>
        <dsp:cNvSpPr/>
      </dsp:nvSpPr>
      <dsp:spPr>
        <a:xfrm>
          <a:off x="4388924" y="4450025"/>
          <a:ext cx="395462" cy="1130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7731" y="0"/>
              </a:lnTo>
              <a:lnTo>
                <a:pt x="197731" y="1130324"/>
              </a:lnTo>
              <a:lnTo>
                <a:pt x="395462" y="113032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500" kern="1200"/>
        </a:p>
      </dsp:txBody>
      <dsp:txXfrm>
        <a:off x="4556718" y="4985249"/>
        <a:ext cx="59875" cy="59875"/>
      </dsp:txXfrm>
    </dsp:sp>
    <dsp:sp modelId="{6146CC35-6775-4FD3-BB7F-830A6C29DB5C}">
      <dsp:nvSpPr>
        <dsp:cNvPr id="0" name=""/>
        <dsp:cNvSpPr/>
      </dsp:nvSpPr>
      <dsp:spPr>
        <a:xfrm>
          <a:off x="4388924" y="4450025"/>
          <a:ext cx="395462" cy="3767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7731" y="0"/>
              </a:lnTo>
              <a:lnTo>
                <a:pt x="197731" y="376774"/>
              </a:lnTo>
              <a:lnTo>
                <a:pt x="395462" y="37677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500" kern="1200"/>
        </a:p>
      </dsp:txBody>
      <dsp:txXfrm>
        <a:off x="4573000" y="4624757"/>
        <a:ext cx="27310" cy="27310"/>
      </dsp:txXfrm>
    </dsp:sp>
    <dsp:sp modelId="{A4631211-2964-423D-BE65-271B5B87EA9F}">
      <dsp:nvSpPr>
        <dsp:cNvPr id="0" name=""/>
        <dsp:cNvSpPr/>
      </dsp:nvSpPr>
      <dsp:spPr>
        <a:xfrm>
          <a:off x="4388924" y="4073250"/>
          <a:ext cx="395462" cy="376774"/>
        </a:xfrm>
        <a:custGeom>
          <a:avLst/>
          <a:gdLst/>
          <a:ahLst/>
          <a:cxnLst/>
          <a:rect l="0" t="0" r="0" b="0"/>
          <a:pathLst>
            <a:path>
              <a:moveTo>
                <a:pt x="0" y="376774"/>
              </a:moveTo>
              <a:lnTo>
                <a:pt x="197731" y="376774"/>
              </a:lnTo>
              <a:lnTo>
                <a:pt x="197731" y="0"/>
              </a:lnTo>
              <a:lnTo>
                <a:pt x="395462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500" kern="1200"/>
        </a:p>
      </dsp:txBody>
      <dsp:txXfrm>
        <a:off x="4573000" y="4247982"/>
        <a:ext cx="27310" cy="27310"/>
      </dsp:txXfrm>
    </dsp:sp>
    <dsp:sp modelId="{0DFA6919-7912-44E3-A2B4-F3FF9603B0CA}">
      <dsp:nvSpPr>
        <dsp:cNvPr id="0" name=""/>
        <dsp:cNvSpPr/>
      </dsp:nvSpPr>
      <dsp:spPr>
        <a:xfrm>
          <a:off x="4388924" y="3319700"/>
          <a:ext cx="395462" cy="1130324"/>
        </a:xfrm>
        <a:custGeom>
          <a:avLst/>
          <a:gdLst/>
          <a:ahLst/>
          <a:cxnLst/>
          <a:rect l="0" t="0" r="0" b="0"/>
          <a:pathLst>
            <a:path>
              <a:moveTo>
                <a:pt x="0" y="1130324"/>
              </a:moveTo>
              <a:lnTo>
                <a:pt x="197731" y="1130324"/>
              </a:lnTo>
              <a:lnTo>
                <a:pt x="197731" y="0"/>
              </a:lnTo>
              <a:lnTo>
                <a:pt x="395462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500" kern="1200"/>
        </a:p>
      </dsp:txBody>
      <dsp:txXfrm>
        <a:off x="4556718" y="3854925"/>
        <a:ext cx="59875" cy="59875"/>
      </dsp:txXfrm>
    </dsp:sp>
    <dsp:sp modelId="{63B4FBCB-540D-4F0A-AD10-8CA587ABCE09}">
      <dsp:nvSpPr>
        <dsp:cNvPr id="0" name=""/>
        <dsp:cNvSpPr/>
      </dsp:nvSpPr>
      <dsp:spPr>
        <a:xfrm>
          <a:off x="2016146" y="2566150"/>
          <a:ext cx="395462" cy="1883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7731" y="0"/>
              </a:lnTo>
              <a:lnTo>
                <a:pt x="197731" y="1883874"/>
              </a:lnTo>
              <a:lnTo>
                <a:pt x="395462" y="188387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600" kern="1200"/>
        </a:p>
      </dsp:txBody>
      <dsp:txXfrm>
        <a:off x="2165754" y="3459964"/>
        <a:ext cx="96246" cy="96246"/>
      </dsp:txXfrm>
    </dsp:sp>
    <dsp:sp modelId="{B9FD8A80-4F02-4006-893A-7D79F14EF4CD}">
      <dsp:nvSpPr>
        <dsp:cNvPr id="0" name=""/>
        <dsp:cNvSpPr/>
      </dsp:nvSpPr>
      <dsp:spPr>
        <a:xfrm>
          <a:off x="4388924" y="2189375"/>
          <a:ext cx="395462" cy="3767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7731" y="0"/>
              </a:lnTo>
              <a:lnTo>
                <a:pt x="197731" y="376774"/>
              </a:lnTo>
              <a:lnTo>
                <a:pt x="395462" y="37677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500" kern="1200"/>
        </a:p>
      </dsp:txBody>
      <dsp:txXfrm>
        <a:off x="4573000" y="2364107"/>
        <a:ext cx="27310" cy="27310"/>
      </dsp:txXfrm>
    </dsp:sp>
    <dsp:sp modelId="{114F0315-346B-4C24-BCBE-6E0D1C5E0A6B}">
      <dsp:nvSpPr>
        <dsp:cNvPr id="0" name=""/>
        <dsp:cNvSpPr/>
      </dsp:nvSpPr>
      <dsp:spPr>
        <a:xfrm>
          <a:off x="4388924" y="1812600"/>
          <a:ext cx="395462" cy="376774"/>
        </a:xfrm>
        <a:custGeom>
          <a:avLst/>
          <a:gdLst/>
          <a:ahLst/>
          <a:cxnLst/>
          <a:rect l="0" t="0" r="0" b="0"/>
          <a:pathLst>
            <a:path>
              <a:moveTo>
                <a:pt x="0" y="376774"/>
              </a:moveTo>
              <a:lnTo>
                <a:pt x="197731" y="376774"/>
              </a:lnTo>
              <a:lnTo>
                <a:pt x="197731" y="0"/>
              </a:lnTo>
              <a:lnTo>
                <a:pt x="395462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500" kern="1200"/>
        </a:p>
      </dsp:txBody>
      <dsp:txXfrm>
        <a:off x="4573000" y="1987332"/>
        <a:ext cx="27310" cy="27310"/>
      </dsp:txXfrm>
    </dsp:sp>
    <dsp:sp modelId="{1CAD8E24-4751-4501-A061-1C0D752AA84C}">
      <dsp:nvSpPr>
        <dsp:cNvPr id="0" name=""/>
        <dsp:cNvSpPr/>
      </dsp:nvSpPr>
      <dsp:spPr>
        <a:xfrm>
          <a:off x="2016146" y="2189375"/>
          <a:ext cx="395462" cy="376774"/>
        </a:xfrm>
        <a:custGeom>
          <a:avLst/>
          <a:gdLst/>
          <a:ahLst/>
          <a:cxnLst/>
          <a:rect l="0" t="0" r="0" b="0"/>
          <a:pathLst>
            <a:path>
              <a:moveTo>
                <a:pt x="0" y="376774"/>
              </a:moveTo>
              <a:lnTo>
                <a:pt x="197731" y="376774"/>
              </a:lnTo>
              <a:lnTo>
                <a:pt x="197731" y="0"/>
              </a:lnTo>
              <a:lnTo>
                <a:pt x="395462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500" kern="1200"/>
        </a:p>
      </dsp:txBody>
      <dsp:txXfrm>
        <a:off x="2200222" y="2364107"/>
        <a:ext cx="27310" cy="27310"/>
      </dsp:txXfrm>
    </dsp:sp>
    <dsp:sp modelId="{C7C7CB36-BED2-40F4-A423-F81E949974AC}">
      <dsp:nvSpPr>
        <dsp:cNvPr id="0" name=""/>
        <dsp:cNvSpPr/>
      </dsp:nvSpPr>
      <dsp:spPr>
        <a:xfrm>
          <a:off x="4388924" y="682275"/>
          <a:ext cx="395462" cy="3767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7731" y="0"/>
              </a:lnTo>
              <a:lnTo>
                <a:pt x="197731" y="376774"/>
              </a:lnTo>
              <a:lnTo>
                <a:pt x="395462" y="37677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500" kern="1200"/>
        </a:p>
      </dsp:txBody>
      <dsp:txXfrm>
        <a:off x="4573000" y="857007"/>
        <a:ext cx="27310" cy="27310"/>
      </dsp:txXfrm>
    </dsp:sp>
    <dsp:sp modelId="{632D8E0B-60E7-48A6-9A68-05727EF6BD68}">
      <dsp:nvSpPr>
        <dsp:cNvPr id="0" name=""/>
        <dsp:cNvSpPr/>
      </dsp:nvSpPr>
      <dsp:spPr>
        <a:xfrm>
          <a:off x="4388924" y="305500"/>
          <a:ext cx="395462" cy="376774"/>
        </a:xfrm>
        <a:custGeom>
          <a:avLst/>
          <a:gdLst/>
          <a:ahLst/>
          <a:cxnLst/>
          <a:rect l="0" t="0" r="0" b="0"/>
          <a:pathLst>
            <a:path>
              <a:moveTo>
                <a:pt x="0" y="376774"/>
              </a:moveTo>
              <a:lnTo>
                <a:pt x="197731" y="376774"/>
              </a:lnTo>
              <a:lnTo>
                <a:pt x="197731" y="0"/>
              </a:lnTo>
              <a:lnTo>
                <a:pt x="395462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500" kern="1200"/>
        </a:p>
      </dsp:txBody>
      <dsp:txXfrm>
        <a:off x="4573000" y="480233"/>
        <a:ext cx="27310" cy="27310"/>
      </dsp:txXfrm>
    </dsp:sp>
    <dsp:sp modelId="{C7348D18-2323-440A-B379-B435D35D297F}">
      <dsp:nvSpPr>
        <dsp:cNvPr id="0" name=""/>
        <dsp:cNvSpPr/>
      </dsp:nvSpPr>
      <dsp:spPr>
        <a:xfrm>
          <a:off x="2016146" y="682275"/>
          <a:ext cx="395462" cy="1883874"/>
        </a:xfrm>
        <a:custGeom>
          <a:avLst/>
          <a:gdLst/>
          <a:ahLst/>
          <a:cxnLst/>
          <a:rect l="0" t="0" r="0" b="0"/>
          <a:pathLst>
            <a:path>
              <a:moveTo>
                <a:pt x="0" y="1883874"/>
              </a:moveTo>
              <a:lnTo>
                <a:pt x="197731" y="1883874"/>
              </a:lnTo>
              <a:lnTo>
                <a:pt x="197731" y="0"/>
              </a:lnTo>
              <a:lnTo>
                <a:pt x="395462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600" kern="1200"/>
        </a:p>
      </dsp:txBody>
      <dsp:txXfrm>
        <a:off x="2165754" y="1576089"/>
        <a:ext cx="96246" cy="96246"/>
      </dsp:txXfrm>
    </dsp:sp>
    <dsp:sp modelId="{6B464CD7-F36C-49E7-A9C4-3C2D10B165AF}">
      <dsp:nvSpPr>
        <dsp:cNvPr id="0" name=""/>
        <dsp:cNvSpPr/>
      </dsp:nvSpPr>
      <dsp:spPr>
        <a:xfrm rot="16200000">
          <a:off x="128305" y="2264730"/>
          <a:ext cx="3172841" cy="6028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Konsep</a:t>
          </a:r>
          <a:r>
            <a:rPr lang="en-US" sz="2800" kern="1200" dirty="0"/>
            <a:t> </a:t>
          </a:r>
          <a:r>
            <a:rPr lang="en-US" sz="2800" kern="1200" dirty="0" err="1"/>
            <a:t>Peradaban</a:t>
          </a:r>
          <a:endParaRPr lang="en-MY" sz="2800" kern="1200" dirty="0"/>
        </a:p>
      </dsp:txBody>
      <dsp:txXfrm>
        <a:off x="128305" y="2264730"/>
        <a:ext cx="3172841" cy="602839"/>
      </dsp:txXfrm>
    </dsp:sp>
    <dsp:sp modelId="{E5CCDAA1-F4FD-49D7-BAA7-DB8E621B2F77}">
      <dsp:nvSpPr>
        <dsp:cNvPr id="0" name=""/>
        <dsp:cNvSpPr/>
      </dsp:nvSpPr>
      <dsp:spPr>
        <a:xfrm>
          <a:off x="2411609" y="380855"/>
          <a:ext cx="1977314" cy="6028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Sejarah</a:t>
          </a:r>
          <a:endParaRPr lang="en-MY" sz="2000" kern="1200" dirty="0"/>
        </a:p>
      </dsp:txBody>
      <dsp:txXfrm>
        <a:off x="2411609" y="380855"/>
        <a:ext cx="1977314" cy="602839"/>
      </dsp:txXfrm>
    </dsp:sp>
    <dsp:sp modelId="{BFE2160A-B5A1-4DC4-95AF-D61AB9A72B2E}">
      <dsp:nvSpPr>
        <dsp:cNvPr id="0" name=""/>
        <dsp:cNvSpPr/>
      </dsp:nvSpPr>
      <dsp:spPr>
        <a:xfrm>
          <a:off x="4784387" y="4081"/>
          <a:ext cx="1977314" cy="6028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Kolonialisme</a:t>
          </a:r>
          <a:endParaRPr lang="en-MY" sz="2000" kern="1200" dirty="0"/>
        </a:p>
      </dsp:txBody>
      <dsp:txXfrm>
        <a:off x="4784387" y="4081"/>
        <a:ext cx="1977314" cy="602839"/>
      </dsp:txXfrm>
    </dsp:sp>
    <dsp:sp modelId="{30F15064-3205-4AD3-96E1-54CD9F2F289E}">
      <dsp:nvSpPr>
        <dsp:cNvPr id="0" name=""/>
        <dsp:cNvSpPr/>
      </dsp:nvSpPr>
      <dsp:spPr>
        <a:xfrm>
          <a:off x="4784387" y="757630"/>
          <a:ext cx="1977314" cy="6028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Pasca</a:t>
          </a:r>
          <a:r>
            <a:rPr lang="en-US" sz="2000" kern="1200" dirty="0"/>
            <a:t> </a:t>
          </a:r>
          <a:r>
            <a:rPr lang="en-US" sz="2000" kern="1200" dirty="0" err="1"/>
            <a:t>kolonialisme</a:t>
          </a:r>
          <a:endParaRPr lang="en-MY" sz="2000" kern="1200" dirty="0"/>
        </a:p>
      </dsp:txBody>
      <dsp:txXfrm>
        <a:off x="4784387" y="757630"/>
        <a:ext cx="1977314" cy="602839"/>
      </dsp:txXfrm>
    </dsp:sp>
    <dsp:sp modelId="{CB51426B-61EC-4353-B34C-ECA09757D9EB}">
      <dsp:nvSpPr>
        <dsp:cNvPr id="0" name=""/>
        <dsp:cNvSpPr/>
      </dsp:nvSpPr>
      <dsp:spPr>
        <a:xfrm>
          <a:off x="2411609" y="1887955"/>
          <a:ext cx="1977314" cy="6028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Lokasi / </a:t>
          </a:r>
          <a:r>
            <a:rPr lang="en-US" sz="2000" kern="1200" dirty="0" err="1"/>
            <a:t>Budaya</a:t>
          </a:r>
          <a:endParaRPr lang="en-MY" sz="2000" kern="1200" dirty="0"/>
        </a:p>
      </dsp:txBody>
      <dsp:txXfrm>
        <a:off x="2411609" y="1887955"/>
        <a:ext cx="1977314" cy="602839"/>
      </dsp:txXfrm>
    </dsp:sp>
    <dsp:sp modelId="{67D3EABE-B0AB-4F5A-93DF-29C2FAB476A6}">
      <dsp:nvSpPr>
        <dsp:cNvPr id="0" name=""/>
        <dsp:cNvSpPr/>
      </dsp:nvSpPr>
      <dsp:spPr>
        <a:xfrm>
          <a:off x="4784387" y="1511180"/>
          <a:ext cx="1977314" cy="6028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Timur</a:t>
          </a:r>
        </a:p>
      </dsp:txBody>
      <dsp:txXfrm>
        <a:off x="4784387" y="1511180"/>
        <a:ext cx="1977314" cy="602839"/>
      </dsp:txXfrm>
    </dsp:sp>
    <dsp:sp modelId="{B3098573-7E08-4046-94FE-9374AD15266C}">
      <dsp:nvSpPr>
        <dsp:cNvPr id="0" name=""/>
        <dsp:cNvSpPr/>
      </dsp:nvSpPr>
      <dsp:spPr>
        <a:xfrm>
          <a:off x="4784387" y="2264730"/>
          <a:ext cx="1977314" cy="6028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Barat</a:t>
          </a:r>
        </a:p>
      </dsp:txBody>
      <dsp:txXfrm>
        <a:off x="4784387" y="2264730"/>
        <a:ext cx="1977314" cy="602839"/>
      </dsp:txXfrm>
    </dsp:sp>
    <dsp:sp modelId="{508D4B7A-05F7-4F55-9393-B0FDFF09FEE8}">
      <dsp:nvSpPr>
        <dsp:cNvPr id="0" name=""/>
        <dsp:cNvSpPr/>
      </dsp:nvSpPr>
      <dsp:spPr>
        <a:xfrm>
          <a:off x="2411609" y="4148605"/>
          <a:ext cx="1977314" cy="6028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Agama dan </a:t>
          </a:r>
          <a:r>
            <a:rPr lang="en-US" sz="2000" kern="1200" dirty="0" err="1"/>
            <a:t>Kepercayaan</a:t>
          </a:r>
          <a:endParaRPr lang="en-US" sz="2000" kern="1200" dirty="0"/>
        </a:p>
      </dsp:txBody>
      <dsp:txXfrm>
        <a:off x="2411609" y="4148605"/>
        <a:ext cx="1977314" cy="602839"/>
      </dsp:txXfrm>
    </dsp:sp>
    <dsp:sp modelId="{33D3F147-AF17-4DE9-8D7C-A1E663DA8750}">
      <dsp:nvSpPr>
        <dsp:cNvPr id="0" name=""/>
        <dsp:cNvSpPr/>
      </dsp:nvSpPr>
      <dsp:spPr>
        <a:xfrm>
          <a:off x="4784387" y="3018280"/>
          <a:ext cx="1977314" cy="6028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Islam</a:t>
          </a:r>
        </a:p>
      </dsp:txBody>
      <dsp:txXfrm>
        <a:off x="4784387" y="3018280"/>
        <a:ext cx="1977314" cy="602839"/>
      </dsp:txXfrm>
    </dsp:sp>
    <dsp:sp modelId="{9A3F1DEA-81F6-4FEA-8518-6AED5CDDB66C}">
      <dsp:nvSpPr>
        <dsp:cNvPr id="0" name=""/>
        <dsp:cNvSpPr/>
      </dsp:nvSpPr>
      <dsp:spPr>
        <a:xfrm>
          <a:off x="4784387" y="3771830"/>
          <a:ext cx="1977314" cy="6028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Buddha</a:t>
          </a:r>
        </a:p>
      </dsp:txBody>
      <dsp:txXfrm>
        <a:off x="4784387" y="3771830"/>
        <a:ext cx="1977314" cy="602839"/>
      </dsp:txXfrm>
    </dsp:sp>
    <dsp:sp modelId="{6CB5A1CC-BE04-471B-B5EB-1BC4FBFD20AB}">
      <dsp:nvSpPr>
        <dsp:cNvPr id="0" name=""/>
        <dsp:cNvSpPr/>
      </dsp:nvSpPr>
      <dsp:spPr>
        <a:xfrm>
          <a:off x="4784387" y="4525380"/>
          <a:ext cx="1977314" cy="6028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Hindu</a:t>
          </a:r>
        </a:p>
      </dsp:txBody>
      <dsp:txXfrm>
        <a:off x="4784387" y="4525380"/>
        <a:ext cx="1977314" cy="602839"/>
      </dsp:txXfrm>
    </dsp:sp>
    <dsp:sp modelId="{F222A69A-1968-4ED7-9F13-5BF25E9B7846}">
      <dsp:nvSpPr>
        <dsp:cNvPr id="0" name=""/>
        <dsp:cNvSpPr/>
      </dsp:nvSpPr>
      <dsp:spPr>
        <a:xfrm>
          <a:off x="4784387" y="5278930"/>
          <a:ext cx="1977314" cy="6028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Kristian</a:t>
          </a:r>
        </a:p>
      </dsp:txBody>
      <dsp:txXfrm>
        <a:off x="4784387" y="5278930"/>
        <a:ext cx="1977314" cy="60283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4084F-B21A-421A-8155-C15CF32138DB}">
      <dsp:nvSpPr>
        <dsp:cNvPr id="0" name=""/>
        <dsp:cNvSpPr/>
      </dsp:nvSpPr>
      <dsp:spPr>
        <a:xfrm rot="10800000">
          <a:off x="2693332" y="1419"/>
          <a:ext cx="9801554" cy="898078"/>
        </a:xfrm>
        <a:prstGeom prst="homePlate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6028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Arial Nova" panose="020B0504020202020204" pitchFamily="34" charset="0"/>
            </a:rPr>
            <a:t>Pengenalan</a:t>
          </a:r>
          <a:r>
            <a:rPr lang="en-US" sz="2000" kern="1200" dirty="0">
              <a:latin typeface="Arial Nova" panose="020B0504020202020204" pitchFamily="34" charset="0"/>
            </a:rPr>
            <a:t> system </a:t>
          </a:r>
          <a:r>
            <a:rPr lang="en-US" sz="2000" kern="1200" dirty="0" err="1">
              <a:latin typeface="Arial Nova" panose="020B0504020202020204" pitchFamily="34" charset="0"/>
            </a:rPr>
            <a:t>persekolahan</a:t>
          </a:r>
          <a:r>
            <a:rPr lang="en-US" sz="2000" kern="1200" dirty="0">
              <a:latin typeface="Arial Nova" panose="020B0504020202020204" pitchFamily="34" charset="0"/>
            </a:rPr>
            <a:t> </a:t>
          </a:r>
          <a:r>
            <a:rPr lang="en-US" sz="2000" kern="1200" dirty="0" err="1">
              <a:latin typeface="Arial Nova" panose="020B0504020202020204" pitchFamily="34" charset="0"/>
            </a:rPr>
            <a:t>venakular</a:t>
          </a:r>
          <a:r>
            <a:rPr lang="en-US" sz="2000" kern="1200" dirty="0">
              <a:latin typeface="Arial Nova" panose="020B0504020202020204" pitchFamily="34" charset="0"/>
            </a:rPr>
            <a:t>. </a:t>
          </a:r>
          <a:r>
            <a:rPr lang="en-US" sz="2000" kern="1200" dirty="0" err="1">
              <a:latin typeface="Arial Nova" panose="020B0504020202020204" pitchFamily="34" charset="0"/>
            </a:rPr>
            <a:t>Antaranya</a:t>
          </a:r>
          <a:r>
            <a:rPr lang="en-US" sz="2000" kern="1200" dirty="0">
              <a:latin typeface="Arial Nova" panose="020B0504020202020204" pitchFamily="34" charset="0"/>
            </a:rPr>
            <a:t> </a:t>
          </a:r>
          <a:r>
            <a:rPr lang="en-US" sz="2000" kern="1200" dirty="0" err="1">
              <a:latin typeface="Arial Nova" panose="020B0504020202020204" pitchFamily="34" charset="0"/>
            </a:rPr>
            <a:t>sekolah</a:t>
          </a:r>
          <a:r>
            <a:rPr lang="en-US" sz="2000" kern="1200" dirty="0">
              <a:latin typeface="Arial Nova" panose="020B0504020202020204" pitchFamily="34" charset="0"/>
            </a:rPr>
            <a:t> </a:t>
          </a:r>
          <a:r>
            <a:rPr lang="en-US" sz="2000" kern="1200" dirty="0" err="1">
              <a:latin typeface="Arial Nova" panose="020B0504020202020204" pitchFamily="34" charset="0"/>
            </a:rPr>
            <a:t>Melayu</a:t>
          </a:r>
          <a:r>
            <a:rPr lang="en-US" sz="2000" kern="1200" dirty="0">
              <a:latin typeface="Arial Nova" panose="020B0504020202020204" pitchFamily="34" charset="0"/>
            </a:rPr>
            <a:t>, </a:t>
          </a:r>
          <a:r>
            <a:rPr lang="en-US" sz="2000" kern="1200" dirty="0" err="1">
              <a:latin typeface="Arial Nova" panose="020B0504020202020204" pitchFamily="34" charset="0"/>
            </a:rPr>
            <a:t>Cina</a:t>
          </a:r>
          <a:r>
            <a:rPr lang="en-US" sz="2000" kern="1200" dirty="0">
              <a:latin typeface="Arial Nova" panose="020B0504020202020204" pitchFamily="34" charset="0"/>
            </a:rPr>
            <a:t> dan Tamil.</a:t>
          </a:r>
          <a:endParaRPr lang="en-MY" sz="2000" kern="1200" dirty="0">
            <a:latin typeface="Arial Nova" panose="020B0504020202020204" pitchFamily="34" charset="0"/>
          </a:endParaRPr>
        </a:p>
      </dsp:txBody>
      <dsp:txXfrm rot="10800000">
        <a:off x="2917851" y="1419"/>
        <a:ext cx="9577035" cy="898078"/>
      </dsp:txXfrm>
    </dsp:sp>
    <dsp:sp modelId="{A46F4494-E707-4908-BFBE-E4FAD0791A33}">
      <dsp:nvSpPr>
        <dsp:cNvPr id="0" name=""/>
        <dsp:cNvSpPr/>
      </dsp:nvSpPr>
      <dsp:spPr>
        <a:xfrm>
          <a:off x="2244292" y="1419"/>
          <a:ext cx="898078" cy="89807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49C26A-69A9-46AF-9683-4B0BDF58EEAA}">
      <dsp:nvSpPr>
        <dsp:cNvPr id="0" name=""/>
        <dsp:cNvSpPr/>
      </dsp:nvSpPr>
      <dsp:spPr>
        <a:xfrm rot="10800000">
          <a:off x="2693332" y="1149233"/>
          <a:ext cx="9801554" cy="898078"/>
        </a:xfrm>
        <a:prstGeom prst="homePlate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6028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 Nova" panose="020B0504020202020204" pitchFamily="34" charset="0"/>
            </a:rPr>
            <a:t>Gaya dan </a:t>
          </a:r>
          <a:r>
            <a:rPr lang="en-US" sz="2000" kern="1200" dirty="0" err="1">
              <a:latin typeface="Arial Nova" panose="020B0504020202020204" pitchFamily="34" charset="0"/>
            </a:rPr>
            <a:t>cara</a:t>
          </a:r>
          <a:r>
            <a:rPr lang="en-US" sz="2000" kern="1200" dirty="0">
              <a:latin typeface="Arial Nova" panose="020B0504020202020204" pitchFamily="34" charset="0"/>
            </a:rPr>
            <a:t> </a:t>
          </a:r>
          <a:r>
            <a:rPr lang="en-US" sz="2000" kern="1200" dirty="0" err="1">
              <a:latin typeface="Arial Nova" panose="020B0504020202020204" pitchFamily="34" charset="0"/>
            </a:rPr>
            <a:t>pemikiran</a:t>
          </a:r>
          <a:r>
            <a:rPr lang="en-US" sz="2000" kern="1200" dirty="0">
              <a:latin typeface="Arial Nova" panose="020B0504020202020204" pitchFamily="34" charset="0"/>
            </a:rPr>
            <a:t> orang </a:t>
          </a:r>
          <a:r>
            <a:rPr lang="en-US" sz="2000" kern="1200" dirty="0" err="1">
              <a:latin typeface="Arial Nova" panose="020B0504020202020204" pitchFamily="34" charset="0"/>
            </a:rPr>
            <a:t>Melayu</a:t>
          </a:r>
          <a:r>
            <a:rPr lang="en-US" sz="2000" kern="1200" dirty="0">
              <a:latin typeface="Arial Nova" panose="020B0504020202020204" pitchFamily="34" charset="0"/>
            </a:rPr>
            <a:t> </a:t>
          </a:r>
          <a:r>
            <a:rPr lang="en-US" sz="2000" kern="1200" dirty="0" err="1">
              <a:latin typeface="Arial Nova" panose="020B0504020202020204" pitchFamily="34" charset="0"/>
            </a:rPr>
            <a:t>lebih</a:t>
          </a:r>
          <a:r>
            <a:rPr lang="en-US" sz="2000" kern="1200" dirty="0">
              <a:latin typeface="Arial Nova" panose="020B0504020202020204" pitchFamily="34" charset="0"/>
            </a:rPr>
            <a:t> </a:t>
          </a:r>
          <a:r>
            <a:rPr lang="en-US" sz="2000" kern="1200" dirty="0" err="1">
              <a:latin typeface="Arial Nova" panose="020B0504020202020204" pitchFamily="34" charset="0"/>
            </a:rPr>
            <a:t>terbuka</a:t>
          </a:r>
          <a:r>
            <a:rPr lang="en-US" sz="2000" kern="1200" dirty="0">
              <a:latin typeface="Arial Nova" panose="020B0504020202020204" pitchFamily="34" charset="0"/>
            </a:rPr>
            <a:t>. </a:t>
          </a:r>
          <a:r>
            <a:rPr lang="en-US" sz="2000" kern="1200" dirty="0" err="1">
              <a:latin typeface="Arial Nova" panose="020B0504020202020204" pitchFamily="34" charset="0"/>
            </a:rPr>
            <a:t>Kepercayaan</a:t>
          </a:r>
          <a:r>
            <a:rPr lang="en-US" sz="2000" kern="1200" dirty="0">
              <a:latin typeface="Arial Nova" panose="020B0504020202020204" pitchFamily="34" charset="0"/>
            </a:rPr>
            <a:t> </a:t>
          </a:r>
          <a:r>
            <a:rPr lang="en-US" sz="2000" kern="1200" dirty="0" err="1">
              <a:latin typeface="Arial Nova" panose="020B0504020202020204" pitchFamily="34" charset="0"/>
            </a:rPr>
            <a:t>terhadap</a:t>
          </a:r>
          <a:r>
            <a:rPr lang="en-US" sz="2000" kern="1200" dirty="0">
              <a:latin typeface="Arial Nova" panose="020B0504020202020204" pitchFamily="34" charset="0"/>
            </a:rPr>
            <a:t> </a:t>
          </a:r>
          <a:r>
            <a:rPr lang="en-US" sz="2000" kern="1200" dirty="0" err="1">
              <a:latin typeface="Arial Nova" panose="020B0504020202020204" pitchFamily="34" charset="0"/>
            </a:rPr>
            <a:t>perkara</a:t>
          </a:r>
          <a:r>
            <a:rPr lang="en-US" sz="2000" kern="1200" dirty="0">
              <a:latin typeface="Arial Nova" panose="020B0504020202020204" pitchFamily="34" charset="0"/>
            </a:rPr>
            <a:t> yang </a:t>
          </a:r>
          <a:r>
            <a:rPr lang="en-US" sz="2000" kern="1200" dirty="0" err="1">
              <a:latin typeface="Arial Nova" panose="020B0504020202020204" pitchFamily="34" charset="0"/>
            </a:rPr>
            <a:t>tiada</a:t>
          </a:r>
          <a:r>
            <a:rPr lang="en-US" sz="2000" kern="1200" dirty="0">
              <a:latin typeface="Arial Nova" panose="020B0504020202020204" pitchFamily="34" charset="0"/>
            </a:rPr>
            <a:t> </a:t>
          </a:r>
          <a:r>
            <a:rPr lang="en-US" sz="2000" kern="1200" dirty="0" err="1">
              <a:latin typeface="Arial Nova" panose="020B0504020202020204" pitchFamily="34" charset="0"/>
            </a:rPr>
            <a:t>sandaran</a:t>
          </a:r>
          <a:r>
            <a:rPr lang="en-US" sz="2000" kern="1200" dirty="0">
              <a:latin typeface="Arial Nova" panose="020B0504020202020204" pitchFamily="34" charset="0"/>
            </a:rPr>
            <a:t> / </a:t>
          </a:r>
          <a:r>
            <a:rPr lang="en-US" sz="2000" kern="1200" dirty="0" err="1">
              <a:latin typeface="Arial Nova" panose="020B0504020202020204" pitchFamily="34" charset="0"/>
            </a:rPr>
            <a:t>berasas</a:t>
          </a:r>
          <a:r>
            <a:rPr lang="en-US" sz="2000" kern="1200" dirty="0">
              <a:latin typeface="Arial Nova" panose="020B0504020202020204" pitchFamily="34" charset="0"/>
            </a:rPr>
            <a:t> </a:t>
          </a:r>
          <a:r>
            <a:rPr lang="en-US" sz="2000" kern="1200" dirty="0" err="1">
              <a:latin typeface="Arial Nova" panose="020B0504020202020204" pitchFamily="34" charset="0"/>
            </a:rPr>
            <a:t>mula</a:t>
          </a:r>
          <a:r>
            <a:rPr lang="en-US" sz="2000" kern="1200" dirty="0">
              <a:latin typeface="Arial Nova" panose="020B0504020202020204" pitchFamily="34" charset="0"/>
            </a:rPr>
            <a:t> </a:t>
          </a:r>
          <a:r>
            <a:rPr lang="en-US" sz="2000" kern="1200" dirty="0" err="1">
              <a:latin typeface="Arial Nova" panose="020B0504020202020204" pitchFamily="34" charset="0"/>
            </a:rPr>
            <a:t>berkurangan</a:t>
          </a:r>
          <a:r>
            <a:rPr lang="en-US" sz="2000" kern="1200" dirty="0">
              <a:latin typeface="Arial Nova" panose="020B0504020202020204" pitchFamily="34" charset="0"/>
            </a:rPr>
            <a:t>.</a:t>
          </a:r>
          <a:endParaRPr lang="en-MY" sz="2000" kern="1200" dirty="0">
            <a:latin typeface="Arial Nova" panose="020B0504020202020204" pitchFamily="34" charset="0"/>
          </a:endParaRPr>
        </a:p>
      </dsp:txBody>
      <dsp:txXfrm rot="10800000">
        <a:off x="2917851" y="1149233"/>
        <a:ext cx="9577035" cy="898078"/>
      </dsp:txXfrm>
    </dsp:sp>
    <dsp:sp modelId="{01724013-BCB1-421B-84F6-D9C3F5E80D4D}">
      <dsp:nvSpPr>
        <dsp:cNvPr id="0" name=""/>
        <dsp:cNvSpPr/>
      </dsp:nvSpPr>
      <dsp:spPr>
        <a:xfrm>
          <a:off x="2244292" y="1149233"/>
          <a:ext cx="898078" cy="89807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2DE6F1-55EA-4F98-BA61-79829E7D8D67}">
      <dsp:nvSpPr>
        <dsp:cNvPr id="0" name=""/>
        <dsp:cNvSpPr/>
      </dsp:nvSpPr>
      <dsp:spPr>
        <a:xfrm rot="10800000">
          <a:off x="2693332" y="2297048"/>
          <a:ext cx="9801554" cy="898078"/>
        </a:xfrm>
        <a:prstGeom prst="homePlate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6028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Arial Nova" panose="020B0504020202020204" pitchFamily="34" charset="0"/>
            </a:rPr>
            <a:t>Sistem</a:t>
          </a:r>
          <a:r>
            <a:rPr lang="en-US" sz="2000" kern="1200" dirty="0">
              <a:latin typeface="Arial Nova" panose="020B0504020202020204" pitchFamily="34" charset="0"/>
            </a:rPr>
            <a:t> </a:t>
          </a:r>
          <a:r>
            <a:rPr lang="en-US" sz="2000" kern="1200" dirty="0" err="1">
              <a:latin typeface="Arial Nova" panose="020B0504020202020204" pitchFamily="34" charset="0"/>
            </a:rPr>
            <a:t>demografi</a:t>
          </a:r>
          <a:r>
            <a:rPr lang="en-US" sz="2000" kern="1200" dirty="0">
              <a:latin typeface="Arial Nova" panose="020B0504020202020204" pitchFamily="34" charset="0"/>
            </a:rPr>
            <a:t> Tanah </a:t>
          </a:r>
          <a:r>
            <a:rPr lang="en-US" sz="2000" kern="1200" dirty="0" err="1">
              <a:latin typeface="Arial Nova" panose="020B0504020202020204" pitchFamily="34" charset="0"/>
            </a:rPr>
            <a:t>Melayu</a:t>
          </a:r>
          <a:r>
            <a:rPr lang="en-US" sz="2000" kern="1200" dirty="0">
              <a:latin typeface="Arial Nova" panose="020B0504020202020204" pitchFamily="34" charset="0"/>
            </a:rPr>
            <a:t> </a:t>
          </a:r>
          <a:r>
            <a:rPr lang="en-US" sz="2000" kern="1200" dirty="0" err="1">
              <a:latin typeface="Arial Nova" panose="020B0504020202020204" pitchFamily="34" charset="0"/>
            </a:rPr>
            <a:t>berubah</a:t>
          </a:r>
          <a:r>
            <a:rPr lang="en-US" sz="2000" kern="1200" dirty="0">
              <a:latin typeface="Arial Nova" panose="020B0504020202020204" pitchFamily="34" charset="0"/>
            </a:rPr>
            <a:t> </a:t>
          </a:r>
          <a:r>
            <a:rPr lang="en-US" sz="2000" kern="1200" dirty="0" err="1">
              <a:latin typeface="Arial Nova" panose="020B0504020202020204" pitchFamily="34" charset="0"/>
            </a:rPr>
            <a:t>ke</a:t>
          </a:r>
          <a:r>
            <a:rPr lang="en-US" sz="2000" kern="1200" dirty="0">
              <a:latin typeface="Arial Nova" panose="020B0504020202020204" pitchFamily="34" charset="0"/>
            </a:rPr>
            <a:t> </a:t>
          </a:r>
          <a:r>
            <a:rPr lang="en-US" sz="2000" kern="1200" dirty="0" err="1">
              <a:latin typeface="Arial Nova" panose="020B0504020202020204" pitchFamily="34" charset="0"/>
            </a:rPr>
            <a:t>arah</a:t>
          </a:r>
          <a:r>
            <a:rPr lang="en-US" sz="2000" kern="1200" dirty="0">
              <a:latin typeface="Arial Nova" panose="020B0504020202020204" pitchFamily="34" charset="0"/>
            </a:rPr>
            <a:t> yang </a:t>
          </a:r>
          <a:r>
            <a:rPr lang="en-US" sz="2000" kern="1200" dirty="0" err="1">
              <a:latin typeface="Arial Nova" panose="020B0504020202020204" pitchFamily="34" charset="0"/>
            </a:rPr>
            <a:t>lebih</a:t>
          </a:r>
          <a:r>
            <a:rPr lang="en-US" sz="2000" kern="1200" dirty="0">
              <a:latin typeface="Arial Nova" panose="020B0504020202020204" pitchFamily="34" charset="0"/>
            </a:rPr>
            <a:t> </a:t>
          </a:r>
          <a:r>
            <a:rPr lang="en-US" sz="2000" kern="1200" dirty="0" err="1">
              <a:latin typeface="Arial Nova" panose="020B0504020202020204" pitchFamily="34" charset="0"/>
            </a:rPr>
            <a:t>daripada</a:t>
          </a:r>
          <a:r>
            <a:rPr lang="en-US" sz="2000" kern="1200" dirty="0">
              <a:latin typeface="Arial Nova" panose="020B0504020202020204" pitchFamily="34" charset="0"/>
            </a:rPr>
            <a:t> Kawasan kampung </a:t>
          </a:r>
          <a:r>
            <a:rPr lang="en-US" sz="2000" kern="1200" dirty="0" err="1">
              <a:latin typeface="Arial Nova" panose="020B0504020202020204" pitchFamily="34" charset="0"/>
            </a:rPr>
            <a:t>menjadi</a:t>
          </a:r>
          <a:r>
            <a:rPr lang="en-US" sz="2000" kern="1200" dirty="0">
              <a:latin typeface="Arial Nova" panose="020B0504020202020204" pitchFamily="34" charset="0"/>
            </a:rPr>
            <a:t> Kawasan bandar </a:t>
          </a:r>
          <a:r>
            <a:rPr lang="en-US" sz="2000" kern="1200" dirty="0" err="1">
              <a:latin typeface="Arial Nova" panose="020B0504020202020204" pitchFamily="34" charset="0"/>
            </a:rPr>
            <a:t>ekoran</a:t>
          </a:r>
          <a:r>
            <a:rPr lang="en-US" sz="2000" kern="1200" dirty="0">
              <a:latin typeface="Arial Nova" panose="020B0504020202020204" pitchFamily="34" charset="0"/>
            </a:rPr>
            <a:t> </a:t>
          </a:r>
          <a:r>
            <a:rPr lang="en-US" sz="2000" kern="1200" dirty="0" err="1">
              <a:latin typeface="Arial Nova" panose="020B0504020202020204" pitchFamily="34" charset="0"/>
            </a:rPr>
            <a:t>daripada</a:t>
          </a:r>
          <a:r>
            <a:rPr lang="en-US" sz="2000" kern="1200" dirty="0">
              <a:latin typeface="Arial Nova" panose="020B0504020202020204" pitchFamily="34" charset="0"/>
            </a:rPr>
            <a:t> </a:t>
          </a:r>
          <a:r>
            <a:rPr lang="en-US" sz="2000" kern="1200" dirty="0" err="1">
              <a:latin typeface="Arial Nova" panose="020B0504020202020204" pitchFamily="34" charset="0"/>
            </a:rPr>
            <a:t>perkembangan</a:t>
          </a:r>
          <a:r>
            <a:rPr lang="en-US" sz="2000" kern="1200" dirty="0">
              <a:latin typeface="Arial Nova" panose="020B0504020202020204" pitchFamily="34" charset="0"/>
            </a:rPr>
            <a:t> </a:t>
          </a:r>
          <a:r>
            <a:rPr lang="en-US" sz="2000" kern="1200" dirty="0" err="1">
              <a:latin typeface="Arial Nova" panose="020B0504020202020204" pitchFamily="34" charset="0"/>
            </a:rPr>
            <a:t>pesat</a:t>
          </a:r>
          <a:r>
            <a:rPr lang="en-US" sz="2000" kern="1200" dirty="0">
              <a:latin typeface="Arial Nova" panose="020B0504020202020204" pitchFamily="34" charset="0"/>
            </a:rPr>
            <a:t> </a:t>
          </a:r>
          <a:r>
            <a:rPr lang="en-US" sz="2000" kern="1200" dirty="0" err="1">
              <a:latin typeface="Arial Nova" panose="020B0504020202020204" pitchFamily="34" charset="0"/>
            </a:rPr>
            <a:t>perlombongan</a:t>
          </a:r>
          <a:r>
            <a:rPr lang="en-US" sz="2000" kern="1200" dirty="0">
              <a:latin typeface="Arial Nova" panose="020B0504020202020204" pitchFamily="34" charset="0"/>
            </a:rPr>
            <a:t> </a:t>
          </a:r>
          <a:r>
            <a:rPr lang="en-US" sz="2000" kern="1200" dirty="0" err="1">
              <a:latin typeface="Arial Nova" panose="020B0504020202020204" pitchFamily="34" charset="0"/>
            </a:rPr>
            <a:t>bijih</a:t>
          </a:r>
          <a:r>
            <a:rPr lang="en-US" sz="2000" kern="1200" dirty="0">
              <a:latin typeface="Arial Nova" panose="020B0504020202020204" pitchFamily="34" charset="0"/>
            </a:rPr>
            <a:t> </a:t>
          </a:r>
          <a:r>
            <a:rPr lang="en-US" sz="2000" kern="1200" dirty="0" err="1">
              <a:latin typeface="Arial Nova" panose="020B0504020202020204" pitchFamily="34" charset="0"/>
            </a:rPr>
            <a:t>timah</a:t>
          </a:r>
          <a:r>
            <a:rPr lang="en-US" sz="2000" kern="1200" dirty="0">
              <a:latin typeface="Arial Nova" panose="020B0504020202020204" pitchFamily="34" charset="0"/>
            </a:rPr>
            <a:t>.</a:t>
          </a:r>
          <a:endParaRPr lang="en-MY" sz="2000" kern="1200" dirty="0">
            <a:latin typeface="Arial Nova" panose="020B0504020202020204" pitchFamily="34" charset="0"/>
          </a:endParaRPr>
        </a:p>
      </dsp:txBody>
      <dsp:txXfrm rot="10800000">
        <a:off x="2917851" y="2297048"/>
        <a:ext cx="9577035" cy="898078"/>
      </dsp:txXfrm>
    </dsp:sp>
    <dsp:sp modelId="{29AA6118-6466-46FC-A172-7C467D18AB2E}">
      <dsp:nvSpPr>
        <dsp:cNvPr id="0" name=""/>
        <dsp:cNvSpPr/>
      </dsp:nvSpPr>
      <dsp:spPr>
        <a:xfrm>
          <a:off x="2244292" y="2297048"/>
          <a:ext cx="898078" cy="89807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917CF9-B6AB-4AF6-96AA-A29C427E7F5A}">
      <dsp:nvSpPr>
        <dsp:cNvPr id="0" name=""/>
        <dsp:cNvSpPr/>
      </dsp:nvSpPr>
      <dsp:spPr>
        <a:xfrm rot="10800000">
          <a:off x="2693332" y="3444863"/>
          <a:ext cx="9801554" cy="898078"/>
        </a:xfrm>
        <a:prstGeom prst="homePlate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6028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Arial Nova" panose="020B0504020202020204" pitchFamily="34" charset="0"/>
            </a:rPr>
            <a:t>Pengenalan</a:t>
          </a:r>
          <a:r>
            <a:rPr lang="en-US" sz="2000" kern="1200" dirty="0">
              <a:latin typeface="Arial Nova" panose="020B0504020202020204" pitchFamily="34" charset="0"/>
            </a:rPr>
            <a:t> </a:t>
          </a:r>
          <a:r>
            <a:rPr lang="en-US" sz="2000" kern="1200" dirty="0" err="1">
              <a:latin typeface="Arial Nova" panose="020B0504020202020204" pitchFamily="34" charset="0"/>
            </a:rPr>
            <a:t>dasar</a:t>
          </a:r>
          <a:r>
            <a:rPr lang="en-US" sz="2000" kern="1200" dirty="0">
              <a:latin typeface="Arial Nova" panose="020B0504020202020204" pitchFamily="34" charset="0"/>
            </a:rPr>
            <a:t> </a:t>
          </a:r>
          <a:r>
            <a:rPr lang="en-US" sz="2000" kern="1200" dirty="0" err="1">
              <a:latin typeface="Arial Nova" panose="020B0504020202020204" pitchFamily="34" charset="0"/>
            </a:rPr>
            <a:t>ekonomi</a:t>
          </a:r>
          <a:r>
            <a:rPr lang="en-US" sz="2000" kern="1200" dirty="0">
              <a:latin typeface="Arial Nova" panose="020B0504020202020204" pitchFamily="34" charset="0"/>
            </a:rPr>
            <a:t> </a:t>
          </a:r>
          <a:r>
            <a:rPr lang="en-US" sz="2000" kern="1200" dirty="0" err="1">
              <a:latin typeface="Arial Nova" panose="020B0504020202020204" pitchFamily="34" charset="0"/>
            </a:rPr>
            <a:t>baru</a:t>
          </a:r>
          <a:r>
            <a:rPr lang="en-US" sz="2000" kern="1200" dirty="0">
              <a:latin typeface="Arial Nova" panose="020B0504020202020204" pitchFamily="34" charset="0"/>
            </a:rPr>
            <a:t> </a:t>
          </a:r>
          <a:r>
            <a:rPr lang="en-US" sz="2000" kern="1200" dirty="0" err="1">
              <a:latin typeface="Arial Nova" panose="020B0504020202020204" pitchFamily="34" charset="0"/>
            </a:rPr>
            <a:t>bagi</a:t>
          </a:r>
          <a:r>
            <a:rPr lang="en-US" sz="2000" kern="1200" dirty="0">
              <a:latin typeface="Arial Nova" panose="020B0504020202020204" pitchFamily="34" charset="0"/>
            </a:rPr>
            <a:t> </a:t>
          </a:r>
          <a:r>
            <a:rPr lang="en-US" sz="2000" kern="1200" dirty="0" err="1">
              <a:latin typeface="Arial Nova" panose="020B0504020202020204" pitchFamily="34" charset="0"/>
            </a:rPr>
            <a:t>merangsang</a:t>
          </a:r>
          <a:r>
            <a:rPr lang="en-US" sz="2000" kern="1200" dirty="0">
              <a:latin typeface="Arial Nova" panose="020B0504020202020204" pitchFamily="34" charset="0"/>
            </a:rPr>
            <a:t> dan </a:t>
          </a:r>
          <a:r>
            <a:rPr lang="en-US" sz="2000" kern="1200" dirty="0" err="1">
              <a:latin typeface="Arial Nova" panose="020B0504020202020204" pitchFamily="34" charset="0"/>
            </a:rPr>
            <a:t>merancang</a:t>
          </a:r>
          <a:r>
            <a:rPr lang="en-US" sz="2000" kern="1200" dirty="0">
              <a:latin typeface="Arial Nova" panose="020B0504020202020204" pitchFamily="34" charset="0"/>
            </a:rPr>
            <a:t> </a:t>
          </a:r>
          <a:r>
            <a:rPr lang="en-US" sz="2000" kern="1200" dirty="0" err="1">
              <a:latin typeface="Arial Nova" panose="020B0504020202020204" pitchFamily="34" charset="0"/>
            </a:rPr>
            <a:t>lagi</a:t>
          </a:r>
          <a:r>
            <a:rPr lang="en-US" sz="2000" kern="1200" dirty="0">
              <a:latin typeface="Arial Nova" panose="020B0504020202020204" pitchFamily="34" charset="0"/>
            </a:rPr>
            <a:t> </a:t>
          </a:r>
          <a:r>
            <a:rPr lang="en-US" sz="2000" kern="1200" dirty="0" err="1">
              <a:latin typeface="Arial Nova" panose="020B0504020202020204" pitchFamily="34" charset="0"/>
            </a:rPr>
            <a:t>ekonomi</a:t>
          </a:r>
          <a:r>
            <a:rPr lang="en-US" sz="2000" kern="1200" dirty="0">
              <a:latin typeface="Arial Nova" panose="020B0504020202020204" pitchFamily="34" charset="0"/>
            </a:rPr>
            <a:t> negara.</a:t>
          </a:r>
        </a:p>
      </dsp:txBody>
      <dsp:txXfrm rot="10800000">
        <a:off x="2917851" y="3444863"/>
        <a:ext cx="9577035" cy="898078"/>
      </dsp:txXfrm>
    </dsp:sp>
    <dsp:sp modelId="{9EF56D90-B424-4756-8302-C299F5EACD52}">
      <dsp:nvSpPr>
        <dsp:cNvPr id="0" name=""/>
        <dsp:cNvSpPr/>
      </dsp:nvSpPr>
      <dsp:spPr>
        <a:xfrm>
          <a:off x="2244292" y="3444863"/>
          <a:ext cx="898078" cy="898078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AFB814-C3EF-4EC2-A06F-220D4398F199}">
      <dsp:nvSpPr>
        <dsp:cNvPr id="0" name=""/>
        <dsp:cNvSpPr/>
      </dsp:nvSpPr>
      <dsp:spPr>
        <a:xfrm rot="10800000">
          <a:off x="2693332" y="4592677"/>
          <a:ext cx="9801554" cy="898078"/>
        </a:xfrm>
        <a:prstGeom prst="homePlate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6028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Arial Nova" panose="020B0504020202020204" pitchFamily="34" charset="0"/>
            </a:rPr>
            <a:t>Kemajuan</a:t>
          </a:r>
          <a:r>
            <a:rPr lang="en-US" sz="2000" kern="1200" dirty="0">
              <a:latin typeface="Arial Nova" panose="020B0504020202020204" pitchFamily="34" charset="0"/>
            </a:rPr>
            <a:t> </a:t>
          </a:r>
          <a:r>
            <a:rPr lang="en-US" sz="2000" kern="1200" dirty="0" err="1">
              <a:latin typeface="Arial Nova" panose="020B0504020202020204" pitchFamily="34" charset="0"/>
            </a:rPr>
            <a:t>dari</a:t>
          </a:r>
          <a:r>
            <a:rPr lang="en-US" sz="2000" kern="1200" dirty="0">
              <a:latin typeface="Arial Nova" panose="020B0504020202020204" pitchFamily="34" charset="0"/>
            </a:rPr>
            <a:t> </a:t>
          </a:r>
          <a:r>
            <a:rPr lang="en-US" sz="2000" kern="1200" dirty="0" err="1">
              <a:latin typeface="Arial Nova" panose="020B0504020202020204" pitchFamily="34" charset="0"/>
            </a:rPr>
            <a:t>aspek</a:t>
          </a:r>
          <a:r>
            <a:rPr lang="en-US" sz="2000" kern="1200" dirty="0">
              <a:latin typeface="Arial Nova" panose="020B0504020202020204" pitchFamily="34" charset="0"/>
            </a:rPr>
            <a:t> </a:t>
          </a:r>
          <a:r>
            <a:rPr lang="en-US" sz="2000" kern="1200" dirty="0" err="1">
              <a:latin typeface="Arial Nova" panose="020B0504020202020204" pitchFamily="34" charset="0"/>
            </a:rPr>
            <a:t>pengangkutan</a:t>
          </a:r>
          <a:r>
            <a:rPr lang="en-US" sz="2000" kern="1200" dirty="0">
              <a:latin typeface="Arial Nova" panose="020B0504020202020204" pitchFamily="34" charset="0"/>
            </a:rPr>
            <a:t> </a:t>
          </a:r>
          <a:r>
            <a:rPr lang="en-US" sz="2000" kern="1200" dirty="0" err="1">
              <a:latin typeface="Arial Nova" panose="020B0504020202020204" pitchFamily="34" charset="0"/>
            </a:rPr>
            <a:t>seperti</a:t>
          </a:r>
          <a:r>
            <a:rPr lang="en-US" sz="2000" kern="1200" dirty="0">
              <a:latin typeface="Arial Nova" panose="020B0504020202020204" pitchFamily="34" charset="0"/>
            </a:rPr>
            <a:t> </a:t>
          </a:r>
          <a:r>
            <a:rPr lang="en-US" sz="2000" kern="1200" dirty="0" err="1">
              <a:latin typeface="Arial Nova" panose="020B0504020202020204" pitchFamily="34" charset="0"/>
            </a:rPr>
            <a:t>pembinaan</a:t>
          </a:r>
          <a:r>
            <a:rPr lang="en-US" sz="2000" kern="1200" dirty="0">
              <a:latin typeface="Arial Nova" panose="020B0504020202020204" pitchFamily="34" charset="0"/>
            </a:rPr>
            <a:t> </a:t>
          </a:r>
          <a:r>
            <a:rPr lang="en-US" sz="2000" kern="1200" dirty="0" err="1">
              <a:latin typeface="Arial Nova" panose="020B0504020202020204" pitchFamily="34" charset="0"/>
            </a:rPr>
            <a:t>kereta</a:t>
          </a:r>
          <a:r>
            <a:rPr lang="en-US" sz="2000" kern="1200" dirty="0">
              <a:latin typeface="Arial Nova" panose="020B0504020202020204" pitchFamily="34" charset="0"/>
            </a:rPr>
            <a:t> </a:t>
          </a:r>
          <a:r>
            <a:rPr lang="en-US" sz="2000" kern="1200" dirty="0" err="1">
              <a:latin typeface="Arial Nova" panose="020B0504020202020204" pitchFamily="34" charset="0"/>
            </a:rPr>
            <a:t>api</a:t>
          </a:r>
          <a:r>
            <a:rPr lang="en-US" sz="2000" kern="1200" dirty="0">
              <a:latin typeface="Arial Nova" panose="020B0504020202020204" pitchFamily="34" charset="0"/>
            </a:rPr>
            <a:t>, </a:t>
          </a:r>
          <a:r>
            <a:rPr lang="en-US" sz="2000" kern="1200" dirty="0" err="1">
              <a:latin typeface="Arial Nova" panose="020B0504020202020204" pitchFamily="34" charset="0"/>
            </a:rPr>
            <a:t>telah</a:t>
          </a:r>
          <a:r>
            <a:rPr lang="en-US" sz="2000" kern="1200" dirty="0">
              <a:latin typeface="Arial Nova" panose="020B0504020202020204" pitchFamily="34" charset="0"/>
            </a:rPr>
            <a:t> </a:t>
          </a:r>
          <a:r>
            <a:rPr lang="en-US" sz="2000" kern="1200" dirty="0" err="1">
              <a:latin typeface="Arial Nova" panose="020B0504020202020204" pitchFamily="34" charset="0"/>
            </a:rPr>
            <a:t>banyak</a:t>
          </a:r>
          <a:r>
            <a:rPr lang="en-US" sz="2000" kern="1200" dirty="0">
              <a:latin typeface="Arial Nova" panose="020B0504020202020204" pitchFamily="34" charset="0"/>
            </a:rPr>
            <a:t> </a:t>
          </a:r>
          <a:r>
            <a:rPr lang="en-US" sz="2000" kern="1200" dirty="0" err="1">
              <a:latin typeface="Arial Nova" panose="020B0504020202020204" pitchFamily="34" charset="0"/>
            </a:rPr>
            <a:t>memberi</a:t>
          </a:r>
          <a:r>
            <a:rPr lang="en-US" sz="2000" kern="1200" dirty="0">
              <a:latin typeface="Arial Nova" panose="020B0504020202020204" pitchFamily="34" charset="0"/>
            </a:rPr>
            <a:t> </a:t>
          </a:r>
          <a:r>
            <a:rPr lang="en-US" sz="2000" kern="1200" dirty="0" err="1">
              <a:latin typeface="Arial Nova" panose="020B0504020202020204" pitchFamily="34" charset="0"/>
            </a:rPr>
            <a:t>manfaat</a:t>
          </a:r>
          <a:r>
            <a:rPr lang="en-US" sz="2000" kern="1200" dirty="0">
              <a:latin typeface="Arial Nova" panose="020B0504020202020204" pitchFamily="34" charset="0"/>
            </a:rPr>
            <a:t> </a:t>
          </a:r>
          <a:r>
            <a:rPr lang="en-US" sz="2000" kern="1200" dirty="0" err="1">
              <a:latin typeface="Arial Nova" panose="020B0504020202020204" pitchFamily="34" charset="0"/>
            </a:rPr>
            <a:t>kepada</a:t>
          </a:r>
          <a:r>
            <a:rPr lang="en-US" sz="2000" kern="1200" dirty="0">
              <a:latin typeface="Arial Nova" panose="020B0504020202020204" pitchFamily="34" charset="0"/>
            </a:rPr>
            <a:t> </a:t>
          </a:r>
          <a:r>
            <a:rPr lang="en-US" sz="2000" kern="1200" dirty="0" err="1">
              <a:latin typeface="Arial Nova" panose="020B0504020202020204" pitchFamily="34" charset="0"/>
            </a:rPr>
            <a:t>penduduk</a:t>
          </a:r>
          <a:r>
            <a:rPr lang="en-US" sz="2000" kern="1200" dirty="0">
              <a:latin typeface="Arial Nova" panose="020B0504020202020204" pitchFamily="34" charset="0"/>
            </a:rPr>
            <a:t> </a:t>
          </a:r>
          <a:r>
            <a:rPr lang="en-US" sz="2000" kern="1200" dirty="0" err="1">
              <a:latin typeface="Arial Nova" panose="020B0504020202020204" pitchFamily="34" charset="0"/>
            </a:rPr>
            <a:t>tempatan</a:t>
          </a:r>
          <a:r>
            <a:rPr lang="en-US" sz="2000" kern="1200" dirty="0">
              <a:latin typeface="Arial Nova" panose="020B0504020202020204" pitchFamily="34" charset="0"/>
            </a:rPr>
            <a:t> (</a:t>
          </a:r>
          <a:r>
            <a:rPr lang="en-US" sz="2000" kern="1200" dirty="0" err="1">
              <a:latin typeface="Arial Nova" panose="020B0504020202020204" pitchFamily="34" charset="0"/>
            </a:rPr>
            <a:t>pembukaan</a:t>
          </a:r>
          <a:r>
            <a:rPr lang="en-US" sz="2000" kern="1200" dirty="0">
              <a:latin typeface="Arial Nova" panose="020B0504020202020204" pitchFamily="34" charset="0"/>
            </a:rPr>
            <a:t> </a:t>
          </a:r>
          <a:r>
            <a:rPr lang="en-US" sz="2000" kern="1200" dirty="0" err="1">
              <a:latin typeface="Arial Nova" panose="020B0504020202020204" pitchFamily="34" charset="0"/>
            </a:rPr>
            <a:t>tanah</a:t>
          </a:r>
          <a:r>
            <a:rPr lang="en-US" sz="2000" kern="1200" dirty="0">
              <a:latin typeface="Arial Nova" panose="020B0504020202020204" pitchFamily="34" charset="0"/>
            </a:rPr>
            <a:t> </a:t>
          </a:r>
          <a:r>
            <a:rPr lang="en-US" sz="2000" kern="1200" dirty="0" err="1">
              <a:latin typeface="Arial Nova" panose="020B0504020202020204" pitchFamily="34" charset="0"/>
            </a:rPr>
            <a:t>baru</a:t>
          </a:r>
          <a:r>
            <a:rPr lang="en-US" sz="2000" kern="1200" dirty="0">
              <a:latin typeface="Arial Nova" panose="020B0504020202020204" pitchFamily="34" charset="0"/>
            </a:rPr>
            <a:t>, industry </a:t>
          </a:r>
          <a:r>
            <a:rPr lang="en-US" sz="2000" kern="1200" dirty="0" err="1">
              <a:latin typeface="Arial Nova" panose="020B0504020202020204" pitchFamily="34" charset="0"/>
            </a:rPr>
            <a:t>bijih</a:t>
          </a:r>
          <a:r>
            <a:rPr lang="en-US" sz="2000" kern="1200" dirty="0">
              <a:latin typeface="Arial Nova" panose="020B0504020202020204" pitchFamily="34" charset="0"/>
            </a:rPr>
            <a:t> </a:t>
          </a:r>
          <a:r>
            <a:rPr lang="en-US" sz="2000" kern="1200" dirty="0" err="1">
              <a:latin typeface="Arial Nova" panose="020B0504020202020204" pitchFamily="34" charset="0"/>
            </a:rPr>
            <a:t>timah</a:t>
          </a:r>
          <a:r>
            <a:rPr lang="en-US" sz="2000" kern="1200" dirty="0">
              <a:latin typeface="Arial Nova" panose="020B0504020202020204" pitchFamily="34" charset="0"/>
            </a:rPr>
            <a:t> </a:t>
          </a:r>
          <a:r>
            <a:rPr lang="en-US" sz="2000" kern="1200" dirty="0" err="1">
              <a:latin typeface="Arial Nova" panose="020B0504020202020204" pitchFamily="34" charset="0"/>
            </a:rPr>
            <a:t>lebih</a:t>
          </a:r>
          <a:r>
            <a:rPr lang="en-US" sz="2000" kern="1200" dirty="0">
              <a:latin typeface="Arial Nova" panose="020B0504020202020204" pitchFamily="34" charset="0"/>
            </a:rPr>
            <a:t> </a:t>
          </a:r>
          <a:r>
            <a:rPr lang="en-US" sz="2000" kern="1200" dirty="0" err="1">
              <a:latin typeface="Arial Nova" panose="020B0504020202020204" pitchFamily="34" charset="0"/>
            </a:rPr>
            <a:t>maju</a:t>
          </a:r>
          <a:r>
            <a:rPr lang="en-US" sz="2000" kern="1200" dirty="0">
              <a:latin typeface="Arial Nova" panose="020B0504020202020204" pitchFamily="34" charset="0"/>
            </a:rPr>
            <a:t>).</a:t>
          </a:r>
        </a:p>
      </dsp:txBody>
      <dsp:txXfrm rot="10800000">
        <a:off x="2917851" y="4592677"/>
        <a:ext cx="9577035" cy="898078"/>
      </dsp:txXfrm>
    </dsp:sp>
    <dsp:sp modelId="{4261F037-E082-438F-9ABA-AA096A27CC70}">
      <dsp:nvSpPr>
        <dsp:cNvPr id="0" name=""/>
        <dsp:cNvSpPr/>
      </dsp:nvSpPr>
      <dsp:spPr>
        <a:xfrm>
          <a:off x="2244292" y="4592677"/>
          <a:ext cx="898078" cy="89807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632A74-BF3F-4395-88A9-D8DA3BED9995}">
      <dsp:nvSpPr>
        <dsp:cNvPr id="0" name=""/>
        <dsp:cNvSpPr/>
      </dsp:nvSpPr>
      <dsp:spPr>
        <a:xfrm>
          <a:off x="3105150" y="606"/>
          <a:ext cx="1869281" cy="11215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3400" kern="1200" dirty="0"/>
            <a:t>Islam</a:t>
          </a:r>
        </a:p>
      </dsp:txBody>
      <dsp:txXfrm>
        <a:off x="3105150" y="606"/>
        <a:ext cx="1869281" cy="1121568"/>
      </dsp:txXfrm>
    </dsp:sp>
    <dsp:sp modelId="{04311103-8ECE-4341-9A8E-08AE2355B913}">
      <dsp:nvSpPr>
        <dsp:cNvPr id="0" name=""/>
        <dsp:cNvSpPr/>
      </dsp:nvSpPr>
      <dsp:spPr>
        <a:xfrm>
          <a:off x="5161359" y="606"/>
          <a:ext cx="1869281" cy="112156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3400" kern="1200" dirty="0"/>
            <a:t>Hindu</a:t>
          </a:r>
        </a:p>
      </dsp:txBody>
      <dsp:txXfrm>
        <a:off x="5161359" y="606"/>
        <a:ext cx="1869281" cy="1121568"/>
      </dsp:txXfrm>
    </dsp:sp>
    <dsp:sp modelId="{4CDF72D1-2818-4873-B4D2-7644B1E14A0D}">
      <dsp:nvSpPr>
        <dsp:cNvPr id="0" name=""/>
        <dsp:cNvSpPr/>
      </dsp:nvSpPr>
      <dsp:spPr>
        <a:xfrm>
          <a:off x="7217568" y="606"/>
          <a:ext cx="1869281" cy="112156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3400" kern="1200" dirty="0"/>
            <a:t>Buddha</a:t>
          </a:r>
        </a:p>
      </dsp:txBody>
      <dsp:txXfrm>
        <a:off x="7217568" y="606"/>
        <a:ext cx="1869281" cy="11215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632A74-BF3F-4395-88A9-D8DA3BED9995}">
      <dsp:nvSpPr>
        <dsp:cNvPr id="0" name=""/>
        <dsp:cNvSpPr/>
      </dsp:nvSpPr>
      <dsp:spPr>
        <a:xfrm>
          <a:off x="269285" y="0"/>
          <a:ext cx="1256109" cy="75366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3300" kern="1200" dirty="0"/>
            <a:t>Islam</a:t>
          </a:r>
        </a:p>
      </dsp:txBody>
      <dsp:txXfrm>
        <a:off x="269285" y="0"/>
        <a:ext cx="1256109" cy="7536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311103-8ECE-4341-9A8E-08AE2355B913}">
      <dsp:nvSpPr>
        <dsp:cNvPr id="0" name=""/>
        <dsp:cNvSpPr/>
      </dsp:nvSpPr>
      <dsp:spPr>
        <a:xfrm>
          <a:off x="1163645" y="229"/>
          <a:ext cx="1256386" cy="753832"/>
        </a:xfrm>
        <a:prstGeom prst="rect">
          <a:avLst/>
        </a:prstGeom>
        <a:solidFill>
          <a:srgbClr val="A5AB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900" kern="1200" dirty="0"/>
            <a:t>Hindu</a:t>
          </a:r>
        </a:p>
      </dsp:txBody>
      <dsp:txXfrm>
        <a:off x="1163645" y="229"/>
        <a:ext cx="1256386" cy="7538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F72D1-2818-4873-B4D2-7644B1E14A0D}">
      <dsp:nvSpPr>
        <dsp:cNvPr id="0" name=""/>
        <dsp:cNvSpPr/>
      </dsp:nvSpPr>
      <dsp:spPr>
        <a:xfrm>
          <a:off x="733502" y="3"/>
          <a:ext cx="1256862" cy="754117"/>
        </a:xfrm>
        <a:prstGeom prst="rect">
          <a:avLst/>
        </a:prstGeom>
        <a:solidFill>
          <a:srgbClr val="D8B25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300" kern="1200" dirty="0"/>
            <a:t>Buddha</a:t>
          </a:r>
        </a:p>
      </dsp:txBody>
      <dsp:txXfrm>
        <a:off x="733502" y="3"/>
        <a:ext cx="1256862" cy="75411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632A74-BF3F-4395-88A9-D8DA3BED9995}">
      <dsp:nvSpPr>
        <dsp:cNvPr id="0" name=""/>
        <dsp:cNvSpPr/>
      </dsp:nvSpPr>
      <dsp:spPr>
        <a:xfrm>
          <a:off x="3105150" y="606"/>
          <a:ext cx="1869281" cy="11215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3400" kern="1200" dirty="0"/>
            <a:t>Islam</a:t>
          </a:r>
        </a:p>
      </dsp:txBody>
      <dsp:txXfrm>
        <a:off x="3105150" y="606"/>
        <a:ext cx="1869281" cy="1121568"/>
      </dsp:txXfrm>
    </dsp:sp>
    <dsp:sp modelId="{04311103-8ECE-4341-9A8E-08AE2355B913}">
      <dsp:nvSpPr>
        <dsp:cNvPr id="0" name=""/>
        <dsp:cNvSpPr/>
      </dsp:nvSpPr>
      <dsp:spPr>
        <a:xfrm>
          <a:off x="5161359" y="606"/>
          <a:ext cx="1869281" cy="112156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3400" kern="1200" dirty="0"/>
            <a:t>Hindu</a:t>
          </a:r>
        </a:p>
      </dsp:txBody>
      <dsp:txXfrm>
        <a:off x="5161359" y="606"/>
        <a:ext cx="1869281" cy="1121568"/>
      </dsp:txXfrm>
    </dsp:sp>
    <dsp:sp modelId="{4CDF72D1-2818-4873-B4D2-7644B1E14A0D}">
      <dsp:nvSpPr>
        <dsp:cNvPr id="0" name=""/>
        <dsp:cNvSpPr/>
      </dsp:nvSpPr>
      <dsp:spPr>
        <a:xfrm>
          <a:off x="7217568" y="606"/>
          <a:ext cx="1869281" cy="112156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3400" kern="1200" dirty="0"/>
            <a:t>Buddha</a:t>
          </a:r>
        </a:p>
      </dsp:txBody>
      <dsp:txXfrm>
        <a:off x="7217568" y="606"/>
        <a:ext cx="1869281" cy="112156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F1E71-6EC1-4082-9571-3EFDDA28B40D}">
      <dsp:nvSpPr>
        <dsp:cNvPr id="0" name=""/>
        <dsp:cNvSpPr/>
      </dsp:nvSpPr>
      <dsp:spPr>
        <a:xfrm>
          <a:off x="1004405" y="2503"/>
          <a:ext cx="3747548" cy="19679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800" kern="1200" dirty="0">
              <a:latin typeface="Trebuchet MS" panose="020B0603020202020204" pitchFamily="34" charset="0"/>
            </a:rPr>
            <a:t>Agama dan </a:t>
          </a:r>
          <a:r>
            <a:rPr lang="en-MY" sz="1800" kern="1200" dirty="0" err="1">
              <a:latin typeface="Trebuchet MS" panose="020B0603020202020204" pitchFamily="34" charset="0"/>
            </a:rPr>
            <a:t>kepercayaan</a:t>
          </a:r>
          <a:r>
            <a:rPr lang="en-MY" sz="1800" kern="1200" dirty="0">
              <a:latin typeface="Trebuchet MS" panose="020B0603020202020204" pitchFamily="34" charset="0"/>
            </a:rPr>
            <a:t> di Malaysia </a:t>
          </a:r>
          <a:r>
            <a:rPr lang="en-MY" sz="1800" kern="1200" dirty="0" err="1">
              <a:latin typeface="Trebuchet MS" panose="020B0603020202020204" pitchFamily="34" charset="0"/>
            </a:rPr>
            <a:t>menjadi</a:t>
          </a:r>
          <a:r>
            <a:rPr lang="en-MY" sz="1800" kern="1200" dirty="0">
              <a:latin typeface="Trebuchet MS" panose="020B0603020202020204" pitchFamily="34" charset="0"/>
            </a:rPr>
            <a:t> </a:t>
          </a:r>
          <a:r>
            <a:rPr lang="en-MY" sz="1800" kern="1200" dirty="0" err="1">
              <a:latin typeface="Trebuchet MS" panose="020B0603020202020204" pitchFamily="34" charset="0"/>
            </a:rPr>
            <a:t>landasan</a:t>
          </a:r>
          <a:r>
            <a:rPr lang="en-MY" sz="1800" kern="1200" dirty="0">
              <a:latin typeface="Trebuchet MS" panose="020B0603020202020204" pitchFamily="34" charset="0"/>
            </a:rPr>
            <a:t> </a:t>
          </a:r>
          <a:r>
            <a:rPr lang="en-MY" sz="1800" kern="1200" dirty="0" err="1">
              <a:latin typeface="Trebuchet MS" panose="020B0603020202020204" pitchFamily="34" charset="0"/>
            </a:rPr>
            <a:t>nilai-nilai</a:t>
          </a:r>
          <a:r>
            <a:rPr lang="en-MY" sz="1800" kern="1200" dirty="0">
              <a:latin typeface="Trebuchet MS" panose="020B0603020202020204" pitchFamily="34" charset="0"/>
            </a:rPr>
            <a:t> </a:t>
          </a:r>
          <a:r>
            <a:rPr lang="en-MY" sz="1800" kern="1200" dirty="0" err="1">
              <a:latin typeface="Trebuchet MS" panose="020B0603020202020204" pitchFamily="34" charset="0"/>
            </a:rPr>
            <a:t>etika</a:t>
          </a:r>
          <a:r>
            <a:rPr lang="en-MY" sz="1800" kern="1200" dirty="0">
              <a:latin typeface="Trebuchet MS" panose="020B0603020202020204" pitchFamily="34" charset="0"/>
            </a:rPr>
            <a:t> yang </a:t>
          </a:r>
          <a:r>
            <a:rPr lang="en-MY" sz="1800" kern="1200" dirty="0" err="1">
              <a:latin typeface="Trebuchet MS" panose="020B0603020202020204" pitchFamily="34" charset="0"/>
            </a:rPr>
            <a:t>membentuk</a:t>
          </a:r>
          <a:r>
            <a:rPr lang="en-MY" sz="1800" kern="1200" dirty="0">
              <a:latin typeface="Trebuchet MS" panose="020B0603020202020204" pitchFamily="34" charset="0"/>
            </a:rPr>
            <a:t> </a:t>
          </a:r>
          <a:r>
            <a:rPr lang="en-MY" sz="1800" kern="1200" dirty="0" err="1">
              <a:latin typeface="Trebuchet MS" panose="020B0603020202020204" pitchFamily="34" charset="0"/>
            </a:rPr>
            <a:t>tindakan</a:t>
          </a:r>
          <a:r>
            <a:rPr lang="en-MY" sz="1800" kern="1200" dirty="0">
              <a:latin typeface="Trebuchet MS" panose="020B0603020202020204" pitchFamily="34" charset="0"/>
            </a:rPr>
            <a:t> dan </a:t>
          </a:r>
          <a:r>
            <a:rPr lang="en-MY" sz="1800" kern="1200" dirty="0" err="1">
              <a:latin typeface="Trebuchet MS" panose="020B0603020202020204" pitchFamily="34" charset="0"/>
            </a:rPr>
            <a:t>perilaku</a:t>
          </a:r>
          <a:r>
            <a:rPr lang="en-MY" sz="1800" kern="1200" dirty="0">
              <a:latin typeface="Trebuchet MS" panose="020B0603020202020204" pitchFamily="34" charset="0"/>
            </a:rPr>
            <a:t> </a:t>
          </a:r>
          <a:r>
            <a:rPr lang="en-MY" sz="1800" kern="1200" dirty="0" err="1">
              <a:latin typeface="Trebuchet MS" panose="020B0603020202020204" pitchFamily="34" charset="0"/>
            </a:rPr>
            <a:t>kita</a:t>
          </a:r>
          <a:r>
            <a:rPr lang="en-MY" sz="1800" kern="1200" dirty="0">
              <a:latin typeface="Trebuchet MS" panose="020B0603020202020204" pitchFamily="34" charset="0"/>
            </a:rPr>
            <a:t> </a:t>
          </a:r>
          <a:r>
            <a:rPr lang="en-MY" sz="1800" kern="1200" dirty="0" err="1">
              <a:latin typeface="Trebuchet MS" panose="020B0603020202020204" pitchFamily="34" charset="0"/>
            </a:rPr>
            <a:t>sebagai</a:t>
          </a:r>
          <a:r>
            <a:rPr lang="en-MY" sz="1800" kern="1200" dirty="0">
              <a:latin typeface="Trebuchet MS" panose="020B0603020202020204" pitchFamily="34" charset="0"/>
            </a:rPr>
            <a:t> rakyat.</a:t>
          </a:r>
        </a:p>
      </dsp:txBody>
      <dsp:txXfrm>
        <a:off x="1004405" y="2503"/>
        <a:ext cx="3747548" cy="1967957"/>
      </dsp:txXfrm>
    </dsp:sp>
    <dsp:sp modelId="{6EF9D000-3509-405B-87A7-1B18B53DF801}">
      <dsp:nvSpPr>
        <dsp:cNvPr id="0" name=""/>
        <dsp:cNvSpPr/>
      </dsp:nvSpPr>
      <dsp:spPr>
        <a:xfrm>
          <a:off x="5079946" y="2503"/>
          <a:ext cx="3747548" cy="1967957"/>
        </a:xfrm>
        <a:prstGeom prst="rect">
          <a:avLst/>
        </a:prstGeom>
        <a:solidFill>
          <a:schemeClr val="accent2">
            <a:hueOff val="457723"/>
            <a:satOff val="-8135"/>
            <a:lumOff val="2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800" kern="1200" dirty="0">
              <a:latin typeface="Trebuchet MS" panose="020B0603020202020204" pitchFamily="34" charset="0"/>
            </a:rPr>
            <a:t>Nilai-</a:t>
          </a:r>
          <a:r>
            <a:rPr lang="en-MY" sz="1800" kern="1200" dirty="0" err="1">
              <a:latin typeface="Trebuchet MS" panose="020B0603020202020204" pitchFamily="34" charset="0"/>
            </a:rPr>
            <a:t>nilai</a:t>
          </a:r>
          <a:r>
            <a:rPr lang="en-MY" sz="1800" kern="1200" dirty="0">
              <a:latin typeface="Trebuchet MS" panose="020B0603020202020204" pitchFamily="34" charset="0"/>
            </a:rPr>
            <a:t> etika yang diwarisi melalui agama atau kepercayaan membentuk asas cara hidup yang baik dan bermoral.</a:t>
          </a:r>
        </a:p>
      </dsp:txBody>
      <dsp:txXfrm>
        <a:off x="5079946" y="2503"/>
        <a:ext cx="3747548" cy="1967957"/>
      </dsp:txXfrm>
    </dsp:sp>
    <dsp:sp modelId="{4B2D96CF-CD81-4862-9FCE-ED6A681D61BE}">
      <dsp:nvSpPr>
        <dsp:cNvPr id="0" name=""/>
        <dsp:cNvSpPr/>
      </dsp:nvSpPr>
      <dsp:spPr>
        <a:xfrm>
          <a:off x="9155488" y="2503"/>
          <a:ext cx="3747548" cy="1967957"/>
        </a:xfrm>
        <a:prstGeom prst="rect">
          <a:avLst/>
        </a:prstGeom>
        <a:solidFill>
          <a:schemeClr val="accent2">
            <a:hueOff val="915447"/>
            <a:satOff val="-16269"/>
            <a:lumOff val="5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800" kern="1200" dirty="0">
              <a:latin typeface="Trebuchet MS" panose="020B0603020202020204" pitchFamily="34" charset="0"/>
            </a:rPr>
            <a:t>Agama dan kepercayaan memainkan peranan penting dalam membentuk sikap saling menghormati, toleransi, dan pemahaman terhadap perbezaan antara individu dalam </a:t>
          </a:r>
          <a:r>
            <a:rPr lang="en-MY" sz="1800" kern="1200" dirty="0" err="1">
              <a:latin typeface="Trebuchet MS" panose="020B0603020202020204" pitchFamily="34" charset="0"/>
            </a:rPr>
            <a:t>masyarakat</a:t>
          </a:r>
          <a:r>
            <a:rPr lang="en-MY" sz="1800" kern="1200" dirty="0">
              <a:latin typeface="Trebuchet MS" panose="020B0603020202020204" pitchFamily="34" charset="0"/>
            </a:rPr>
            <a:t> </a:t>
          </a:r>
          <a:r>
            <a:rPr lang="en-MY" sz="1800" kern="1200" dirty="0" err="1">
              <a:latin typeface="Trebuchet MS" panose="020B0603020202020204" pitchFamily="34" charset="0"/>
            </a:rPr>
            <a:t>kepelbagaian</a:t>
          </a:r>
          <a:r>
            <a:rPr lang="en-MY" sz="1800" kern="1200" dirty="0">
              <a:latin typeface="Trebuchet MS" panose="020B0603020202020204" pitchFamily="34" charset="0"/>
            </a:rPr>
            <a:t> agama.</a:t>
          </a:r>
        </a:p>
      </dsp:txBody>
      <dsp:txXfrm>
        <a:off x="9155488" y="2503"/>
        <a:ext cx="3747548" cy="1967957"/>
      </dsp:txXfrm>
    </dsp:sp>
    <dsp:sp modelId="{E219AC4D-713B-41B7-9E2B-F71F0CEB9F91}">
      <dsp:nvSpPr>
        <dsp:cNvPr id="0" name=""/>
        <dsp:cNvSpPr/>
      </dsp:nvSpPr>
      <dsp:spPr>
        <a:xfrm>
          <a:off x="1004405" y="2298453"/>
          <a:ext cx="3747548" cy="1967957"/>
        </a:xfrm>
        <a:prstGeom prst="rect">
          <a:avLst/>
        </a:prstGeom>
        <a:solidFill>
          <a:schemeClr val="accent2">
            <a:hueOff val="1373170"/>
            <a:satOff val="-24404"/>
            <a:lumOff val="7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>
              <a:latin typeface="Trebuchet MS" panose="020B0603020202020204" pitchFamily="34" charset="0"/>
            </a:rPr>
            <a:t>Agama dan kepercayaan memberikan panduan moral dalam menghadapi isu-isu kompleks dan bermasalah dalam kehidupan sehari-hari.</a:t>
          </a:r>
          <a:endParaRPr lang="en-MY" sz="1800" kern="1200" dirty="0">
            <a:latin typeface="Trebuchet MS" panose="020B0603020202020204" pitchFamily="34" charset="0"/>
          </a:endParaRPr>
        </a:p>
      </dsp:txBody>
      <dsp:txXfrm>
        <a:off x="1004405" y="2298453"/>
        <a:ext cx="3747548" cy="1967957"/>
      </dsp:txXfrm>
    </dsp:sp>
    <dsp:sp modelId="{E40F8F58-AA19-4EFF-9F5F-C473B41180A9}">
      <dsp:nvSpPr>
        <dsp:cNvPr id="0" name=""/>
        <dsp:cNvSpPr/>
      </dsp:nvSpPr>
      <dsp:spPr>
        <a:xfrm>
          <a:off x="5079946" y="2298453"/>
          <a:ext cx="3747548" cy="1967957"/>
        </a:xfrm>
        <a:prstGeom prst="rect">
          <a:avLst/>
        </a:prstGeom>
        <a:solidFill>
          <a:schemeClr val="accent2">
            <a:hueOff val="1830893"/>
            <a:satOff val="-32539"/>
            <a:lumOff val="10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800" kern="1200" dirty="0" err="1">
              <a:latin typeface="Trebuchet MS" panose="020B0603020202020204" pitchFamily="34" charset="0"/>
            </a:rPr>
            <a:t>Prinsip-prinsip</a:t>
          </a:r>
          <a:r>
            <a:rPr lang="en-MY" sz="1800" kern="1200" dirty="0">
              <a:latin typeface="Trebuchet MS" panose="020B0603020202020204" pitchFamily="34" charset="0"/>
            </a:rPr>
            <a:t> etika yang bersifat universal, diiktiraf oleh masyarakat dan sistem keadilan, juga harus dihormati selain nilai-nilai etika dalam agama atau kepercayaan.</a:t>
          </a:r>
        </a:p>
      </dsp:txBody>
      <dsp:txXfrm>
        <a:off x="5079946" y="2298453"/>
        <a:ext cx="3747548" cy="1967957"/>
      </dsp:txXfrm>
    </dsp:sp>
    <dsp:sp modelId="{3926A5C0-22C5-444C-AD11-BFAE0B9F482F}">
      <dsp:nvSpPr>
        <dsp:cNvPr id="0" name=""/>
        <dsp:cNvSpPr/>
      </dsp:nvSpPr>
      <dsp:spPr>
        <a:xfrm>
          <a:off x="9155488" y="2298453"/>
          <a:ext cx="3747548" cy="1967957"/>
        </a:xfrm>
        <a:prstGeom prst="rect">
          <a:avLst/>
        </a:prstGeom>
        <a:solidFill>
          <a:schemeClr val="accent2">
            <a:hueOff val="2288616"/>
            <a:satOff val="-40673"/>
            <a:lumOff val="13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800" kern="1200" dirty="0">
              <a:latin typeface="Trebuchet MS" panose="020B0603020202020204" pitchFamily="34" charset="0"/>
            </a:rPr>
            <a:t>Oleh </a:t>
          </a:r>
          <a:r>
            <a:rPr lang="en-MY" sz="1800" kern="1200" dirty="0" err="1">
              <a:latin typeface="Trebuchet MS" panose="020B0603020202020204" pitchFamily="34" charset="0"/>
            </a:rPr>
            <a:t>itu</a:t>
          </a:r>
          <a:r>
            <a:rPr lang="en-MY" sz="1800" kern="1200" dirty="0">
              <a:latin typeface="Trebuchet MS" panose="020B0603020202020204" pitchFamily="34" charset="0"/>
            </a:rPr>
            <a:t>, </a:t>
          </a:r>
          <a:r>
            <a:rPr lang="en-MY" sz="1800" kern="1200" dirty="0" err="1">
              <a:latin typeface="Trebuchet MS" panose="020B0603020202020204" pitchFamily="34" charset="0"/>
            </a:rPr>
            <a:t>kita</a:t>
          </a:r>
          <a:r>
            <a:rPr lang="en-MY" sz="1800" kern="1200" dirty="0">
              <a:latin typeface="Trebuchet MS" panose="020B0603020202020204" pitchFamily="34" charset="0"/>
            </a:rPr>
            <a:t> </a:t>
          </a:r>
          <a:r>
            <a:rPr lang="en-MY" sz="1800" kern="1200" dirty="0" err="1">
              <a:latin typeface="Trebuchet MS" panose="020B0603020202020204" pitchFamily="34" charset="0"/>
            </a:rPr>
            <a:t>tidak</a:t>
          </a:r>
          <a:r>
            <a:rPr lang="en-MY" sz="1800" kern="1200" dirty="0">
              <a:latin typeface="Trebuchet MS" panose="020B0603020202020204" pitchFamily="34" charset="0"/>
            </a:rPr>
            <a:t> </a:t>
          </a:r>
          <a:r>
            <a:rPr lang="en-MY" sz="1800" kern="1200" dirty="0" err="1">
              <a:latin typeface="Trebuchet MS" panose="020B0603020202020204" pitchFamily="34" charset="0"/>
            </a:rPr>
            <a:t>boleh</a:t>
          </a:r>
          <a:r>
            <a:rPr lang="en-MY" sz="1800" kern="1200" dirty="0">
              <a:latin typeface="Trebuchet MS" panose="020B0603020202020204" pitchFamily="34" charset="0"/>
            </a:rPr>
            <a:t> </a:t>
          </a:r>
          <a:r>
            <a:rPr lang="en-MY" sz="1800" kern="1200" dirty="0" err="1">
              <a:latin typeface="Trebuchet MS" panose="020B0603020202020204" pitchFamily="34" charset="0"/>
            </a:rPr>
            <a:t>menjadikan</a:t>
          </a:r>
          <a:r>
            <a:rPr lang="en-MY" sz="1800" kern="1200" dirty="0">
              <a:latin typeface="Trebuchet MS" panose="020B0603020202020204" pitchFamily="34" charset="0"/>
            </a:rPr>
            <a:t> agama atau </a:t>
          </a:r>
          <a:r>
            <a:rPr lang="en-MY" sz="1800" kern="1200" dirty="0" err="1">
              <a:latin typeface="Trebuchet MS" panose="020B0603020202020204" pitchFamily="34" charset="0"/>
            </a:rPr>
            <a:t>kepercayaan</a:t>
          </a:r>
          <a:r>
            <a:rPr lang="en-MY" sz="1800" kern="1200" dirty="0">
              <a:latin typeface="Trebuchet MS" panose="020B0603020202020204" pitchFamily="34" charset="0"/>
            </a:rPr>
            <a:t> </a:t>
          </a:r>
          <a:r>
            <a:rPr lang="en-MY" sz="1800" kern="1200" dirty="0" err="1">
              <a:latin typeface="Trebuchet MS" panose="020B0603020202020204" pitchFamily="34" charset="0"/>
            </a:rPr>
            <a:t>sebagai</a:t>
          </a:r>
          <a:r>
            <a:rPr lang="en-MY" sz="1800" kern="1200" dirty="0">
              <a:latin typeface="Trebuchet MS" panose="020B0603020202020204" pitchFamily="34" charset="0"/>
            </a:rPr>
            <a:t> </a:t>
          </a:r>
          <a:r>
            <a:rPr lang="en-MY" sz="1800" kern="1200" dirty="0" err="1">
              <a:latin typeface="Trebuchet MS" panose="020B0603020202020204" pitchFamily="34" charset="0"/>
            </a:rPr>
            <a:t>alasan</a:t>
          </a:r>
          <a:r>
            <a:rPr lang="en-MY" sz="1800" kern="1200" dirty="0">
              <a:latin typeface="Trebuchet MS" panose="020B0603020202020204" pitchFamily="34" charset="0"/>
            </a:rPr>
            <a:t> melanggar prinsip-prinsip etika universal seperti keadilan, hak asasi manusia, dan </a:t>
          </a:r>
          <a:r>
            <a:rPr lang="en-MY" sz="1800" kern="1200" dirty="0" err="1">
              <a:latin typeface="Trebuchet MS" panose="020B0603020202020204" pitchFamily="34" charset="0"/>
            </a:rPr>
            <a:t>kesetaraan</a:t>
          </a:r>
          <a:r>
            <a:rPr lang="en-MY" sz="1800" kern="1200" dirty="0">
              <a:latin typeface="Trebuchet MS" panose="020B0603020202020204" pitchFamily="34" charset="0"/>
            </a:rPr>
            <a:t> gender.</a:t>
          </a:r>
        </a:p>
      </dsp:txBody>
      <dsp:txXfrm>
        <a:off x="9155488" y="2298453"/>
        <a:ext cx="3747548" cy="1967957"/>
      </dsp:txXfrm>
    </dsp:sp>
    <dsp:sp modelId="{DB05D015-B039-43EB-AACA-9A57A14F1EDB}">
      <dsp:nvSpPr>
        <dsp:cNvPr id="0" name=""/>
        <dsp:cNvSpPr/>
      </dsp:nvSpPr>
      <dsp:spPr>
        <a:xfrm>
          <a:off x="5079946" y="4594404"/>
          <a:ext cx="3747548" cy="1967957"/>
        </a:xfrm>
        <a:prstGeom prst="rect">
          <a:avLst/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800" kern="1200" dirty="0" err="1">
              <a:latin typeface="Trebuchet MS" panose="020B0603020202020204" pitchFamily="34" charset="0"/>
            </a:rPr>
            <a:t>Kebebasan</a:t>
          </a:r>
          <a:r>
            <a:rPr lang="en-MY" sz="1800" kern="1200" dirty="0">
              <a:latin typeface="Trebuchet MS" panose="020B0603020202020204" pitchFamily="34" charset="0"/>
            </a:rPr>
            <a:t> beragama dan kepercayaan orang lain perlu dihormati, sambil tetap mematuhi prinsip-prinsip </a:t>
          </a:r>
          <a:r>
            <a:rPr lang="en-MY" sz="1800" kern="1200" dirty="0" err="1">
              <a:latin typeface="Trebuchet MS" panose="020B0603020202020204" pitchFamily="34" charset="0"/>
            </a:rPr>
            <a:t>etika</a:t>
          </a:r>
          <a:r>
            <a:rPr lang="en-MY" sz="1800" kern="1200" dirty="0">
              <a:latin typeface="Trebuchet MS" panose="020B0603020202020204" pitchFamily="34" charset="0"/>
            </a:rPr>
            <a:t> negara (</a:t>
          </a:r>
          <a:r>
            <a:rPr lang="en-MY" sz="1800" kern="1200" dirty="0" err="1">
              <a:latin typeface="Trebuchet MS" panose="020B0603020202020204" pitchFamily="34" charset="0"/>
            </a:rPr>
            <a:t>seperti</a:t>
          </a:r>
          <a:r>
            <a:rPr lang="en-MY" sz="1800" kern="1200" dirty="0">
              <a:latin typeface="Trebuchet MS" panose="020B0603020202020204" pitchFamily="34" charset="0"/>
            </a:rPr>
            <a:t> </a:t>
          </a:r>
          <a:r>
            <a:rPr lang="en-MY" sz="1800" kern="1200" dirty="0" err="1">
              <a:latin typeface="Trebuchet MS" panose="020B0603020202020204" pitchFamily="34" charset="0"/>
            </a:rPr>
            <a:t>undang-undang</a:t>
          </a:r>
          <a:r>
            <a:rPr lang="en-MY" sz="1800" kern="1200" dirty="0">
              <a:latin typeface="Trebuchet MS" panose="020B0603020202020204" pitchFamily="34" charset="0"/>
            </a:rPr>
            <a:t>, </a:t>
          </a:r>
          <a:r>
            <a:rPr lang="en-MY" sz="1800" kern="1200" dirty="0" err="1">
              <a:latin typeface="Trebuchet MS" panose="020B0603020202020204" pitchFamily="34" charset="0"/>
            </a:rPr>
            <a:t>peraturan</a:t>
          </a:r>
          <a:r>
            <a:rPr lang="en-MY" sz="1800" kern="1200" dirty="0">
              <a:latin typeface="Trebuchet MS" panose="020B0603020202020204" pitchFamily="34" charset="0"/>
            </a:rPr>
            <a:t>).</a:t>
          </a:r>
        </a:p>
      </dsp:txBody>
      <dsp:txXfrm>
        <a:off x="5079946" y="4594404"/>
        <a:ext cx="3747548" cy="1967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6/30/2023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344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6/30/2023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0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6/30/2023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99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6/30/2023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40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6/30/2023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96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6/30/2023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987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6/30/2023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68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6/30/2023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967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6/30/2023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82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6/30/2023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863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6/30/2023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130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6/30/2023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21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7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F73848-91FE-4D29-B0DC-BFC408416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2" y="2170093"/>
            <a:ext cx="4775075" cy="1630907"/>
          </a:xfrm>
        </p:spPr>
        <p:txBody>
          <a:bodyPr>
            <a:normAutofit fontScale="90000"/>
          </a:bodyPr>
          <a:lstStyle/>
          <a:p>
            <a:r>
              <a:rPr lang="en-US" sz="4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TOPIK </a:t>
            </a:r>
            <a:r>
              <a:rPr lang="en-US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 </a:t>
            </a:r>
            <a:r>
              <a:rPr lang="en-US" sz="4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Konsep</a:t>
            </a:r>
            <a:r>
              <a:rPr lang="en-US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Etika dan </a:t>
            </a:r>
            <a:r>
              <a:rPr lang="en-US" sz="4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Peradaban</a:t>
            </a:r>
            <a:r>
              <a:rPr lang="en-US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7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bahagian</a:t>
            </a:r>
            <a:r>
              <a:rPr lang="en-US" sz="2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3)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61011" y="3801000"/>
            <a:ext cx="5113800" cy="1081895"/>
          </a:xfrm>
        </p:spPr>
        <p:txBody>
          <a:bodyPr>
            <a:normAutofit fontScale="85000" lnSpcReduction="10000"/>
          </a:bodyPr>
          <a:lstStyle/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KONSEP ETIKA DARI PERSPEKTIF: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AGAMA DAN KEPERCAYAAN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KOLONIALISME DAN PASCA KOLONIALISME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98A3EB-AA9B-47FE-9CDE-BEFE0AFA46F7}"/>
              </a:ext>
            </a:extLst>
          </p:cNvPr>
          <p:cNvSpPr txBox="1"/>
          <p:nvPr/>
        </p:nvSpPr>
        <p:spPr>
          <a:xfrm>
            <a:off x="0" y="220959"/>
            <a:ext cx="2519582" cy="33855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Tw Cen MT Condensed Extra Bold" panose="020B0803020202020204" pitchFamily="34" charset="0"/>
              </a:rPr>
              <a:t>By ABDUL HAFEZ ZAHRUDDIN</a:t>
            </a:r>
            <a:endParaRPr lang="en-MY" sz="1600" dirty="0">
              <a:latin typeface="Tw Cen MT Condensed Extra Bold" panose="020B0803020202020204" pitchFamily="34" charset="0"/>
            </a:endParaRPr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6680F85A-3AE1-453C-AB81-67719234CFEC}"/>
              </a:ext>
            </a:extLst>
          </p:cNvPr>
          <p:cNvSpPr txBox="1">
            <a:spLocks/>
          </p:cNvSpPr>
          <p:nvPr/>
        </p:nvSpPr>
        <p:spPr>
          <a:xfrm>
            <a:off x="7658187" y="1843999"/>
            <a:ext cx="1343455" cy="32609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dirty="0">
                <a:solidFill>
                  <a:srgbClr val="C00000"/>
                </a:solidFill>
              </a:rPr>
              <a:t>MPU 3122</a:t>
            </a:r>
          </a:p>
          <a:p>
            <a:pPr algn="ctr"/>
            <a:endParaRPr lang="en-MY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81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7998D47-6423-4125-ED32-8A7F2F0AB3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2855494"/>
              </p:ext>
            </p:extLst>
          </p:nvPr>
        </p:nvGraphicFramePr>
        <p:xfrm>
          <a:off x="-922962" y="146567"/>
          <a:ext cx="13907442" cy="6564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348B41B6-71F1-F203-D968-8FD628007874}"/>
              </a:ext>
            </a:extLst>
          </p:cNvPr>
          <p:cNvSpPr txBox="1">
            <a:spLocks/>
          </p:cNvSpPr>
          <p:nvPr/>
        </p:nvSpPr>
        <p:spPr>
          <a:xfrm>
            <a:off x="-136622" y="4858434"/>
            <a:ext cx="4210061" cy="1728948"/>
          </a:xfrm>
          <a:prstGeom prst="rect">
            <a:avLst/>
          </a:prstGeom>
          <a:noFill/>
        </p:spPr>
        <p:txBody>
          <a:bodyPr vert="horz" lIns="468000" tIns="144000" rIns="91440" bIns="2160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r>
              <a:rPr lang="en-MY" sz="2800" dirty="0" err="1">
                <a:solidFill>
                  <a:srgbClr val="0070C0"/>
                </a:solidFill>
                <a:latin typeface="Tw Cen MT Condensed Extra Bold" panose="020B0803020202020204" pitchFamily="34" charset="0"/>
              </a:rPr>
              <a:t>Apakah</a:t>
            </a:r>
            <a:r>
              <a:rPr lang="en-MY" sz="2800" dirty="0">
                <a:solidFill>
                  <a:srgbClr val="0070C0"/>
                </a:solidFill>
                <a:latin typeface="Tw Cen MT Condensed Extra Bold" panose="020B0803020202020204" pitchFamily="34" charset="0"/>
              </a:rPr>
              <a:t> </a:t>
            </a:r>
            <a:r>
              <a:rPr lang="en-MY" sz="2800" dirty="0" err="1">
                <a:solidFill>
                  <a:srgbClr val="0070C0"/>
                </a:solidFill>
                <a:latin typeface="Tw Cen MT Condensed Extra Bold" panose="020B0803020202020204" pitchFamily="34" charset="0"/>
              </a:rPr>
              <a:t>perkaitan</a:t>
            </a:r>
            <a:r>
              <a:rPr lang="en-MY" sz="2800" dirty="0">
                <a:solidFill>
                  <a:srgbClr val="0070C0"/>
                </a:solidFill>
                <a:latin typeface="Tw Cen MT Condensed Extra Bold" panose="020B0803020202020204" pitchFamily="34" charset="0"/>
              </a:rPr>
              <a:t> agama </a:t>
            </a:r>
            <a:r>
              <a:rPr lang="en-MY" sz="2800" dirty="0" err="1">
                <a:solidFill>
                  <a:srgbClr val="0070C0"/>
                </a:solidFill>
                <a:latin typeface="Tw Cen MT Condensed Extra Bold" panose="020B0803020202020204" pitchFamily="34" charset="0"/>
              </a:rPr>
              <a:t>atau</a:t>
            </a:r>
            <a:r>
              <a:rPr lang="en-MY" sz="2800" dirty="0">
                <a:solidFill>
                  <a:srgbClr val="0070C0"/>
                </a:solidFill>
                <a:latin typeface="Tw Cen MT Condensed Extra Bold" panose="020B0803020202020204" pitchFamily="34" charset="0"/>
              </a:rPr>
              <a:t> </a:t>
            </a:r>
            <a:r>
              <a:rPr lang="en-MY" sz="2800" dirty="0" err="1">
                <a:solidFill>
                  <a:srgbClr val="0070C0"/>
                </a:solidFill>
                <a:latin typeface="Tw Cen MT Condensed Extra Bold" panose="020B0803020202020204" pitchFamily="34" charset="0"/>
              </a:rPr>
              <a:t>kepercayaan</a:t>
            </a:r>
            <a:r>
              <a:rPr lang="en-MY" sz="2800" dirty="0">
                <a:solidFill>
                  <a:srgbClr val="0070C0"/>
                </a:solidFill>
                <a:latin typeface="Tw Cen MT Condensed Extra Bold" panose="020B0803020202020204" pitchFamily="34" charset="0"/>
              </a:rPr>
              <a:t> di Malaysia </a:t>
            </a:r>
            <a:r>
              <a:rPr lang="en-MY" sz="2800" dirty="0" err="1">
                <a:solidFill>
                  <a:srgbClr val="0070C0"/>
                </a:solidFill>
                <a:latin typeface="Tw Cen MT Condensed Extra Bold" panose="020B0803020202020204" pitchFamily="34" charset="0"/>
              </a:rPr>
              <a:t>dengan</a:t>
            </a:r>
            <a:r>
              <a:rPr lang="en-MY" sz="2800" dirty="0">
                <a:solidFill>
                  <a:srgbClr val="0070C0"/>
                </a:solidFill>
                <a:latin typeface="Tw Cen MT Condensed Extra Bold" panose="020B0803020202020204" pitchFamily="34" charset="0"/>
              </a:rPr>
              <a:t> </a:t>
            </a:r>
            <a:r>
              <a:rPr lang="en-MY" sz="2800" dirty="0" err="1">
                <a:solidFill>
                  <a:srgbClr val="0070C0"/>
                </a:solidFill>
                <a:latin typeface="Tw Cen MT Condensed Extra Bold" panose="020B0803020202020204" pitchFamily="34" charset="0"/>
              </a:rPr>
              <a:t>etika</a:t>
            </a:r>
            <a:r>
              <a:rPr lang="en-MY" sz="2800" dirty="0">
                <a:solidFill>
                  <a:srgbClr val="0070C0"/>
                </a:solidFill>
                <a:latin typeface="Tw Cen MT Condensed Extra Bold" panose="020B0803020202020204" pitchFamily="34" charset="0"/>
              </a:rPr>
              <a:t> </a:t>
            </a:r>
            <a:r>
              <a:rPr lang="en-MY" sz="2800" dirty="0" err="1">
                <a:solidFill>
                  <a:srgbClr val="0070C0"/>
                </a:solidFill>
                <a:latin typeface="Tw Cen MT Condensed Extra Bold" panose="020B0803020202020204" pitchFamily="34" charset="0"/>
              </a:rPr>
              <a:t>kita</a:t>
            </a:r>
            <a:r>
              <a:rPr lang="en-MY" sz="2800" dirty="0">
                <a:solidFill>
                  <a:srgbClr val="0070C0"/>
                </a:solidFill>
                <a:latin typeface="Tw Cen MT Condensed Extra Bold" panose="020B0803020202020204" pitchFamily="34" charset="0"/>
              </a:rPr>
              <a:t> </a:t>
            </a:r>
            <a:r>
              <a:rPr lang="en-MY" sz="2800" dirty="0" err="1">
                <a:solidFill>
                  <a:srgbClr val="0070C0"/>
                </a:solidFill>
                <a:latin typeface="Tw Cen MT Condensed Extra Bold" panose="020B0803020202020204" pitchFamily="34" charset="0"/>
              </a:rPr>
              <a:t>sebagai</a:t>
            </a:r>
            <a:r>
              <a:rPr lang="en-MY" sz="2800" dirty="0">
                <a:solidFill>
                  <a:srgbClr val="0070C0"/>
                </a:solidFill>
                <a:latin typeface="Tw Cen MT Condensed Extra Bold" panose="020B0803020202020204" pitchFamily="34" charset="0"/>
              </a:rPr>
              <a:t> rakyat Malaysia?</a:t>
            </a:r>
          </a:p>
        </p:txBody>
      </p:sp>
    </p:spTree>
    <p:extLst>
      <p:ext uri="{BB962C8B-B14F-4D97-AF65-F5344CB8AC3E}">
        <p14:creationId xmlns:p14="http://schemas.microsoft.com/office/powerpoint/2010/main" val="124015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85092EC-A0A1-457B-A77A-118A7E047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A17D8B1-7092-4E5C-AFB2-2A1715976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DC4AA0A-D9C3-4A0B-990D-1BCB0022A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1219386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A0B685E-5162-4E10-98F2-9511FD9E2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4216139"/>
            <a:ext cx="12192000" cy="264186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D9D3865-C494-4C4A-8495-8245E9054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4249" y="4380353"/>
            <a:ext cx="11859768" cy="231343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A7FA6-21C2-4301-B87B-B6841F9A9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776" y="4495893"/>
            <a:ext cx="5588000" cy="19235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700">
                <a:solidFill>
                  <a:schemeClr val="tx1"/>
                </a:solidFill>
              </a:rPr>
              <a:t>Konsep Etika dari Perspektif Kolonialisme dan Pasca kolonialisme</a:t>
            </a:r>
          </a:p>
        </p:txBody>
      </p:sp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882624AC-7B5A-4C4B-A283-19E63B058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213" y="1329655"/>
            <a:ext cx="2473828" cy="1649218"/>
          </a:xfrm>
          <a:prstGeom prst="rect">
            <a:avLst/>
          </a:prstGeom>
        </p:spPr>
      </p:pic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1AEBEA6D-A939-4FB2-B9ED-B7E2A0061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56" y="1347073"/>
            <a:ext cx="2472131" cy="1650147"/>
          </a:xfrm>
          <a:prstGeom prst="rect">
            <a:avLst/>
          </a:prstGeom>
        </p:spPr>
      </p:pic>
      <p:pic>
        <p:nvPicPr>
          <p:cNvPr id="11" name="Picture 10" descr="Bubble chart&#10;&#10;Description automatically generated">
            <a:extLst>
              <a:ext uri="{FF2B5EF4-FFF2-40B4-BE49-F238E27FC236}">
                <a16:creationId xmlns:a16="http://schemas.microsoft.com/office/drawing/2014/main" id="{AABF6D0A-6DA6-4898-A0BC-A619AD8E98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950" y="1347072"/>
            <a:ext cx="2472132" cy="1650148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E9BB8E23-1277-400D-B9F5-9E2C0F5657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267" y="1553399"/>
            <a:ext cx="2474991" cy="1237495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78EE79F-FCAA-4CF9-9746-730B51FC4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881334"/>
            <a:ext cx="0" cy="11526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060744B-22D4-41A3-A8D3-E34FE473344B}"/>
              </a:ext>
            </a:extLst>
          </p:cNvPr>
          <p:cNvSpPr txBox="1"/>
          <p:nvPr/>
        </p:nvSpPr>
        <p:spPr>
          <a:xfrm>
            <a:off x="5969223" y="4495893"/>
            <a:ext cx="5921368" cy="2124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342900"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400" dirty="0" err="1">
                <a:latin typeface="Arial Nova" panose="020B0504020202020204" pitchFamily="34" charset="0"/>
              </a:rPr>
              <a:t>Kolonialisme</a:t>
            </a:r>
            <a:r>
              <a:rPr lang="en-US" sz="2400" dirty="0">
                <a:latin typeface="Arial Nova" panose="020B0504020202020204" pitchFamily="34" charset="0"/>
              </a:rPr>
              <a:t> – </a:t>
            </a:r>
            <a:r>
              <a:rPr lang="en-US" sz="2400" dirty="0" err="1">
                <a:latin typeface="Arial Nova" panose="020B0504020202020204" pitchFamily="34" charset="0"/>
              </a:rPr>
              <a:t>pembentukan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sebuah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koloni</a:t>
            </a:r>
            <a:r>
              <a:rPr lang="en-US" sz="2400" dirty="0">
                <a:latin typeface="Arial Nova" panose="020B0504020202020204" pitchFamily="34" charset="0"/>
              </a:rPr>
              <a:t> oleh </a:t>
            </a:r>
            <a:r>
              <a:rPr lang="en-US" sz="2400" dirty="0" err="1">
                <a:latin typeface="Arial Nova" panose="020B0504020202020204" pitchFamily="34" charset="0"/>
              </a:rPr>
              <a:t>kuasa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kolonialisme</a:t>
            </a:r>
            <a:r>
              <a:rPr lang="en-US" sz="2400" dirty="0">
                <a:latin typeface="Arial Nova" panose="020B0504020202020204" pitchFamily="34" charset="0"/>
              </a:rPr>
              <a:t> yang </a:t>
            </a:r>
            <a:r>
              <a:rPr lang="en-US" sz="2400" dirty="0" err="1">
                <a:latin typeface="Arial Nova" panose="020B0504020202020204" pitchFamily="34" charset="0"/>
              </a:rPr>
              <a:t>lebih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besar</a:t>
            </a:r>
            <a:r>
              <a:rPr lang="en-US" sz="2400" dirty="0">
                <a:latin typeface="Arial Nova" panose="020B0504020202020204" pitchFamily="34" charset="0"/>
              </a:rPr>
              <a:t> dan </a:t>
            </a:r>
            <a:r>
              <a:rPr lang="en-US" sz="2400" dirty="0" err="1">
                <a:latin typeface="Arial Nova" panose="020B0504020202020204" pitchFamily="34" charset="0"/>
              </a:rPr>
              <a:t>kuat</a:t>
            </a:r>
            <a:r>
              <a:rPr lang="en-US" sz="2400" dirty="0">
                <a:latin typeface="Arial Nova" panose="020B0504020202020204" pitchFamily="34" charset="0"/>
              </a:rPr>
              <a:t>. </a:t>
            </a:r>
          </a:p>
          <a:p>
            <a:pPr marL="342900"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400" dirty="0" err="1">
                <a:latin typeface="Arial Nova" panose="020B0504020202020204" pitchFamily="34" charset="0"/>
              </a:rPr>
              <a:t>Penjajahan</a:t>
            </a:r>
            <a:r>
              <a:rPr lang="en-US" sz="2400" dirty="0">
                <a:latin typeface="Arial Nova" panose="020B0504020202020204" pitchFamily="34" charset="0"/>
              </a:rPr>
              <a:t> yang </a:t>
            </a:r>
            <a:r>
              <a:rPr lang="en-US" sz="2400" dirty="0" err="1">
                <a:latin typeface="Arial Nova" panose="020B0504020202020204" pitchFamily="34" charset="0"/>
              </a:rPr>
              <a:t>menakluk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sebuah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kerajaan</a:t>
            </a:r>
            <a:r>
              <a:rPr lang="en-US" sz="2400" dirty="0">
                <a:latin typeface="Arial Nova" panose="020B0504020202020204" pitchFamily="34" charset="0"/>
              </a:rPr>
              <a:t> yang </a:t>
            </a:r>
            <a:r>
              <a:rPr lang="en-US" sz="2400" dirty="0" err="1">
                <a:latin typeface="Arial Nova" panose="020B0504020202020204" pitchFamily="34" charset="0"/>
              </a:rPr>
              <a:t>lemah</a:t>
            </a:r>
            <a:r>
              <a:rPr lang="en-US" sz="2400" dirty="0">
                <a:latin typeface="Arial Nova" panose="020B0504020202020204" pitchFamily="34" charset="0"/>
              </a:rPr>
              <a:t>. (oleh negara-negara </a:t>
            </a:r>
            <a:r>
              <a:rPr lang="en-US" sz="2400" dirty="0" err="1">
                <a:latin typeface="Arial Nova" panose="020B0504020202020204" pitchFamily="34" charset="0"/>
              </a:rPr>
              <a:t>besar</a:t>
            </a:r>
            <a:r>
              <a:rPr lang="en-US" sz="2400" dirty="0">
                <a:latin typeface="Arial Nova" panose="020B0504020202020204" pitchFamily="34" charset="0"/>
              </a:rPr>
              <a:t> dan </a:t>
            </a:r>
            <a:r>
              <a:rPr lang="en-US" sz="2400" dirty="0" err="1">
                <a:latin typeface="Arial Nova" panose="020B0504020202020204" pitchFamily="34" charset="0"/>
              </a:rPr>
              <a:t>kuat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terhadap</a:t>
            </a:r>
            <a:r>
              <a:rPr lang="en-US" sz="2400" dirty="0">
                <a:latin typeface="Arial Nova" panose="020B0504020202020204" pitchFamily="34" charset="0"/>
              </a:rPr>
              <a:t> negara yang </a:t>
            </a:r>
            <a:r>
              <a:rPr lang="en-US" sz="2400" dirty="0" err="1">
                <a:latin typeface="Arial Nova" panose="020B0504020202020204" pitchFamily="34" charset="0"/>
              </a:rPr>
              <a:t>lemah</a:t>
            </a:r>
            <a:r>
              <a:rPr lang="en-US" sz="2400" dirty="0">
                <a:latin typeface="Arial Nova" panose="020B050402020202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177D0F-4007-48D2-83B1-953765C02480}"/>
              </a:ext>
            </a:extLst>
          </p:cNvPr>
          <p:cNvSpPr txBox="1"/>
          <p:nvPr/>
        </p:nvSpPr>
        <p:spPr>
          <a:xfrm>
            <a:off x="992795" y="3262531"/>
            <a:ext cx="11329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000" dirty="0" err="1">
                <a:solidFill>
                  <a:schemeClr val="bg1"/>
                </a:solidFill>
                <a:latin typeface="Arial Nova" panose="020B0504020202020204" pitchFamily="34" charset="0"/>
              </a:rPr>
              <a:t>Portugis</a:t>
            </a:r>
            <a:endParaRPr lang="en-MY" sz="2000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676C331-6918-4B15-A222-B894A96D4FEF}"/>
              </a:ext>
            </a:extLst>
          </p:cNvPr>
          <p:cNvSpPr txBox="1"/>
          <p:nvPr/>
        </p:nvSpPr>
        <p:spPr>
          <a:xfrm>
            <a:off x="6862683" y="3310370"/>
            <a:ext cx="914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000" dirty="0">
                <a:solidFill>
                  <a:schemeClr val="bg1"/>
                </a:solidFill>
                <a:latin typeface="Arial Nova" panose="020B0504020202020204" pitchFamily="34" charset="0"/>
              </a:rPr>
              <a:t>British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78653A-F404-4EBD-946B-545F94623124}"/>
              </a:ext>
            </a:extLst>
          </p:cNvPr>
          <p:cNvSpPr txBox="1"/>
          <p:nvPr/>
        </p:nvSpPr>
        <p:spPr>
          <a:xfrm>
            <a:off x="3859229" y="3262531"/>
            <a:ext cx="1143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000" dirty="0">
                <a:solidFill>
                  <a:schemeClr val="bg1"/>
                </a:solidFill>
                <a:latin typeface="Arial Nova" panose="020B0504020202020204" pitchFamily="34" charset="0"/>
              </a:rPr>
              <a:t>Belanda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95AA827-2E67-424D-9753-D314B6401547}"/>
              </a:ext>
            </a:extLst>
          </p:cNvPr>
          <p:cNvSpPr txBox="1"/>
          <p:nvPr/>
        </p:nvSpPr>
        <p:spPr>
          <a:xfrm>
            <a:off x="9963228" y="3262531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000" dirty="0" err="1">
                <a:solidFill>
                  <a:schemeClr val="bg1"/>
                </a:solidFill>
                <a:latin typeface="Arial Nova" panose="020B0504020202020204" pitchFamily="34" charset="0"/>
              </a:rPr>
              <a:t>Jepun</a:t>
            </a:r>
            <a:endParaRPr lang="en-MY" sz="2000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247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EFC5A2F-1D24-4C12-8741-5C33DA3E81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2492806"/>
              </p:ext>
            </p:extLst>
          </p:nvPr>
        </p:nvGraphicFramePr>
        <p:xfrm>
          <a:off x="-574725" y="1445024"/>
          <a:ext cx="13799403" cy="4368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97CBF7F4-25A4-46F5-A8FB-57754C8C7C32}"/>
              </a:ext>
            </a:extLst>
          </p:cNvPr>
          <p:cNvSpPr txBox="1">
            <a:spLocks/>
          </p:cNvSpPr>
          <p:nvPr/>
        </p:nvSpPr>
        <p:spPr>
          <a:xfrm>
            <a:off x="641104" y="449887"/>
            <a:ext cx="10669322" cy="995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 sz="2400" dirty="0">
                <a:latin typeface="Arial Nova" panose="020B0504020202020204" pitchFamily="34" charset="0"/>
              </a:rPr>
              <a:t>Antara impak kolonialisme dan pasca kolonialisme terhadap ETIKA di Tanah Melayu ialah:</a:t>
            </a:r>
          </a:p>
        </p:txBody>
      </p:sp>
    </p:spTree>
    <p:extLst>
      <p:ext uri="{BB962C8B-B14F-4D97-AF65-F5344CB8AC3E}">
        <p14:creationId xmlns:p14="http://schemas.microsoft.com/office/powerpoint/2010/main" val="310418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6F4494-E707-4908-BFBE-E4FAD0791A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204084F-B21A-421A-8155-C15CF3213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724013-BCB1-421B-84F6-D9C3F5E80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49C26A-69A9-46AF-9683-4B0BDF58E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9AA6118-6466-46FC-A172-7C467D18AB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2DE6F1-55EA-4F98-BA61-79829E7D8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EF56D90-B424-4756-8302-C299F5EAC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917CF9-B6AB-4AF6-96AA-A29C427E7F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61F037-E082-438F-9ABA-AA096A27C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AFB814-C3EF-4EC2-A06F-220D4398F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BAE68D0-54B2-448A-B37A-0CC8BA25F6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2642391"/>
              </p:ext>
            </p:extLst>
          </p:nvPr>
        </p:nvGraphicFramePr>
        <p:xfrm>
          <a:off x="4490113" y="486074"/>
          <a:ext cx="8175009" cy="5885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838354BB-E912-48F8-8E95-7C132B4E277C}"/>
              </a:ext>
            </a:extLst>
          </p:cNvPr>
          <p:cNvSpPr txBox="1">
            <a:spLocks/>
          </p:cNvSpPr>
          <p:nvPr/>
        </p:nvSpPr>
        <p:spPr>
          <a:xfrm>
            <a:off x="548184" y="486074"/>
            <a:ext cx="5183876" cy="202637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MY" sz="3600" dirty="0" err="1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Konsep</a:t>
            </a:r>
            <a:r>
              <a:rPr lang="en-MY" sz="36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en-MY" sz="3600" dirty="0" err="1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Peradaban</a:t>
            </a:r>
            <a:r>
              <a:rPr lang="en-MY" sz="36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en-MY" sz="3600" dirty="0" err="1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dari</a:t>
            </a:r>
            <a:r>
              <a:rPr lang="en-MY" sz="36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en-MY" sz="3600" dirty="0" err="1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Pelbagai</a:t>
            </a:r>
            <a:r>
              <a:rPr lang="en-MY" sz="36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en-MY" sz="3600" dirty="0" err="1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Perspektif</a:t>
            </a:r>
            <a:endParaRPr lang="en-MY" sz="3600" dirty="0">
              <a:solidFill>
                <a:schemeClr val="accent1">
                  <a:lumMod val="50000"/>
                </a:schemeClr>
              </a:solidFill>
              <a:latin typeface="Arial Nova" panose="020B0504020202020204" pitchFamily="34" charset="0"/>
            </a:endParaRPr>
          </a:p>
        </p:txBody>
      </p:sp>
      <p:pic>
        <p:nvPicPr>
          <p:cNvPr id="1026" name="Picture 2" descr="Amina Malik Inca Project">
            <a:extLst>
              <a:ext uri="{FF2B5EF4-FFF2-40B4-BE49-F238E27FC236}">
                <a16:creationId xmlns:a16="http://schemas.microsoft.com/office/drawing/2014/main" id="{ED1CF368-1283-46BE-85A4-E8FD43CA9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84" y="1894041"/>
            <a:ext cx="4341916" cy="42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71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464CD7-F36C-49E7-A9C4-3C2D10B165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348D18-2323-440A-B379-B435D35D29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CCDAA1-F4FD-49D7-BAA7-DB8E621B2F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AD8E24-4751-4501-A061-1C0D752AA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51426B-61EC-4353-B34C-ECA09757D9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B4FBCB-540D-4F0A-AD10-8CA587ABC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8D4B7A-05F7-4F55-9393-B0FDFF09F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2D8E0B-60E7-48A6-9A68-05727EF6B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E2160A-B5A1-4DC4-95AF-D61AB9A72B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C7CB36-BED2-40F4-A423-F81E949974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F15064-3205-4AD3-96E1-54CD9F2F2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4F0315-346B-4C24-BCBE-6E0D1C5E0A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D3EABE-B0AB-4F5A-93DF-29C2FAB47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FD8A80-4F02-4006-893A-7D79F14EF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098573-7E08-4046-94FE-9374AD1526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FA6919-7912-44E3-A2B4-F3FF9603B0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D3F147-AF17-4DE9-8D7C-A1E663DA8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631211-2964-423D-BE65-271B5B87EA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3F1DEA-81F6-4FEA-8518-6AED5CDDB6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46CC35-6775-4FD3-BB7F-830A6C29D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B5A1CC-BE04-471B-B5EB-1BC4FBFD2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E48B6E-F127-4EBC-B9CF-22EBDF518B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22A69A-1968-4ED7-9F13-5BF25E9B7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EFC5A2F-1D24-4C12-8741-5C33DA3E81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5724300"/>
              </p:ext>
            </p:extLst>
          </p:nvPr>
        </p:nvGraphicFramePr>
        <p:xfrm>
          <a:off x="-923167" y="900114"/>
          <a:ext cx="14739180" cy="5492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97CBF7F4-25A4-46F5-A8FB-57754C8C7C32}"/>
              </a:ext>
            </a:extLst>
          </p:cNvPr>
          <p:cNvSpPr txBox="1">
            <a:spLocks/>
          </p:cNvSpPr>
          <p:nvPr/>
        </p:nvSpPr>
        <p:spPr>
          <a:xfrm>
            <a:off x="534168" y="173350"/>
            <a:ext cx="11395881" cy="995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 sz="2400" dirty="0">
                <a:latin typeface="Arial Nova" panose="020B0504020202020204" pitchFamily="34" charset="0"/>
              </a:rPr>
              <a:t>Peradaban dari perspektif Kolonialisme dan Pasca Kolonialisme.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0D29DE-A439-42A8-9318-6B322917B0E2}"/>
              </a:ext>
            </a:extLst>
          </p:cNvPr>
          <p:cNvSpPr txBox="1"/>
          <p:nvPr/>
        </p:nvSpPr>
        <p:spPr>
          <a:xfrm rot="16200000">
            <a:off x="-1607445" y="3169149"/>
            <a:ext cx="4954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IMPAK TERHADAP PERADABAN</a:t>
            </a:r>
            <a:endParaRPr lang="en-MY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73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6F4494-E707-4908-BFBE-E4FAD0791A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204084F-B21A-421A-8155-C15CF3213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724013-BCB1-421B-84F6-D9C3F5E80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49C26A-69A9-46AF-9683-4B0BDF58E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9AA6118-6466-46FC-A172-7C467D18AB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2DE6F1-55EA-4F98-BA61-79829E7D8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EF56D90-B424-4756-8302-C299F5EAC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917CF9-B6AB-4AF6-96AA-A29C427E7F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61F037-E082-438F-9ABA-AA096A27C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AFB814-C3EF-4EC2-A06F-220D4398F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098" y="4804412"/>
            <a:ext cx="7459853" cy="1220195"/>
          </a:xfrm>
          <a:solidFill>
            <a:schemeClr val="tx1">
              <a:lumMod val="65000"/>
              <a:lumOff val="35000"/>
            </a:schemeClr>
          </a:solidFill>
        </p:spPr>
        <p:txBody>
          <a:bodyPr lIns="504000" tIns="108000" bIns="108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chemeClr val="bg1"/>
                </a:solidFill>
                <a:latin typeface="Arial Nova" panose="020B0504020202020204" pitchFamily="34" charset="0"/>
              </a:rPr>
              <a:t>Soalan</a:t>
            </a:r>
            <a:r>
              <a:rPr lang="en-US" sz="20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 Nova" panose="020B0504020202020204" pitchFamily="34" charset="0"/>
              </a:rPr>
              <a:t>penghayatan</a:t>
            </a:r>
            <a:r>
              <a:rPr lang="en-US" sz="2000" dirty="0">
                <a:solidFill>
                  <a:schemeClr val="bg1"/>
                </a:solidFill>
                <a:latin typeface="Arial Nova" panose="020B0504020202020204" pitchFamily="34" charset="0"/>
              </a:rPr>
              <a:t>:</a:t>
            </a:r>
            <a:br>
              <a:rPr lang="en-US" sz="2000" dirty="0">
                <a:solidFill>
                  <a:schemeClr val="bg1"/>
                </a:solidFill>
                <a:latin typeface="Arial Nova" panose="020B0504020202020204" pitchFamily="34" charset="0"/>
              </a:rPr>
            </a:br>
            <a:r>
              <a:rPr lang="en-US" sz="2000" dirty="0" err="1">
                <a:solidFill>
                  <a:schemeClr val="bg1"/>
                </a:solidFill>
                <a:latin typeface="Arial Nova" panose="020B0504020202020204" pitchFamily="34" charset="0"/>
              </a:rPr>
              <a:t>Apakah</a:t>
            </a:r>
            <a:r>
              <a:rPr lang="en-US" sz="20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 Nova" panose="020B0504020202020204" pitchFamily="34" charset="0"/>
              </a:rPr>
              <a:t>kesan</a:t>
            </a:r>
            <a:r>
              <a:rPr lang="en-US" sz="20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 Nova" panose="020B0504020202020204" pitchFamily="34" charset="0"/>
              </a:rPr>
              <a:t>Revolusi</a:t>
            </a:r>
            <a:r>
              <a:rPr lang="en-US" sz="2000" dirty="0">
                <a:solidFill>
                  <a:schemeClr val="bg1"/>
                </a:solidFill>
                <a:latin typeface="Arial Nova" panose="020B0504020202020204" pitchFamily="34" charset="0"/>
              </a:rPr>
              <a:t> Perindustrian di </a:t>
            </a:r>
            <a:r>
              <a:rPr lang="en-US" sz="2000" dirty="0" err="1">
                <a:solidFill>
                  <a:schemeClr val="bg1"/>
                </a:solidFill>
                <a:latin typeface="Arial Nova" panose="020B0504020202020204" pitchFamily="34" charset="0"/>
              </a:rPr>
              <a:t>Eropah</a:t>
            </a:r>
            <a:r>
              <a:rPr lang="en-US" sz="20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 Nova" panose="020B0504020202020204" pitchFamily="34" charset="0"/>
              </a:rPr>
              <a:t>terhadap</a:t>
            </a:r>
            <a:r>
              <a:rPr lang="en-US" sz="2000" dirty="0">
                <a:solidFill>
                  <a:schemeClr val="bg1"/>
                </a:solidFill>
                <a:latin typeface="Arial Nova" panose="020B0504020202020204" pitchFamily="34" charset="0"/>
              </a:rPr>
              <a:t> Tanah </a:t>
            </a:r>
            <a:r>
              <a:rPr lang="en-US" sz="2000" dirty="0" err="1">
                <a:solidFill>
                  <a:schemeClr val="bg1"/>
                </a:solidFill>
                <a:latin typeface="Arial Nova" panose="020B0504020202020204" pitchFamily="34" charset="0"/>
              </a:rPr>
              <a:t>Melayu</a:t>
            </a:r>
            <a:r>
              <a:rPr lang="en-US" sz="2000" dirty="0">
                <a:solidFill>
                  <a:schemeClr val="bg1"/>
                </a:solidFill>
                <a:latin typeface="Arial Nova" panose="020B0504020202020204" pitchFamily="34" charset="0"/>
              </a:rPr>
              <a:t> dan Malaysia?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5A251E-7963-496F-A094-893C3D6AAEE2}"/>
              </a:ext>
            </a:extLst>
          </p:cNvPr>
          <p:cNvSpPr txBox="1"/>
          <p:nvPr/>
        </p:nvSpPr>
        <p:spPr>
          <a:xfrm>
            <a:off x="382138" y="483771"/>
            <a:ext cx="1255593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Tw Cen MT Condensed Extra Bold" panose="020B0803020202020204" pitchFamily="34" charset="0"/>
              </a:rPr>
              <a:t>Ulangkaji</a:t>
            </a:r>
            <a:endParaRPr lang="en-MY" dirty="0">
              <a:solidFill>
                <a:schemeClr val="bg1"/>
              </a:solidFill>
              <a:latin typeface="Tw Cen MT Condensed Extra Bold" panose="020B0803020202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EFC5A2F-1D24-4C12-8741-5C33DA3E81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1907365"/>
              </p:ext>
            </p:extLst>
          </p:nvPr>
        </p:nvGraphicFramePr>
        <p:xfrm>
          <a:off x="-574725" y="1445024"/>
          <a:ext cx="13799403" cy="2837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97CBF7F4-25A4-46F5-A8FB-57754C8C7C32}"/>
              </a:ext>
            </a:extLst>
          </p:cNvPr>
          <p:cNvSpPr txBox="1">
            <a:spLocks/>
          </p:cNvSpPr>
          <p:nvPr/>
        </p:nvSpPr>
        <p:spPr>
          <a:xfrm>
            <a:off x="1221852" y="471183"/>
            <a:ext cx="10206251" cy="995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it-IT" sz="2800" dirty="0">
                <a:latin typeface="Arial Nova" panose="020B0504020202020204" pitchFamily="34" charset="0"/>
              </a:rPr>
              <a:t>Apakah Impak Revolusi Perindustrian di Eropah?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72320F6-152C-49B9-9F08-CE5748A19961}"/>
              </a:ext>
            </a:extLst>
          </p:cNvPr>
          <p:cNvSpPr/>
          <p:nvPr/>
        </p:nvSpPr>
        <p:spPr>
          <a:xfrm>
            <a:off x="1827022" y="4400855"/>
            <a:ext cx="1985962" cy="1985962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4954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6F4494-E707-4908-BFBE-E4FAD0791A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204084F-B21A-421A-8155-C15CF3213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724013-BCB1-421B-84F6-D9C3F5E80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49C26A-69A9-46AF-9683-4B0BDF58E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9AA6118-6466-46FC-A172-7C467D18AB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2DE6F1-55EA-4F98-BA61-79829E7D8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EF56D90-B424-4756-8302-C299F5EAC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917CF9-B6AB-4AF6-96AA-A29C427E7F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one"/>
        </p:bldSub>
      </p:bldGraphic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A7FA6-21C2-4301-B87B-B6841F9A9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151" y="498466"/>
            <a:ext cx="10397319" cy="922374"/>
          </a:xfrm>
        </p:spPr>
        <p:txBody>
          <a:bodyPr>
            <a:normAutofit/>
          </a:bodyPr>
          <a:lstStyle/>
          <a:p>
            <a:r>
              <a:rPr lang="en-MY" sz="3200" dirty="0" err="1">
                <a:latin typeface="+mn-lt"/>
              </a:rPr>
              <a:t>Konsep</a:t>
            </a:r>
            <a:r>
              <a:rPr lang="en-MY" sz="3200" dirty="0">
                <a:latin typeface="+mn-lt"/>
              </a:rPr>
              <a:t> Etika </a:t>
            </a:r>
            <a:r>
              <a:rPr lang="en-MY" sz="3200" dirty="0" err="1">
                <a:latin typeface="+mn-lt"/>
              </a:rPr>
              <a:t>dari</a:t>
            </a:r>
            <a:r>
              <a:rPr lang="en-MY" sz="3200" dirty="0">
                <a:latin typeface="+mn-lt"/>
              </a:rPr>
              <a:t> </a:t>
            </a:r>
            <a:r>
              <a:rPr lang="en-MY" sz="3200" dirty="0" err="1">
                <a:latin typeface="+mn-lt"/>
              </a:rPr>
              <a:t>Perspektif</a:t>
            </a:r>
            <a:r>
              <a:rPr lang="en-MY" sz="3200" dirty="0">
                <a:latin typeface="+mn-lt"/>
              </a:rPr>
              <a:t> Agama dan </a:t>
            </a:r>
            <a:r>
              <a:rPr lang="en-MY" sz="3200" dirty="0" err="1">
                <a:latin typeface="+mn-lt"/>
              </a:rPr>
              <a:t>Kepercayaan</a:t>
            </a:r>
            <a:endParaRPr lang="en-MY" sz="3200" dirty="0">
              <a:latin typeface="+mn-lt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AE00A1C-22BF-42D7-9E7B-01E6E90F44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0072675"/>
              </p:ext>
            </p:extLst>
          </p:nvPr>
        </p:nvGraphicFramePr>
        <p:xfrm>
          <a:off x="155810" y="2674709"/>
          <a:ext cx="12192000" cy="1122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08873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A7FA6-21C2-4301-B87B-B6841F9A9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151" y="380932"/>
            <a:ext cx="10397319" cy="922374"/>
          </a:xfrm>
        </p:spPr>
        <p:txBody>
          <a:bodyPr>
            <a:normAutofit/>
          </a:bodyPr>
          <a:lstStyle/>
          <a:p>
            <a:pPr algn="ctr"/>
            <a:r>
              <a:rPr lang="en-MY" sz="2800" dirty="0" err="1">
                <a:latin typeface="Arial Nova" panose="020B0504020202020204" pitchFamily="34" charset="0"/>
              </a:rPr>
              <a:t>Konsep</a:t>
            </a:r>
            <a:r>
              <a:rPr lang="en-MY" sz="2800" dirty="0">
                <a:latin typeface="Arial Nova" panose="020B0504020202020204" pitchFamily="34" charset="0"/>
              </a:rPr>
              <a:t> Etika </a:t>
            </a:r>
            <a:r>
              <a:rPr lang="en-MY" sz="2800" dirty="0" err="1">
                <a:latin typeface="Arial Nova" panose="020B0504020202020204" pitchFamily="34" charset="0"/>
              </a:rPr>
              <a:t>dari</a:t>
            </a:r>
            <a:r>
              <a:rPr lang="en-MY" sz="2800" dirty="0">
                <a:latin typeface="Arial Nova" panose="020B0504020202020204" pitchFamily="34" charset="0"/>
              </a:rPr>
              <a:t> </a:t>
            </a:r>
            <a:r>
              <a:rPr lang="en-MY" sz="2800" dirty="0" err="1">
                <a:latin typeface="Arial Nova" panose="020B0504020202020204" pitchFamily="34" charset="0"/>
              </a:rPr>
              <a:t>Perspektif</a:t>
            </a:r>
            <a:r>
              <a:rPr lang="en-MY" sz="2800" dirty="0">
                <a:latin typeface="Arial Nova" panose="020B0504020202020204" pitchFamily="34" charset="0"/>
              </a:rPr>
              <a:t> Agama dan </a:t>
            </a:r>
            <a:r>
              <a:rPr lang="en-MY" sz="2800" dirty="0" err="1">
                <a:latin typeface="Arial Nova" panose="020B0504020202020204" pitchFamily="34" charset="0"/>
              </a:rPr>
              <a:t>Kepercayaan</a:t>
            </a:r>
            <a:endParaRPr lang="en-MY" sz="2800" dirty="0">
              <a:latin typeface="Arial Nova" panose="020B0504020202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AE00A1C-22BF-42D7-9E7B-01E6E90F44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9092961"/>
              </p:ext>
            </p:extLst>
          </p:nvPr>
        </p:nvGraphicFramePr>
        <p:xfrm>
          <a:off x="155810" y="1420840"/>
          <a:ext cx="12192000" cy="754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1B9AE21-8094-407E-B99A-5768020D0415}"/>
              </a:ext>
            </a:extLst>
          </p:cNvPr>
          <p:cNvSpPr txBox="1"/>
          <p:nvPr/>
        </p:nvSpPr>
        <p:spPr>
          <a:xfrm>
            <a:off x="2115403" y="1303306"/>
            <a:ext cx="9567079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MY" sz="2000" dirty="0" err="1">
                <a:latin typeface="Arial Nova" panose="020B0504020202020204" pitchFamily="34" charset="0"/>
              </a:rPr>
              <a:t>Penduduk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Melayu</a:t>
            </a:r>
            <a:r>
              <a:rPr lang="en-MY" sz="2000" dirty="0">
                <a:latin typeface="Arial Nova" panose="020B0504020202020204" pitchFamily="34" charset="0"/>
              </a:rPr>
              <a:t> di Tanah </a:t>
            </a:r>
            <a:r>
              <a:rPr lang="en-MY" sz="2000" dirty="0" err="1">
                <a:latin typeface="Arial Nova" panose="020B0504020202020204" pitchFamily="34" charset="0"/>
              </a:rPr>
              <a:t>Melayu</a:t>
            </a:r>
            <a:r>
              <a:rPr lang="en-MY" sz="2000" dirty="0">
                <a:latin typeface="Arial Nova" panose="020B0504020202020204" pitchFamily="34" charset="0"/>
              </a:rPr>
              <a:t>, Sabah dan Sarawak </a:t>
            </a:r>
            <a:r>
              <a:rPr lang="en-MY" sz="2000" dirty="0" err="1">
                <a:latin typeface="Arial Nova" panose="020B0504020202020204" pitchFamily="34" charset="0"/>
              </a:rPr>
              <a:t>secara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amnya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menganut</a:t>
            </a:r>
            <a:r>
              <a:rPr lang="en-MY" sz="2000" dirty="0">
                <a:latin typeface="Arial Nova" panose="020B0504020202020204" pitchFamily="34" charset="0"/>
              </a:rPr>
              <a:t> agama Islam.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MY" sz="2000" dirty="0" err="1">
                <a:latin typeface="Arial Nova" panose="020B0504020202020204" pitchFamily="34" charset="0"/>
              </a:rPr>
              <a:t>Bermula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abad</a:t>
            </a:r>
            <a:r>
              <a:rPr lang="en-MY" sz="2000" dirty="0">
                <a:latin typeface="Arial Nova" panose="020B0504020202020204" pitchFamily="34" charset="0"/>
              </a:rPr>
              <a:t> ke-7 M, Islam </a:t>
            </a:r>
            <a:r>
              <a:rPr lang="en-MY" sz="2000" dirty="0" err="1">
                <a:latin typeface="Arial Nova" panose="020B0504020202020204" pitchFamily="34" charset="0"/>
              </a:rPr>
              <a:t>tersebar</a:t>
            </a:r>
            <a:r>
              <a:rPr lang="en-MY" sz="2000" dirty="0">
                <a:latin typeface="Arial Nova" panose="020B0504020202020204" pitchFamily="34" charset="0"/>
              </a:rPr>
              <a:t> di Tanah Arab 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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timur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dunia.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Abad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ke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12 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dibawa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ke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tanah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Melayu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melalui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:</a:t>
            </a:r>
          </a:p>
          <a:p>
            <a:pPr marL="1657350" lvl="3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Peranan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pemerintah</a:t>
            </a:r>
            <a:endParaRPr lang="en-MY" sz="2000" dirty="0">
              <a:latin typeface="Arial Nova" panose="020B0504020202020204" pitchFamily="34" charset="0"/>
              <a:sym typeface="Wingdings" panose="05000000000000000000" pitchFamily="2" charset="2"/>
            </a:endParaRPr>
          </a:p>
          <a:p>
            <a:pPr marL="1657350" lvl="3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Mubaligh</a:t>
            </a:r>
            <a:endParaRPr lang="en-MY" sz="2000" dirty="0">
              <a:latin typeface="Arial Nova" panose="020B0504020202020204" pitchFamily="34" charset="0"/>
              <a:sym typeface="Wingdings" panose="05000000000000000000" pitchFamily="2" charset="2"/>
            </a:endParaRPr>
          </a:p>
          <a:p>
            <a:pPr marL="1657350" lvl="3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Perkahwinan</a:t>
            </a:r>
            <a:endParaRPr lang="en-MY" sz="2000" dirty="0">
              <a:latin typeface="Arial Nova" panose="020B0504020202020204" pitchFamily="34" charset="0"/>
              <a:sym typeface="Wingdings" panose="05000000000000000000" pitchFamily="2" charset="2"/>
            </a:endParaRPr>
          </a:p>
          <a:p>
            <a:pPr marL="1657350" lvl="3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Perdagangan</a:t>
            </a:r>
            <a:endParaRPr lang="en-MY" sz="2000" dirty="0">
              <a:latin typeface="Arial Nova" panose="020B0504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Apa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yang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dipraktikkan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? Nilai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nilai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murni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segenap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aspek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kehidupan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(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ekonomi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,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politik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,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sosial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, etc).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Cara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hidup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dan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panduan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lengkap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,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nilai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kasih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sayang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,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menganjurkan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hormat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menghormati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antara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satu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sama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lain.</a:t>
            </a:r>
          </a:p>
        </p:txBody>
      </p:sp>
    </p:spTree>
    <p:extLst>
      <p:ext uri="{BB962C8B-B14F-4D97-AF65-F5344CB8AC3E}">
        <p14:creationId xmlns:p14="http://schemas.microsoft.com/office/powerpoint/2010/main" val="3771322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yariat dalam Batu Bersurat - Historia">
            <a:extLst>
              <a:ext uri="{FF2B5EF4-FFF2-40B4-BE49-F238E27FC236}">
                <a16:creationId xmlns:a16="http://schemas.microsoft.com/office/drawing/2014/main" id="{EC7346C4-2B03-4E81-B8E8-83E7CAAAF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98" y="433755"/>
            <a:ext cx="7393937" cy="599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ECAA0F-558D-4D14-8241-3CB439D4CD09}"/>
              </a:ext>
            </a:extLst>
          </p:cNvPr>
          <p:cNvSpPr txBox="1"/>
          <p:nvPr/>
        </p:nvSpPr>
        <p:spPr>
          <a:xfrm>
            <a:off x="8145193" y="1387712"/>
            <a:ext cx="3432517" cy="36317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MY" sz="2000" dirty="0">
                <a:latin typeface="Arial Nova" panose="020B0504020202020204" pitchFamily="34" charset="0"/>
              </a:rPr>
              <a:t>Antara </a:t>
            </a:r>
            <a:r>
              <a:rPr lang="en-MY" sz="2000" dirty="0" err="1">
                <a:latin typeface="Arial Nova" panose="020B0504020202020204" pitchFamily="34" charset="0"/>
              </a:rPr>
              <a:t>bukti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ajaran</a:t>
            </a:r>
            <a:r>
              <a:rPr lang="en-MY" sz="2000" dirty="0">
                <a:latin typeface="Arial Nova" panose="020B0504020202020204" pitchFamily="34" charset="0"/>
              </a:rPr>
              <a:t> Islam </a:t>
            </a:r>
            <a:r>
              <a:rPr lang="en-MY" sz="2000" dirty="0" err="1">
                <a:latin typeface="Arial Nova" panose="020B0504020202020204" pitchFamily="34" charset="0"/>
              </a:rPr>
              <a:t>tersebar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luas</a:t>
            </a:r>
            <a:r>
              <a:rPr lang="en-MY" sz="2000" dirty="0">
                <a:latin typeface="Arial Nova" panose="020B0504020202020204" pitchFamily="34" charset="0"/>
              </a:rPr>
              <a:t> di Tanah </a:t>
            </a:r>
            <a:r>
              <a:rPr lang="en-MY" sz="2000" dirty="0" err="1">
                <a:latin typeface="Arial Nova" panose="020B0504020202020204" pitchFamily="34" charset="0"/>
              </a:rPr>
              <a:t>Melayu</a:t>
            </a:r>
            <a:r>
              <a:rPr lang="en-MY" sz="2000" dirty="0">
                <a:latin typeface="Arial Nova" panose="020B0504020202020204" pitchFamily="34" charset="0"/>
              </a:rPr>
              <a:t>  - </a:t>
            </a:r>
            <a:r>
              <a:rPr lang="en-MY" sz="2000" dirty="0" err="1">
                <a:latin typeface="Arial Nova" panose="020B0504020202020204" pitchFamily="34" charset="0"/>
              </a:rPr>
              <a:t>penemuan</a:t>
            </a:r>
            <a:r>
              <a:rPr lang="en-MY" sz="2000" dirty="0">
                <a:latin typeface="Arial Nova" panose="020B0504020202020204" pitchFamily="34" charset="0"/>
              </a:rPr>
              <a:t> batu </a:t>
            </a:r>
            <a:r>
              <a:rPr lang="en-MY" sz="2000" dirty="0" err="1">
                <a:latin typeface="Arial Nova" panose="020B0504020202020204" pitchFamily="34" charset="0"/>
              </a:rPr>
              <a:t>bersurat</a:t>
            </a:r>
            <a:r>
              <a:rPr lang="en-MY" sz="2000" dirty="0">
                <a:latin typeface="Arial Nova" panose="020B0504020202020204" pitchFamily="34" charset="0"/>
              </a:rPr>
              <a:t> di Kuala </a:t>
            </a:r>
            <a:r>
              <a:rPr lang="en-MY" sz="2000" dirty="0" err="1">
                <a:latin typeface="Arial Nova" panose="020B0504020202020204" pitchFamily="34" charset="0"/>
              </a:rPr>
              <a:t>Berang</a:t>
            </a:r>
            <a:r>
              <a:rPr lang="en-MY" sz="2000" dirty="0">
                <a:latin typeface="Arial Nova" panose="020B0504020202020204" pitchFamily="34" charset="0"/>
              </a:rPr>
              <a:t>, Terengganu yang </a:t>
            </a:r>
            <a:r>
              <a:rPr lang="en-MY" sz="2000" dirty="0" err="1">
                <a:latin typeface="Arial Nova" panose="020B0504020202020204" pitchFamily="34" charset="0"/>
              </a:rPr>
              <a:t>bertarikh</a:t>
            </a:r>
            <a:r>
              <a:rPr lang="en-MY" sz="2000" dirty="0">
                <a:latin typeface="Arial Nova" panose="020B0504020202020204" pitchFamily="34" charset="0"/>
              </a:rPr>
              <a:t> 702H.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Mengandungi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titah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pemimpin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untuk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mempraktikkan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hukum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hakam Islam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dalam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negara.</a:t>
            </a:r>
          </a:p>
        </p:txBody>
      </p:sp>
    </p:spTree>
    <p:extLst>
      <p:ext uri="{BB962C8B-B14F-4D97-AF65-F5344CB8AC3E}">
        <p14:creationId xmlns:p14="http://schemas.microsoft.com/office/powerpoint/2010/main" val="80471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A7FA6-21C2-4301-B87B-B6841F9A9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151" y="380932"/>
            <a:ext cx="10397319" cy="922374"/>
          </a:xfrm>
        </p:spPr>
        <p:txBody>
          <a:bodyPr>
            <a:normAutofit/>
          </a:bodyPr>
          <a:lstStyle/>
          <a:p>
            <a:pPr algn="ctr"/>
            <a:r>
              <a:rPr lang="en-MY" sz="2800" dirty="0" err="1">
                <a:latin typeface="Arial Nova" panose="020B0504020202020204" pitchFamily="34" charset="0"/>
              </a:rPr>
              <a:t>Konsep</a:t>
            </a:r>
            <a:r>
              <a:rPr lang="en-MY" sz="2800" dirty="0">
                <a:latin typeface="Arial Nova" panose="020B0504020202020204" pitchFamily="34" charset="0"/>
              </a:rPr>
              <a:t> Etika </a:t>
            </a:r>
            <a:r>
              <a:rPr lang="en-MY" sz="2800" dirty="0" err="1">
                <a:latin typeface="Arial Nova" panose="020B0504020202020204" pitchFamily="34" charset="0"/>
              </a:rPr>
              <a:t>dari</a:t>
            </a:r>
            <a:r>
              <a:rPr lang="en-MY" sz="2800" dirty="0">
                <a:latin typeface="Arial Nova" panose="020B0504020202020204" pitchFamily="34" charset="0"/>
              </a:rPr>
              <a:t> </a:t>
            </a:r>
            <a:r>
              <a:rPr lang="en-MY" sz="2800" dirty="0" err="1">
                <a:latin typeface="Arial Nova" panose="020B0504020202020204" pitchFamily="34" charset="0"/>
              </a:rPr>
              <a:t>Perspektif</a:t>
            </a:r>
            <a:r>
              <a:rPr lang="en-MY" sz="2800" dirty="0">
                <a:latin typeface="Arial Nova" panose="020B0504020202020204" pitchFamily="34" charset="0"/>
              </a:rPr>
              <a:t> Agama dan </a:t>
            </a:r>
            <a:r>
              <a:rPr lang="en-MY" sz="2800" dirty="0" err="1">
                <a:latin typeface="Arial Nova" panose="020B0504020202020204" pitchFamily="34" charset="0"/>
              </a:rPr>
              <a:t>Kepercayaan</a:t>
            </a:r>
            <a:endParaRPr lang="en-MY" sz="2800" dirty="0">
              <a:latin typeface="Arial Nova" panose="020B0504020202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AE00A1C-22BF-42D7-9E7B-01E6E90F44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6909015"/>
              </p:ext>
            </p:extLst>
          </p:nvPr>
        </p:nvGraphicFramePr>
        <p:xfrm>
          <a:off x="155810" y="1420840"/>
          <a:ext cx="12192000" cy="754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1B9AE21-8094-407E-B99A-5768020D0415}"/>
              </a:ext>
            </a:extLst>
          </p:cNvPr>
          <p:cNvSpPr txBox="1"/>
          <p:nvPr/>
        </p:nvSpPr>
        <p:spPr>
          <a:xfrm>
            <a:off x="2115403" y="1303306"/>
            <a:ext cx="9567079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Masyarakat India di Malaysia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secara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majoriti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menganut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agama Hindu.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Kaum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India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sudah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memasuki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Tanah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Melayu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sebelum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kedatangan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British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sebagai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pedagang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–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bilangan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tidak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banyak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,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pengaruh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kurang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Semasa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penjajahan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British –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migrasi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beramai-ramai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–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bawa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agama dan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budaya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dari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tanah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air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asal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mereka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. (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adat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resam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+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belajar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nilai</a:t>
            </a:r>
            <a:r>
              <a:rPr lang="en-MY" sz="2000" baseline="30000" dirty="0">
                <a:latin typeface="Arial Nova" panose="020B0504020202020204" pitchFamily="34" charset="0"/>
                <a:sym typeface="Wingdings" panose="05000000000000000000" pitchFamily="2" charset="2"/>
              </a:rPr>
              <a:t>2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dan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budaya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tempatan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).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Ciri-ciri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yang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terkandung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dalam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agama Hindu:</a:t>
            </a:r>
          </a:p>
          <a:p>
            <a:pPr marL="1200150" lvl="2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Kepercayaan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kepada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dewa-dewa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: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Kewujudan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dewa-dewa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ialah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manifetasi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tuhan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yang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satu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(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bukan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bersifat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politisme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).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Tiga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fungsi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utama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dewa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/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tuhannya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– Brahma, Vishnu dan Shiva.</a:t>
            </a:r>
          </a:p>
          <a:p>
            <a:pPr marL="1200150" lvl="2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Konsep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kelahiran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semula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: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konsep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karma,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perbuatan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baik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atau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buruk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akan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terima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balasan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setimpal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.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Kebahagiaan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dan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kedukaan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kelahiran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dipengaruhi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oleh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amalan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waktu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kehidupan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dahulu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.</a:t>
            </a:r>
          </a:p>
          <a:p>
            <a:pPr marL="1200150" lvl="2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Kitab-kitab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suci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Veda: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panduan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dan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pengamalan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hidup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.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1C0C6B6-314E-442A-BD5B-939773A4A6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5823889"/>
              </p:ext>
            </p:extLst>
          </p:nvPr>
        </p:nvGraphicFramePr>
        <p:xfrm>
          <a:off x="-738688" y="1306717"/>
          <a:ext cx="3583677" cy="754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36986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A7FA6-21C2-4301-B87B-B6841F9A9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151" y="380932"/>
            <a:ext cx="10397319" cy="922374"/>
          </a:xfrm>
        </p:spPr>
        <p:txBody>
          <a:bodyPr>
            <a:normAutofit/>
          </a:bodyPr>
          <a:lstStyle/>
          <a:p>
            <a:pPr algn="ctr"/>
            <a:r>
              <a:rPr lang="en-MY" sz="2800" dirty="0" err="1">
                <a:latin typeface="Arial Nova" panose="020B0504020202020204" pitchFamily="34" charset="0"/>
              </a:rPr>
              <a:t>Konsep</a:t>
            </a:r>
            <a:r>
              <a:rPr lang="en-MY" sz="2800" dirty="0">
                <a:latin typeface="Arial Nova" panose="020B0504020202020204" pitchFamily="34" charset="0"/>
              </a:rPr>
              <a:t> Etika </a:t>
            </a:r>
            <a:r>
              <a:rPr lang="en-MY" sz="2800" dirty="0" err="1">
                <a:latin typeface="Arial Nova" panose="020B0504020202020204" pitchFamily="34" charset="0"/>
              </a:rPr>
              <a:t>dari</a:t>
            </a:r>
            <a:r>
              <a:rPr lang="en-MY" sz="2800" dirty="0">
                <a:latin typeface="Arial Nova" panose="020B0504020202020204" pitchFamily="34" charset="0"/>
              </a:rPr>
              <a:t> </a:t>
            </a:r>
            <a:r>
              <a:rPr lang="en-MY" sz="2800" dirty="0" err="1">
                <a:latin typeface="Arial Nova" panose="020B0504020202020204" pitchFamily="34" charset="0"/>
              </a:rPr>
              <a:t>Perspektif</a:t>
            </a:r>
            <a:r>
              <a:rPr lang="en-MY" sz="2800" dirty="0">
                <a:latin typeface="Arial Nova" panose="020B0504020202020204" pitchFamily="34" charset="0"/>
              </a:rPr>
              <a:t> Agama dan </a:t>
            </a:r>
            <a:r>
              <a:rPr lang="en-MY" sz="2800" dirty="0" err="1">
                <a:latin typeface="Arial Nova" panose="020B0504020202020204" pitchFamily="34" charset="0"/>
              </a:rPr>
              <a:t>Kepercayaan</a:t>
            </a:r>
            <a:endParaRPr lang="en-MY" sz="2800" dirty="0">
              <a:latin typeface="Arial Nova" panose="020B0504020202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AE00A1C-22BF-42D7-9E7B-01E6E90F44F2}"/>
              </a:ext>
            </a:extLst>
          </p:cNvPr>
          <p:cNvGraphicFramePr/>
          <p:nvPr/>
        </p:nvGraphicFramePr>
        <p:xfrm>
          <a:off x="155810" y="1420840"/>
          <a:ext cx="12192000" cy="754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1B9AE21-8094-407E-B99A-5768020D0415}"/>
              </a:ext>
            </a:extLst>
          </p:cNvPr>
          <p:cNvSpPr txBox="1"/>
          <p:nvPr/>
        </p:nvSpPr>
        <p:spPr>
          <a:xfrm>
            <a:off x="2115403" y="1303306"/>
            <a:ext cx="9567079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Antara agama yang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terawal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di Tanah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Melayu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. Bukti?  Candi-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candi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Buddha di Lembah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Bujang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, Kedah.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Berasaskan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kepada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4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kebenaran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mulia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melalui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8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jalan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Elemen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yang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dititik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beratkan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: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kesejahteraan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hidup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sama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ada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manusia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atau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haiwan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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dicapai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sekiranya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hidup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dalam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kasih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saying dan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harmoni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Di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Alam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Melayu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,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penyebaran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agama Buddha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bermula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daripada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aktiviti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perdagangan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antara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masyarakat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tempatan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dan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pedagang-pedagang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India. 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Tersebar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di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Alam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Melayu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kerana pada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waktu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itu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,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masyarakat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tempatan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mengamalkan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kepercayaan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animism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iaitu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percaya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kepada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objek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yang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berkuasa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ajaib</a:t>
            </a:r>
            <a:endParaRPr lang="en-MY" sz="2000" dirty="0">
              <a:latin typeface="Arial Nova" panose="020B0504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Pedagang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India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bawa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barang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dagangan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+ </a:t>
            </a:r>
            <a:r>
              <a:rPr lang="en-MY" sz="2000" dirty="0" err="1">
                <a:latin typeface="Arial Nova" panose="020B0504020202020204" pitchFamily="34" charset="0"/>
                <a:sym typeface="Wingdings" panose="05000000000000000000" pitchFamily="2" charset="2"/>
              </a:rPr>
              <a:t>budaya</a:t>
            </a:r>
            <a:r>
              <a:rPr lang="en-MY" sz="2000" dirty="0">
                <a:latin typeface="Arial Nova" panose="020B0504020202020204" pitchFamily="34" charset="0"/>
                <a:sym typeface="Wingdings" panose="05000000000000000000" pitchFamily="2" charset="2"/>
              </a:rPr>
              <a:t> + agama.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98FA258-BA74-476D-AC57-9F3FE570CB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4750856"/>
              </p:ext>
            </p:extLst>
          </p:nvPr>
        </p:nvGraphicFramePr>
        <p:xfrm>
          <a:off x="-308783" y="1303306"/>
          <a:ext cx="2723867" cy="754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963960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637F2205-2B01-4AFE-9824-047FFC10D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271" y="600501"/>
            <a:ext cx="6575508" cy="438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0AB438-8C25-4B4C-9126-DABC0A040A72}"/>
              </a:ext>
            </a:extLst>
          </p:cNvPr>
          <p:cNvSpPr txBox="1"/>
          <p:nvPr/>
        </p:nvSpPr>
        <p:spPr>
          <a:xfrm>
            <a:off x="578878" y="950401"/>
            <a:ext cx="4443497" cy="3683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MY" sz="2000" b="1" i="0" dirty="0">
                <a:effectLst/>
                <a:latin typeface="Arial Nova" panose="020B0504020202020204" pitchFamily="34" charset="0"/>
              </a:rPr>
              <a:t>Lembah </a:t>
            </a:r>
            <a:r>
              <a:rPr lang="en-MY" sz="2000" b="1" i="0" dirty="0" err="1">
                <a:effectLst/>
                <a:latin typeface="Arial Nova" panose="020B0504020202020204" pitchFamily="34" charset="0"/>
              </a:rPr>
              <a:t>Bujang</a:t>
            </a:r>
            <a:r>
              <a:rPr lang="en-MY" sz="2000" b="0" i="0" dirty="0">
                <a:effectLst/>
                <a:latin typeface="Arial Nova" panose="020B0504020202020204" pitchFamily="34" charset="0"/>
              </a:rPr>
              <a:t> </a:t>
            </a:r>
            <a:r>
              <a:rPr lang="en-MY" sz="2000" b="0" i="0" dirty="0" err="1">
                <a:effectLst/>
                <a:latin typeface="Arial Nova" panose="020B0504020202020204" pitchFamily="34" charset="0"/>
              </a:rPr>
              <a:t>merupakan</a:t>
            </a:r>
            <a:r>
              <a:rPr lang="en-MY" sz="2000" b="0" i="0" dirty="0">
                <a:effectLst/>
                <a:latin typeface="Arial Nova" panose="020B0504020202020204" pitchFamily="34" charset="0"/>
              </a:rPr>
              <a:t> </a:t>
            </a:r>
            <a:r>
              <a:rPr lang="en-MY" sz="2000" b="0" i="0" dirty="0" err="1">
                <a:effectLst/>
                <a:latin typeface="Arial Nova" panose="020B0504020202020204" pitchFamily="34" charset="0"/>
              </a:rPr>
              <a:t>kawasan</a:t>
            </a:r>
            <a:r>
              <a:rPr lang="en-MY" sz="2000" b="0" i="0" dirty="0">
                <a:effectLst/>
                <a:latin typeface="Arial Nova" panose="020B0504020202020204" pitchFamily="34" charset="0"/>
              </a:rPr>
              <a:t> yang </a:t>
            </a:r>
            <a:r>
              <a:rPr lang="en-MY" sz="2000" b="0" i="0" dirty="0" err="1">
                <a:effectLst/>
                <a:latin typeface="Arial Nova" panose="020B0504020202020204" pitchFamily="34" charset="0"/>
              </a:rPr>
              <a:t>dikenali</a:t>
            </a:r>
            <a:r>
              <a:rPr lang="en-MY" sz="2000" b="0" i="0" dirty="0">
                <a:effectLst/>
                <a:latin typeface="Arial Nova" panose="020B0504020202020204" pitchFamily="34" charset="0"/>
              </a:rPr>
              <a:t> </a:t>
            </a:r>
            <a:r>
              <a:rPr lang="en-MY" sz="2000" b="0" i="0" dirty="0" err="1">
                <a:effectLst/>
                <a:latin typeface="Arial Nova" panose="020B0504020202020204" pitchFamily="34" charset="0"/>
              </a:rPr>
              <a:t>sebagai</a:t>
            </a:r>
            <a:r>
              <a:rPr lang="en-MY" sz="2000" b="0" i="0" dirty="0">
                <a:effectLst/>
                <a:latin typeface="Arial Nova" panose="020B0504020202020204" pitchFamily="34" charset="0"/>
              </a:rPr>
              <a:t> Sungai Batu, dan </a:t>
            </a:r>
            <a:r>
              <a:rPr lang="en-MY" sz="2000" b="0" i="0" dirty="0" err="1">
                <a:effectLst/>
                <a:latin typeface="Arial Nova" panose="020B0504020202020204" pitchFamily="34" charset="0"/>
              </a:rPr>
              <a:t>tempat</a:t>
            </a:r>
            <a:r>
              <a:rPr lang="en-MY" sz="2000" b="0" i="0" dirty="0">
                <a:effectLst/>
                <a:latin typeface="Arial Nova" panose="020B0504020202020204" pitchFamily="34" charset="0"/>
              </a:rPr>
              <a:t> </a:t>
            </a:r>
            <a:r>
              <a:rPr lang="en-MY" sz="2000" b="0" i="0" dirty="0" err="1">
                <a:effectLst/>
                <a:latin typeface="Arial Nova" panose="020B0504020202020204" pitchFamily="34" charset="0"/>
              </a:rPr>
              <a:t>Tamadun</a:t>
            </a:r>
            <a:r>
              <a:rPr lang="en-MY" sz="2000" b="0" i="0" dirty="0">
                <a:effectLst/>
                <a:latin typeface="Arial Nova" panose="020B0504020202020204" pitchFamily="34" charset="0"/>
              </a:rPr>
              <a:t> </a:t>
            </a:r>
            <a:r>
              <a:rPr lang="en-MY" sz="2000" b="0" i="0" dirty="0" err="1">
                <a:effectLst/>
                <a:latin typeface="Arial Nova" panose="020B0504020202020204" pitchFamily="34" charset="0"/>
              </a:rPr>
              <a:t>Melayu</a:t>
            </a:r>
            <a:r>
              <a:rPr lang="en-MY" sz="2000" b="0" i="0" dirty="0">
                <a:effectLst/>
                <a:latin typeface="Arial Nova" panose="020B0504020202020204" pitchFamily="34" charset="0"/>
              </a:rPr>
              <a:t> </a:t>
            </a:r>
            <a:r>
              <a:rPr lang="en-MY" sz="2000" b="0" i="0" dirty="0" err="1">
                <a:effectLst/>
                <a:latin typeface="Arial Nova" panose="020B0504020202020204" pitchFamily="34" charset="0"/>
              </a:rPr>
              <a:t>awal</a:t>
            </a:r>
            <a:r>
              <a:rPr lang="en-MY" sz="2000" b="0" i="0" dirty="0">
                <a:effectLst/>
                <a:latin typeface="Arial Nova" panose="020B0504020202020204" pitchFamily="34" charset="0"/>
              </a:rPr>
              <a:t> di Tanah </a:t>
            </a:r>
            <a:r>
              <a:rPr lang="en-MY" sz="2000" b="0" i="0" dirty="0" err="1">
                <a:effectLst/>
                <a:latin typeface="Arial Nova" panose="020B0504020202020204" pitchFamily="34" charset="0"/>
              </a:rPr>
              <a:t>Melay</a:t>
            </a:r>
            <a:r>
              <a:rPr lang="en-MY" sz="2000" dirty="0" err="1">
                <a:latin typeface="Arial Nova" panose="020B0504020202020204" pitchFamily="34" charset="0"/>
              </a:rPr>
              <a:t>u</a:t>
            </a:r>
            <a:r>
              <a:rPr lang="en-MY" sz="2000" dirty="0">
                <a:latin typeface="Arial Nova" panose="020B0504020202020204" pitchFamily="34" charset="0"/>
              </a:rPr>
              <a:t>.</a:t>
            </a:r>
          </a:p>
          <a:p>
            <a:pPr algn="just"/>
            <a:endParaRPr lang="en-MY" sz="2000" b="0" i="0" dirty="0">
              <a:effectLst/>
              <a:latin typeface="Arial Nova" panose="020B0504020202020204" pitchFamily="34" charset="0"/>
            </a:endParaRPr>
          </a:p>
          <a:p>
            <a:pPr algn="just"/>
            <a:r>
              <a:rPr lang="en-MY" sz="2000" dirty="0">
                <a:latin typeface="Arial Nova" panose="020B0504020202020204" pitchFamily="34" charset="0"/>
              </a:rPr>
              <a:t>P</a:t>
            </a:r>
            <a:r>
              <a:rPr lang="en-MY" sz="2000" b="0" i="0" dirty="0">
                <a:effectLst/>
                <a:latin typeface="Arial Nova" panose="020B0504020202020204" pitchFamily="34" charset="0"/>
              </a:rPr>
              <a:t>roses </a:t>
            </a:r>
            <a:r>
              <a:rPr lang="en-MY" sz="2000" b="0" i="0" dirty="0" err="1">
                <a:effectLst/>
                <a:latin typeface="Arial Nova" panose="020B0504020202020204" pitchFamily="34" charset="0"/>
              </a:rPr>
              <a:t>cari</a:t>
            </a:r>
            <a:r>
              <a:rPr lang="en-MY" sz="2000" b="0" i="0" dirty="0">
                <a:effectLst/>
                <a:latin typeface="Arial Nova" panose="020B0504020202020204" pitchFamily="34" charset="0"/>
              </a:rPr>
              <a:t> </a:t>
            </a:r>
            <a:r>
              <a:rPr lang="en-MY" sz="2000" b="0" i="0" dirty="0" err="1">
                <a:effectLst/>
                <a:latin typeface="Arial Nova" panose="020B0504020202020204" pitchFamily="34" charset="0"/>
              </a:rPr>
              <a:t>gali</a:t>
            </a:r>
            <a:r>
              <a:rPr lang="en-MY" sz="2000" b="0" i="0" dirty="0">
                <a:effectLst/>
                <a:latin typeface="Arial Nova" panose="020B0504020202020204" pitchFamily="34" charset="0"/>
              </a:rPr>
              <a:t> </a:t>
            </a:r>
            <a:r>
              <a:rPr lang="en-MY" sz="2000" b="0" i="0" dirty="0" err="1">
                <a:effectLst/>
                <a:latin typeface="Arial Nova" panose="020B0504020202020204" pitchFamily="34" charset="0"/>
              </a:rPr>
              <a:t>telah</a:t>
            </a:r>
            <a:r>
              <a:rPr lang="en-MY" sz="2000" b="0" i="0" dirty="0">
                <a:effectLst/>
                <a:latin typeface="Arial Nova" panose="020B0504020202020204" pitchFamily="34" charset="0"/>
              </a:rPr>
              <a:t> </a:t>
            </a:r>
            <a:r>
              <a:rPr lang="en-MY" sz="2000" b="0" i="0" dirty="0" err="1">
                <a:effectLst/>
                <a:latin typeface="Arial Nova" panose="020B0504020202020204" pitchFamily="34" charset="0"/>
              </a:rPr>
              <a:t>mendedahkan</a:t>
            </a:r>
            <a:r>
              <a:rPr lang="en-MY" sz="2000" b="0" i="0" dirty="0">
                <a:effectLst/>
                <a:latin typeface="Arial Nova" panose="020B0504020202020204" pitchFamily="34" charset="0"/>
              </a:rPr>
              <a:t> </a:t>
            </a:r>
            <a:r>
              <a:rPr lang="en-MY" sz="2000" b="0" i="0" dirty="0" err="1">
                <a:effectLst/>
                <a:latin typeface="Arial Nova" panose="020B0504020202020204" pitchFamily="34" charset="0"/>
              </a:rPr>
              <a:t>sisa</a:t>
            </a:r>
            <a:r>
              <a:rPr lang="en-MY" sz="2000" b="0" i="0" dirty="0">
                <a:effectLst/>
                <a:latin typeface="Arial Nova" panose="020B0504020202020204" pitchFamily="34" charset="0"/>
              </a:rPr>
              <a:t> </a:t>
            </a:r>
            <a:r>
              <a:rPr lang="en-MY" sz="2000" b="0" i="0" dirty="0" err="1">
                <a:effectLst/>
                <a:latin typeface="Arial Nova" panose="020B0504020202020204" pitchFamily="34" charset="0"/>
              </a:rPr>
              <a:t>jeti</a:t>
            </a:r>
            <a:r>
              <a:rPr lang="en-MY" sz="2000" b="0" i="0" dirty="0">
                <a:effectLst/>
                <a:latin typeface="Arial Nova" panose="020B0504020202020204" pitchFamily="34" charset="0"/>
              </a:rPr>
              <a:t>, </a:t>
            </a:r>
            <a:r>
              <a:rPr lang="en-MY" sz="2000" b="0" i="0" dirty="0" err="1">
                <a:effectLst/>
                <a:latin typeface="Arial Nova" panose="020B0504020202020204" pitchFamily="34" charset="0"/>
              </a:rPr>
              <a:t>tapak</a:t>
            </a:r>
            <a:r>
              <a:rPr lang="en-MY" sz="2000" b="0" i="0" dirty="0">
                <a:effectLst/>
                <a:latin typeface="Arial Nova" panose="020B0504020202020204" pitchFamily="34" charset="0"/>
              </a:rPr>
              <a:t> </a:t>
            </a:r>
            <a:r>
              <a:rPr lang="en-MY" sz="2000" b="0" i="0" dirty="0" err="1">
                <a:effectLst/>
                <a:latin typeface="Arial Nova" panose="020B0504020202020204" pitchFamily="34" charset="0"/>
              </a:rPr>
              <a:t>peleburan</a:t>
            </a:r>
            <a:r>
              <a:rPr lang="en-MY" sz="2000" b="0" i="0" dirty="0">
                <a:effectLst/>
                <a:latin typeface="Arial Nova" panose="020B0504020202020204" pitchFamily="34" charset="0"/>
              </a:rPr>
              <a:t> </a:t>
            </a:r>
            <a:r>
              <a:rPr lang="en-MY" sz="2000" b="0" i="0" dirty="0" err="1">
                <a:effectLst/>
                <a:latin typeface="Arial Nova" panose="020B0504020202020204" pitchFamily="34" charset="0"/>
              </a:rPr>
              <a:t>besi</a:t>
            </a:r>
            <a:r>
              <a:rPr lang="en-MY" sz="2000" b="0" i="0" dirty="0">
                <a:effectLst/>
                <a:latin typeface="Arial Nova" panose="020B0504020202020204" pitchFamily="34" charset="0"/>
              </a:rPr>
              <a:t>, dan </a:t>
            </a:r>
            <a:r>
              <a:rPr lang="en-MY" sz="2000" b="0" i="0" dirty="0" err="1">
                <a:effectLst/>
                <a:latin typeface="Arial Nova" panose="020B0504020202020204" pitchFamily="34" charset="0"/>
              </a:rPr>
              <a:t>binaan</a:t>
            </a:r>
            <a:r>
              <a:rPr lang="en-MY" sz="2000" b="0" i="0" dirty="0">
                <a:effectLst/>
                <a:latin typeface="Arial Nova" panose="020B0504020202020204" pitchFamily="34" charset="0"/>
              </a:rPr>
              <a:t> batu-</a:t>
            </a:r>
            <a:r>
              <a:rPr lang="en-MY" sz="2000" b="0" i="0" dirty="0" err="1">
                <a:effectLst/>
                <a:latin typeface="Arial Nova" panose="020B0504020202020204" pitchFamily="34" charset="0"/>
              </a:rPr>
              <a:t>bata</a:t>
            </a:r>
            <a:r>
              <a:rPr lang="en-MY" sz="2000" b="0" i="0" dirty="0">
                <a:effectLst/>
                <a:latin typeface="Arial Nova" panose="020B0504020202020204" pitchFamily="34" charset="0"/>
              </a:rPr>
              <a:t> yang </a:t>
            </a:r>
            <a:r>
              <a:rPr lang="en-MY" sz="2000" b="0" i="0" dirty="0" err="1">
                <a:effectLst/>
                <a:latin typeface="Arial Nova" panose="020B0504020202020204" pitchFamily="34" charset="0"/>
              </a:rPr>
              <a:t>bertarikh</a:t>
            </a:r>
            <a:r>
              <a:rPr lang="en-MY" sz="2000" b="0" i="0" dirty="0">
                <a:effectLst/>
                <a:latin typeface="Arial Nova" panose="020B0504020202020204" pitchFamily="34" charset="0"/>
              </a:rPr>
              <a:t> 110M, </a:t>
            </a:r>
            <a:r>
              <a:rPr lang="en-MY" sz="2000" b="0" i="0" dirty="0" err="1">
                <a:effectLst/>
                <a:latin typeface="Arial Nova" panose="020B0504020202020204" pitchFamily="34" charset="0"/>
              </a:rPr>
              <a:t>menjadikannya</a:t>
            </a:r>
            <a:r>
              <a:rPr lang="en-MY" sz="2000" b="0" i="0" dirty="0">
                <a:effectLst/>
                <a:latin typeface="Arial Nova" panose="020B0504020202020204" pitchFamily="34" charset="0"/>
              </a:rPr>
              <a:t> </a:t>
            </a:r>
            <a:r>
              <a:rPr lang="en-MY" sz="2000" b="0" i="0" dirty="0" err="1">
                <a:effectLst/>
                <a:latin typeface="Arial Nova" panose="020B0504020202020204" pitchFamily="34" charset="0"/>
              </a:rPr>
              <a:t>binaan</a:t>
            </a:r>
            <a:r>
              <a:rPr lang="en-MY" sz="2000" b="0" i="0" dirty="0">
                <a:effectLst/>
                <a:latin typeface="Arial Nova" panose="020B0504020202020204" pitchFamily="34" charset="0"/>
              </a:rPr>
              <a:t> </a:t>
            </a:r>
            <a:r>
              <a:rPr lang="en-MY" sz="2000" b="0" i="0" dirty="0" err="1">
                <a:effectLst/>
                <a:latin typeface="Arial Nova" panose="020B0504020202020204" pitchFamily="34" charset="0"/>
              </a:rPr>
              <a:t>manusia</a:t>
            </a:r>
            <a:r>
              <a:rPr lang="en-MY" sz="2000" b="0" i="0" dirty="0">
                <a:effectLst/>
                <a:latin typeface="Arial Nova" panose="020B0504020202020204" pitchFamily="34" charset="0"/>
              </a:rPr>
              <a:t> </a:t>
            </a:r>
            <a:r>
              <a:rPr lang="en-MY" sz="2000" b="0" i="0" dirty="0" err="1">
                <a:effectLst/>
                <a:latin typeface="Arial Nova" panose="020B0504020202020204" pitchFamily="34" charset="0"/>
              </a:rPr>
              <a:t>tertua</a:t>
            </a:r>
            <a:r>
              <a:rPr lang="en-MY" sz="2000" b="0" i="0" dirty="0">
                <a:effectLst/>
                <a:latin typeface="Arial Nova" panose="020B0504020202020204" pitchFamily="34" charset="0"/>
              </a:rPr>
              <a:t> yang </a:t>
            </a:r>
            <a:r>
              <a:rPr lang="en-MY" sz="2000" b="0" i="0" dirty="0" err="1">
                <a:effectLst/>
                <a:latin typeface="Arial Nova" panose="020B0504020202020204" pitchFamily="34" charset="0"/>
              </a:rPr>
              <a:t>pernah</a:t>
            </a:r>
            <a:r>
              <a:rPr lang="en-MY" sz="2000" b="0" i="0" dirty="0">
                <a:effectLst/>
                <a:latin typeface="Arial Nova" panose="020B0504020202020204" pitchFamily="34" charset="0"/>
              </a:rPr>
              <a:t> </a:t>
            </a:r>
            <a:r>
              <a:rPr lang="en-MY" sz="2000" b="0" i="0" dirty="0" err="1">
                <a:effectLst/>
                <a:latin typeface="Arial Nova" panose="020B0504020202020204" pitchFamily="34" charset="0"/>
              </a:rPr>
              <a:t>direkodkan</a:t>
            </a:r>
            <a:r>
              <a:rPr lang="en-MY" sz="2000" b="0" i="0" dirty="0">
                <a:effectLst/>
                <a:latin typeface="Arial Nova" panose="020B0504020202020204" pitchFamily="34" charset="0"/>
              </a:rPr>
              <a:t> di Asia Tenggara.</a:t>
            </a:r>
          </a:p>
          <a:p>
            <a:pPr algn="just"/>
            <a:endParaRPr lang="en-MY" sz="2000" baseline="30000" dirty="0">
              <a:latin typeface="Arial Nova" panose="020B05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C1F390-327D-487B-BD16-DF8A85996C69}"/>
              </a:ext>
            </a:extLst>
          </p:cNvPr>
          <p:cNvSpPr txBox="1"/>
          <p:nvPr/>
        </p:nvSpPr>
        <p:spPr>
          <a:xfrm>
            <a:off x="646556" y="5241836"/>
            <a:ext cx="108988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MY" sz="2000" b="0" i="0" dirty="0" err="1">
                <a:effectLst/>
                <a:latin typeface="Arial Nova" panose="020B0504020202020204" pitchFamily="34" charset="0"/>
              </a:rPr>
              <a:t>Binaan</a:t>
            </a:r>
            <a:r>
              <a:rPr lang="en-MY" sz="2000" b="0" i="0" dirty="0">
                <a:effectLst/>
                <a:latin typeface="Arial Nova" panose="020B0504020202020204" pitchFamily="34" charset="0"/>
              </a:rPr>
              <a:t> </a:t>
            </a:r>
            <a:r>
              <a:rPr lang="en-MY" sz="2000" b="0" i="0" dirty="0" err="1">
                <a:effectLst/>
                <a:latin typeface="Arial Nova" panose="020B0504020202020204" pitchFamily="34" charset="0"/>
              </a:rPr>
              <a:t>Chandi</a:t>
            </a:r>
            <a:r>
              <a:rPr lang="en-MY" sz="2000" b="0" i="0" dirty="0">
                <a:effectLst/>
                <a:latin typeface="Arial Nova" panose="020B0504020202020204" pitchFamily="34" charset="0"/>
              </a:rPr>
              <a:t> </a:t>
            </a:r>
            <a:r>
              <a:rPr lang="en-MY" sz="2000" b="0" i="0" dirty="0" err="1">
                <a:effectLst/>
                <a:latin typeface="Arial Nova" panose="020B0504020202020204" pitchFamily="34" charset="0"/>
              </a:rPr>
              <a:t>menunjukkan</a:t>
            </a:r>
            <a:r>
              <a:rPr lang="en-MY" sz="2000" b="0" i="0" dirty="0">
                <a:effectLst/>
                <a:latin typeface="Arial Nova" panose="020B0504020202020204" pitchFamily="34" charset="0"/>
              </a:rPr>
              <a:t> </a:t>
            </a:r>
            <a:r>
              <a:rPr lang="en-MY" sz="2000" b="0" i="0" dirty="0" err="1">
                <a:effectLst/>
                <a:latin typeface="Arial Nova" panose="020B0504020202020204" pitchFamily="34" charset="0"/>
              </a:rPr>
              <a:t>sejak</a:t>
            </a:r>
            <a:r>
              <a:rPr lang="en-MY" sz="2000" b="0" i="0" dirty="0">
                <a:effectLst/>
                <a:latin typeface="Arial Nova" panose="020B0504020202020204" pitchFamily="34" charset="0"/>
              </a:rPr>
              <a:t> </a:t>
            </a:r>
            <a:r>
              <a:rPr lang="en-MY" sz="2000" b="0" i="0" dirty="0" err="1">
                <a:effectLst/>
                <a:latin typeface="Arial Nova" panose="020B0504020202020204" pitchFamily="34" charset="0"/>
              </a:rPr>
              <a:t>awal</a:t>
            </a:r>
            <a:r>
              <a:rPr lang="en-MY" sz="2000" b="0" i="0" dirty="0">
                <a:effectLst/>
                <a:latin typeface="Arial Nova" panose="020B0504020202020204" pitchFamily="34" charset="0"/>
              </a:rPr>
              <a:t> </a:t>
            </a:r>
            <a:r>
              <a:rPr lang="en-MY" sz="2000" b="0" i="0" dirty="0" err="1">
                <a:effectLst/>
                <a:latin typeface="Arial Nova" panose="020B0504020202020204" pitchFamily="34" charset="0"/>
              </a:rPr>
              <a:t>abad</a:t>
            </a:r>
            <a:r>
              <a:rPr lang="en-MY" sz="2000" b="0" i="0" dirty="0">
                <a:effectLst/>
                <a:latin typeface="Arial Nova" panose="020B0504020202020204" pitchFamily="34" charset="0"/>
              </a:rPr>
              <a:t> </a:t>
            </a:r>
            <a:r>
              <a:rPr lang="en-MY" sz="2000" b="0" i="0" dirty="0" err="1">
                <a:effectLst/>
                <a:latin typeface="Arial Nova" panose="020B0504020202020204" pitchFamily="34" charset="0"/>
              </a:rPr>
              <a:t>Masihi</a:t>
            </a:r>
            <a:r>
              <a:rPr lang="en-MY" sz="2000" b="0" i="0" dirty="0">
                <a:effectLst/>
                <a:latin typeface="Arial Nova" panose="020B0504020202020204" pitchFamily="34" charset="0"/>
              </a:rPr>
              <a:t> </a:t>
            </a:r>
            <a:r>
              <a:rPr lang="en-MY" sz="2000" b="0" i="0" dirty="0" err="1">
                <a:effectLst/>
                <a:latin typeface="Arial Nova" panose="020B0504020202020204" pitchFamily="34" charset="0"/>
              </a:rPr>
              <a:t>hingga</a:t>
            </a:r>
            <a:r>
              <a:rPr lang="en-MY" sz="2000" b="0" i="0" dirty="0">
                <a:effectLst/>
                <a:latin typeface="Arial Nova" panose="020B0504020202020204" pitchFamily="34" charset="0"/>
              </a:rPr>
              <a:t> 20 </a:t>
            </a:r>
            <a:r>
              <a:rPr lang="en-MY" sz="2000" b="0" i="0" dirty="0" err="1">
                <a:effectLst/>
                <a:latin typeface="Arial Nova" panose="020B0504020202020204" pitchFamily="34" charset="0"/>
              </a:rPr>
              <a:t>Masihi</a:t>
            </a:r>
            <a:r>
              <a:rPr lang="en-MY" sz="2000" b="0" i="0" dirty="0">
                <a:effectLst/>
                <a:latin typeface="Arial Nova" panose="020B0504020202020204" pitchFamily="34" charset="0"/>
              </a:rPr>
              <a:t>, Lembah </a:t>
            </a:r>
            <a:r>
              <a:rPr lang="en-MY" sz="2000" b="0" i="0" dirty="0" err="1">
                <a:effectLst/>
                <a:latin typeface="Arial Nova" panose="020B0504020202020204" pitchFamily="34" charset="0"/>
              </a:rPr>
              <a:t>Bujang</a:t>
            </a:r>
            <a:r>
              <a:rPr lang="en-MY" sz="2000" b="0" i="0" dirty="0">
                <a:effectLst/>
                <a:latin typeface="Arial Nova" panose="020B0504020202020204" pitchFamily="34" charset="0"/>
              </a:rPr>
              <a:t> </a:t>
            </a:r>
            <a:r>
              <a:rPr lang="en-MY" sz="2000" b="0" i="0" dirty="0" err="1">
                <a:effectLst/>
                <a:latin typeface="Arial Nova" panose="020B0504020202020204" pitchFamily="34" charset="0"/>
              </a:rPr>
              <a:t>mempunyai</a:t>
            </a:r>
            <a:r>
              <a:rPr lang="en-MY" sz="2000" b="0" i="0" dirty="0">
                <a:effectLst/>
                <a:latin typeface="Arial Nova" panose="020B0504020202020204" pitchFamily="34" charset="0"/>
              </a:rPr>
              <a:t> </a:t>
            </a:r>
            <a:r>
              <a:rPr lang="en-MY" sz="2000" b="0" i="0" dirty="0" err="1">
                <a:effectLst/>
                <a:latin typeface="Arial Nova" panose="020B0504020202020204" pitchFamily="34" charset="0"/>
              </a:rPr>
              <a:t>perhubungan</a:t>
            </a:r>
            <a:r>
              <a:rPr lang="en-MY" sz="2000" b="0" i="0" dirty="0">
                <a:effectLst/>
                <a:latin typeface="Arial Nova" panose="020B0504020202020204" pitchFamily="34" charset="0"/>
              </a:rPr>
              <a:t> yang sangat </a:t>
            </a:r>
            <a:r>
              <a:rPr lang="en-MY" sz="2000" b="0" i="0" dirty="0" err="1">
                <a:effectLst/>
                <a:latin typeface="Arial Nova" panose="020B0504020202020204" pitchFamily="34" charset="0"/>
              </a:rPr>
              <a:t>intim</a:t>
            </a:r>
            <a:r>
              <a:rPr lang="en-MY" sz="2000" b="0" i="0" dirty="0">
                <a:effectLst/>
                <a:latin typeface="Arial Nova" panose="020B0504020202020204" pitchFamily="34" charset="0"/>
              </a:rPr>
              <a:t> </a:t>
            </a:r>
            <a:r>
              <a:rPr lang="en-MY" sz="2000" b="0" i="0" dirty="0" err="1">
                <a:effectLst/>
                <a:latin typeface="Arial Nova" panose="020B0504020202020204" pitchFamily="34" charset="0"/>
              </a:rPr>
              <a:t>dengan</a:t>
            </a:r>
            <a:r>
              <a:rPr lang="en-MY" sz="2000" b="0" i="0" dirty="0">
                <a:effectLst/>
                <a:latin typeface="Arial Nova" panose="020B0504020202020204" pitchFamily="34" charset="0"/>
              </a:rPr>
              <a:t> </a:t>
            </a:r>
            <a:r>
              <a:rPr lang="en-MY" sz="2000" b="0" i="0" dirty="0" err="1">
                <a:effectLst/>
                <a:latin typeface="Arial Nova" panose="020B0504020202020204" pitchFamily="34" charset="0"/>
              </a:rPr>
              <a:t>aktiviti</a:t>
            </a:r>
            <a:r>
              <a:rPr lang="en-MY" sz="2000" b="0" i="0" dirty="0">
                <a:effectLst/>
                <a:latin typeface="Arial Nova" panose="020B0504020202020204" pitchFamily="34" charset="0"/>
              </a:rPr>
              <a:t> </a:t>
            </a:r>
            <a:r>
              <a:rPr lang="en-MY" sz="2000" b="0" i="0" dirty="0" err="1">
                <a:effectLst/>
                <a:latin typeface="Arial Nova" panose="020B0504020202020204" pitchFamily="34" charset="0"/>
              </a:rPr>
              <a:t>perdagangan</a:t>
            </a:r>
            <a:r>
              <a:rPr lang="en-MY" sz="2000" b="0" i="0" dirty="0">
                <a:effectLst/>
                <a:latin typeface="Arial Nova" panose="020B0504020202020204" pitchFamily="34" charset="0"/>
              </a:rPr>
              <a:t> </a:t>
            </a:r>
            <a:r>
              <a:rPr lang="en-MY" sz="2000" b="0" i="0" dirty="0" err="1">
                <a:effectLst/>
                <a:latin typeface="Arial Nova" panose="020B0504020202020204" pitchFamily="34" charset="0"/>
              </a:rPr>
              <a:t>maritim</a:t>
            </a:r>
            <a:r>
              <a:rPr lang="en-MY" sz="2000" b="0" i="0" dirty="0">
                <a:effectLst/>
                <a:latin typeface="Arial Nova" panose="020B0504020202020204" pitchFamily="34" charset="0"/>
              </a:rPr>
              <a:t> di </a:t>
            </a:r>
            <a:r>
              <a:rPr lang="en-MY" sz="2000" b="0" i="0" dirty="0" err="1">
                <a:effectLst/>
                <a:latin typeface="Arial Nova" panose="020B0504020202020204" pitchFamily="34" charset="0"/>
              </a:rPr>
              <a:t>antara</a:t>
            </a:r>
            <a:r>
              <a:rPr lang="en-MY" sz="2000" b="0" i="0" dirty="0">
                <a:effectLst/>
                <a:latin typeface="Arial Nova" panose="020B0504020202020204" pitchFamily="34" charset="0"/>
              </a:rPr>
              <a:t> </a:t>
            </a:r>
            <a:r>
              <a:rPr lang="en-MY" sz="2000" b="0" i="0" dirty="0" err="1">
                <a:effectLst/>
                <a:latin typeface="Arial Nova" panose="020B0504020202020204" pitchFamily="34" charset="0"/>
              </a:rPr>
              <a:t>beberapa</a:t>
            </a:r>
            <a:r>
              <a:rPr lang="en-MY" sz="2000" b="0" i="0" dirty="0">
                <a:effectLst/>
                <a:latin typeface="Arial Nova" panose="020B0504020202020204" pitchFamily="34" charset="0"/>
              </a:rPr>
              <a:t> negara di </a:t>
            </a:r>
            <a:r>
              <a:rPr lang="en-MY" sz="2000" b="0" i="0" u="none" strike="noStrike" dirty="0">
                <a:effectLst/>
                <a:latin typeface="Arial Nova" panose="020B0504020202020204" pitchFamily="34" charset="0"/>
              </a:rPr>
              <a:t>Asia</a:t>
            </a:r>
            <a:r>
              <a:rPr lang="en-MY" sz="2000" b="0" i="0" dirty="0">
                <a:effectLst/>
                <a:latin typeface="Arial Nova" panose="020B0504020202020204" pitchFamily="34" charset="0"/>
              </a:rPr>
              <a:t>, </a:t>
            </a:r>
            <a:r>
              <a:rPr lang="en-MY" sz="2000" b="0" i="0" u="none" strike="noStrike" dirty="0">
                <a:effectLst/>
                <a:latin typeface="Arial Nova" panose="020B0504020202020204" pitchFamily="34" charset="0"/>
              </a:rPr>
              <a:t>China</a:t>
            </a:r>
            <a:r>
              <a:rPr lang="en-MY" sz="2000" b="0" i="0" dirty="0">
                <a:effectLst/>
                <a:latin typeface="Arial Nova" panose="020B0504020202020204" pitchFamily="34" charset="0"/>
              </a:rPr>
              <a:t>, </a:t>
            </a:r>
            <a:r>
              <a:rPr lang="en-MY" sz="2000" b="0" i="0" u="none" strike="noStrike" dirty="0">
                <a:effectLst/>
                <a:latin typeface="Arial Nova" panose="020B0504020202020204" pitchFamily="34" charset="0"/>
              </a:rPr>
              <a:t>Asia Barat</a:t>
            </a:r>
            <a:r>
              <a:rPr lang="en-MY" sz="2000" b="0" i="0" dirty="0">
                <a:effectLst/>
                <a:latin typeface="Arial Nova" panose="020B0504020202020204" pitchFamily="34" charset="0"/>
              </a:rPr>
              <a:t> dan </a:t>
            </a:r>
            <a:r>
              <a:rPr lang="en-MY" sz="2000" b="0" i="0" u="none" strike="noStrike" dirty="0">
                <a:effectLst/>
                <a:latin typeface="Arial Nova" panose="020B0504020202020204" pitchFamily="34" charset="0"/>
              </a:rPr>
              <a:t>India</a:t>
            </a:r>
            <a:r>
              <a:rPr lang="en-MY" sz="2000" b="0" i="0" dirty="0">
                <a:effectLst/>
                <a:latin typeface="Arial Nova" panose="020B0504020202020204" pitchFamily="34" charset="0"/>
              </a:rPr>
              <a:t>.</a:t>
            </a:r>
            <a:endParaRPr lang="en-MY" sz="2000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96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A7FA6-21C2-4301-B87B-B6841F9A9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151" y="498466"/>
            <a:ext cx="10397319" cy="922374"/>
          </a:xfrm>
        </p:spPr>
        <p:txBody>
          <a:bodyPr>
            <a:normAutofit/>
          </a:bodyPr>
          <a:lstStyle/>
          <a:p>
            <a:r>
              <a:rPr lang="en-MY" sz="3200" dirty="0" err="1">
                <a:latin typeface="+mn-lt"/>
              </a:rPr>
              <a:t>Konsep</a:t>
            </a:r>
            <a:r>
              <a:rPr lang="en-MY" sz="3200" dirty="0">
                <a:latin typeface="+mn-lt"/>
              </a:rPr>
              <a:t> Etika </a:t>
            </a:r>
            <a:r>
              <a:rPr lang="en-MY" sz="3200" dirty="0" err="1">
                <a:latin typeface="+mn-lt"/>
              </a:rPr>
              <a:t>dari</a:t>
            </a:r>
            <a:r>
              <a:rPr lang="en-MY" sz="3200" dirty="0">
                <a:latin typeface="+mn-lt"/>
              </a:rPr>
              <a:t> </a:t>
            </a:r>
            <a:r>
              <a:rPr lang="en-MY" sz="3200" dirty="0" err="1">
                <a:latin typeface="+mn-lt"/>
              </a:rPr>
              <a:t>Perspektif</a:t>
            </a:r>
            <a:r>
              <a:rPr lang="en-MY" sz="3200" dirty="0">
                <a:latin typeface="+mn-lt"/>
              </a:rPr>
              <a:t> Agama dan </a:t>
            </a:r>
            <a:r>
              <a:rPr lang="en-MY" sz="3200" dirty="0" err="1">
                <a:latin typeface="+mn-lt"/>
              </a:rPr>
              <a:t>Kepercayaan</a:t>
            </a:r>
            <a:endParaRPr lang="en-MY" sz="3200" dirty="0">
              <a:latin typeface="+mn-lt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AE00A1C-22BF-42D7-9E7B-01E6E90F44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5210380"/>
              </p:ext>
            </p:extLst>
          </p:nvPr>
        </p:nvGraphicFramePr>
        <p:xfrm>
          <a:off x="155810" y="1932907"/>
          <a:ext cx="12192000" cy="1122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9B91D82A-6113-4E1C-93ED-6B06D1AD67FF}"/>
              </a:ext>
            </a:extLst>
          </p:cNvPr>
          <p:cNvSpPr txBox="1">
            <a:spLocks/>
          </p:cNvSpPr>
          <p:nvPr/>
        </p:nvSpPr>
        <p:spPr>
          <a:xfrm>
            <a:off x="2698408" y="3930257"/>
            <a:ext cx="8892000" cy="12538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468000" tIns="144000" rIns="91440" bIns="2160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r>
              <a:rPr lang="en-MY" sz="2000" dirty="0">
                <a:solidFill>
                  <a:schemeClr val="bg1"/>
                </a:solidFill>
                <a:latin typeface="Arial Nova" panose="020B0504020202020204" pitchFamily="34" charset="0"/>
              </a:rPr>
              <a:t>SOALAN .</a:t>
            </a:r>
            <a:br>
              <a:rPr lang="en-MY" sz="2000" dirty="0">
                <a:solidFill>
                  <a:schemeClr val="bg1"/>
                </a:solidFill>
                <a:latin typeface="Arial Nova" panose="020B0504020202020204" pitchFamily="34" charset="0"/>
              </a:rPr>
            </a:br>
            <a:r>
              <a:rPr lang="en-MY" sz="2000" dirty="0" err="1">
                <a:solidFill>
                  <a:schemeClr val="bg1"/>
                </a:solidFill>
                <a:latin typeface="Arial Nova" panose="020B0504020202020204" pitchFamily="34" charset="0"/>
              </a:rPr>
              <a:t>Apakah</a:t>
            </a:r>
            <a:r>
              <a:rPr lang="en-MY" sz="20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bg1"/>
                </a:solidFill>
                <a:latin typeface="Arial Nova" panose="020B0504020202020204" pitchFamily="34" charset="0"/>
              </a:rPr>
              <a:t>perkaitan</a:t>
            </a:r>
            <a:r>
              <a:rPr lang="en-MY" sz="2000" dirty="0">
                <a:solidFill>
                  <a:schemeClr val="bg1"/>
                </a:solidFill>
                <a:latin typeface="Arial Nova" panose="020B0504020202020204" pitchFamily="34" charset="0"/>
              </a:rPr>
              <a:t> agama / </a:t>
            </a:r>
            <a:r>
              <a:rPr lang="en-MY" sz="2000" dirty="0" err="1">
                <a:solidFill>
                  <a:schemeClr val="bg1"/>
                </a:solidFill>
                <a:latin typeface="Arial Nova" panose="020B0504020202020204" pitchFamily="34" charset="0"/>
              </a:rPr>
              <a:t>kepercayaan</a:t>
            </a:r>
            <a:r>
              <a:rPr lang="en-MY" sz="2000" dirty="0">
                <a:solidFill>
                  <a:schemeClr val="bg1"/>
                </a:solidFill>
                <a:latin typeface="Arial Nova" panose="020B0504020202020204" pitchFamily="34" charset="0"/>
              </a:rPr>
              <a:t> di Malaysia </a:t>
            </a:r>
            <a:r>
              <a:rPr lang="en-MY" sz="2000" dirty="0" err="1">
                <a:solidFill>
                  <a:schemeClr val="bg1"/>
                </a:solidFill>
                <a:latin typeface="Arial Nova" panose="020B0504020202020204" pitchFamily="34" charset="0"/>
              </a:rPr>
              <a:t>dengan</a:t>
            </a:r>
            <a:r>
              <a:rPr lang="en-MY" sz="20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bg1"/>
                </a:solidFill>
                <a:latin typeface="Arial Nova" panose="020B0504020202020204" pitchFamily="34" charset="0"/>
              </a:rPr>
              <a:t>etika</a:t>
            </a:r>
            <a:r>
              <a:rPr lang="en-MY" sz="20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bg1"/>
                </a:solidFill>
                <a:latin typeface="Arial Nova" panose="020B0504020202020204" pitchFamily="34" charset="0"/>
              </a:rPr>
              <a:t>kita</a:t>
            </a:r>
            <a:r>
              <a:rPr lang="en-MY" sz="20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bg1"/>
                </a:solidFill>
                <a:latin typeface="Arial Nova" panose="020B0504020202020204" pitchFamily="34" charset="0"/>
              </a:rPr>
              <a:t>sebagai</a:t>
            </a:r>
            <a:r>
              <a:rPr lang="en-MY" sz="2000" dirty="0">
                <a:solidFill>
                  <a:schemeClr val="bg1"/>
                </a:solidFill>
                <a:latin typeface="Arial Nova" panose="020B0504020202020204" pitchFamily="34" charset="0"/>
              </a:rPr>
              <a:t> rakyat Malaysia?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3112C66-2BCD-46A0-B42A-96E8961F818A}"/>
              </a:ext>
            </a:extLst>
          </p:cNvPr>
          <p:cNvSpPr/>
          <p:nvPr/>
        </p:nvSpPr>
        <p:spPr>
          <a:xfrm>
            <a:off x="601592" y="3428709"/>
            <a:ext cx="2256966" cy="2256966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95857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Override1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4F055B-D391-44D3-A87A-BCD07BD5A3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75FBC4-9D33-46BE-911D-419763BA9AF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26DBD101-FC0A-4B21-82B0-57CAA7AEEC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{7B23AA53-8E0B-49A6-A7D5-C2A9A84C2CA8}tf56219246_win32</Template>
  <TotalTime>722</TotalTime>
  <Words>975</Words>
  <Application>Microsoft Office PowerPoint</Application>
  <PresentationFormat>Widescreen</PresentationFormat>
  <Paragraphs>97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 Nova</vt:lpstr>
      <vt:lpstr>Avenir Next LT Pro</vt:lpstr>
      <vt:lpstr>Avenir Next LT Pro Light</vt:lpstr>
      <vt:lpstr>Calibri</vt:lpstr>
      <vt:lpstr>Garamond</vt:lpstr>
      <vt:lpstr>Trebuchet MS</vt:lpstr>
      <vt:lpstr>Tw Cen MT Condensed Extra Bold</vt:lpstr>
      <vt:lpstr>SavonVTI</vt:lpstr>
      <vt:lpstr>TOPIK 2: Konsep Etika dan Peradaban (bahagian 3)</vt:lpstr>
      <vt:lpstr>Soalan penghayatan: Apakah kesan Revolusi Perindustrian di Eropah terhadap Tanah Melayu dan Malaysia?</vt:lpstr>
      <vt:lpstr>Konsep Etika dari Perspektif Agama dan Kepercayaan</vt:lpstr>
      <vt:lpstr>Konsep Etika dari Perspektif Agama dan Kepercayaan</vt:lpstr>
      <vt:lpstr>PowerPoint Presentation</vt:lpstr>
      <vt:lpstr>Konsep Etika dari Perspektif Agama dan Kepercayaan</vt:lpstr>
      <vt:lpstr>Konsep Etika dari Perspektif Agama dan Kepercayaan</vt:lpstr>
      <vt:lpstr>PowerPoint Presentation</vt:lpstr>
      <vt:lpstr>Konsep Etika dari Perspektif Agama dan Kepercayaan</vt:lpstr>
      <vt:lpstr>PowerPoint Presentation</vt:lpstr>
      <vt:lpstr>Konsep Etika dari Perspektif Kolonialisme dan Pasca kolonialisme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2: Konsep Etika dan Peradaban (bahagian 3)</dc:title>
  <dc:creator>Abdul Hafez Bin Zahruddin</dc:creator>
  <cp:lastModifiedBy>Abdul Hafez Bin Zahruddin</cp:lastModifiedBy>
  <cp:revision>13</cp:revision>
  <dcterms:created xsi:type="dcterms:W3CDTF">2022-02-04T00:11:56Z</dcterms:created>
  <dcterms:modified xsi:type="dcterms:W3CDTF">2023-06-30T03:36:33Z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