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5"/>
  </p:notesMasterIdLst>
  <p:sldIdLst>
    <p:sldId id="298" r:id="rId5"/>
    <p:sldId id="301" r:id="rId6"/>
    <p:sldId id="302" r:id="rId7"/>
    <p:sldId id="303" r:id="rId8"/>
    <p:sldId id="310" r:id="rId9"/>
    <p:sldId id="309" r:id="rId10"/>
    <p:sldId id="308" r:id="rId11"/>
    <p:sldId id="307" r:id="rId12"/>
    <p:sldId id="306" r:id="rId13"/>
    <p:sldId id="305" r:id="rId14"/>
    <p:sldId id="304" r:id="rId15"/>
    <p:sldId id="311" r:id="rId16"/>
    <p:sldId id="312" r:id="rId17"/>
    <p:sldId id="314" r:id="rId18"/>
    <p:sldId id="313" r:id="rId19"/>
    <p:sldId id="315" r:id="rId20"/>
    <p:sldId id="316" r:id="rId21"/>
    <p:sldId id="317" r:id="rId22"/>
    <p:sldId id="318" r:id="rId23"/>
    <p:sldId id="31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8176" units="cm"/>
          <inkml:channel name="Y" type="integer" max="1024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16.13562" units="1/cm"/>
          <inkml:channelProperty channel="Y" name="resolution" value="620.6060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7T06:54:06.4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1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21019">
    <iact:property name="dataType"/>
    <iact:actionData xml:id="d0">
      <inkml:trace xmlns:inkml="http://www.w3.org/2003/InkML" xml:id="stk0" contextRef="#ctx0" brushRef="#br0">10181 12343 471 0,'0'0'0'23,"0"0"0"-23,-12-43 0 0,12 43 7 0,0 0-7 2,-8-36 7-2,3-2-7 0,5 38 17 1,0 0-17 3,0-40 18-2,-8-3-18 3,8 43 20-4,0 0-20 3,-5-38 20 2,3 12-20-2,2 26 25-3,0 0-25 3,-5-15 25 1,0 5-25-1,5 10 22-2,0 0-22 2,0 0 23 0,0-10-23 3,0 10 20-7,0 0-20 4,0 0 21 1,5 18-21 0,-5-18 17-2,0 0-17-1,7 55 17 4,11 57-17 0,-18-112 18-6,0 0-18 4,20 127 19 0,-10-1-19 1,-10-126 18-4,0 0-18 5,11 119 18-3,-1-2-18 5,-10-117 17-6,0 0-17-2,10 114 17 5,-8 5-17 3,-2-119 15-6,0 0-15-2,5 101 15 5,3-27-15 3,-8-74 13-6,0 0-13-2,13 53 13 5,-8-23-13 2,-5-30 11-6,0 0-11 4,0 18 12-3,0-18-12 2,0 0 14-2,0 0-14 2,0 0 14 1,0 0-14 1,0 0 16-6,0 0-16 4,2-20 17 1,11-33-17 3,-13 53 21-5,0 0-21-3,13-74 22 4,2-15-22 3,-15 89 23-6,0 0-23 6,18-93 23-6,2 4-23 9,-20 89 24-9,0 0-24-1,20-78 24 7,1 12-24-5,-21 66 24-1,0 0-24 5,20-64 24-4,0 4-24 7,-20 60 19-8,0 0-19-1,21-59 20 6,-1 1-20 3,-20 58 16-8,0 0-16 0,23-53 16 6,-6 5-16-5,-17 48 13-2,0 0-13 7,21-41 14-5,-6 18-14 3,-15 23 17-4,0 0-17 5,20-20 18-2,6 7-18 3,-26 13 19-6,0 0-19 1,25 16 20 2,16 32-20 7,-41-48 19-10,0 0-19-1,40 78 19 5,-4 21-19 4,-36-99 14-8,0 0-14-1,38 106 15 3,2 1-15 4,-40-107 9-6,0 0-9 6,33 106 10-6,-2 13-10 7,-31-119 5-7,0 0-5-1,30 112 6 6,-2-29-6 3,-28-83 4-8,0 0-4-1,33 64 4 7,-10-24-4-5,-23-40 4 0,0 0-4 4,20 23 4-4,-2-5-4 9,-18-18 4-10,0 0-4-1,13 7 5 6,-6-7-5-4,-7 0 4 0,0 0-4 2,16-15 4 0,17-15-4 1,-33 30 6-4,0 0-6 5,25-56 6-2,-2-38-6 6,-23 94 6-9,0 0-6-1,18-106 7 7,2-11-7-5,-20 117 13-2,0 0-13 6,15-109 13-3,3 11-13 7,-18 98 21-9,0 0-21-1,15-92 21 7,-2 14-21-5,-13 78 23 1,0 0-23 2,12-66 24-3,-12 20-24 4,0 46 18-5,0 0-18 5,3-27 18-4,-3 6-18 4,0 21 15-5,0 0-15 5,0-10 15-4,0 10-15 5,0 0 13-7,0 0-13 4,0 0 13 0,0 0-13 1,0 0 7-3,0 0-7 2,13-5 7 0,-6 15-7 4,-7-10 3-7,0 0-3 1,13 26 3 5,7 9-3-5,-20-35-1 5,0 0 1-6,26 43 0 3,-6-7 0 6,-20-36-14-9,0 0 14-1,33 32-14 5,10-1 14 2,3-1-1206-5</inkml:trace>
    </iact:actionData>
  </iact:action>
  <iact:action type="add" startTime="123220">
    <iact:property name="dataType"/>
    <iact:actionData xml:id="d1">
      <inkml:trace xmlns:inkml="http://www.w3.org/2003/InkML" xml:id="stk1" contextRef="#ctx0" brushRef="#br0">12135 12274 1020 0,'0'0'0'3,"0"0"0"3,-28-25 0-1,28 25 18-5,0 0-18 5,-28-20 18-1,8 7-18 0,20 13 40 0,0 0-40 0,-13-7 40 1,13 7-40-1,0 0 30-4,0 0-30 3,-20-3 31 4,-6 11-31-4,26-8 16-1,0 0-16 3,-27 22 17-1,-1 34-17 0,28-56 9-2,0 0-9 4,-33 84 9-2,0 27-9-1,33-111 7-1,0 0-7 3,-36 114 8-1,3 13-8 0,33-127 6-1,0 0-6 0,-30 132 6 5,-1 10-6-3,31-142 8-5,0 0-8 5,-33 124 9 0,5-28-9-4,28-96 10 5,0 0-10-5,-20 79 11 3,10-8-11 2,10-71 12-5,0 0-12 4,-8 60 12-2,3-22-12 5,5-38 17-6,0 0-17-2,0 26 18 8,0-11-18-7,0-15 20 5,0 0-20-5,0 0 20 3,10 0-20 0,-10 0 21 0,0 0-21-2,23-28 22 3,23-30-22 1,-46 58 20-5,0 0-20 4,58-76 21-2,11-10-21 5,-69 86 19-6,0 0-19-2,63-119 20 5,-2-26-20 2,-61 145 16-6,0 0-16 6,58-142 16-6,-2 33-16 5,-56 109 10-5,0 0-10 6,59-96 10-6,-14 23-10 5,-45 73 7-5,0 0-7 6,49-46 8-6,-6 15-8 5,-43 31 5-5,0 0-5 6,38-10 5-6,2 18-5 5,-40-8 2-5,0 0-2 6,38 15 3-6,-7 16-3 6,-31-31 2-5,0 0-2-2,25 45 2 6,-12 6-2 2,-13-51 1-7,0 0-1-1,7 63 1 6,-7 13-1 1,0-76 1-5,0 0-1-1,-5 91 1 4,-2 13-1 3,7-104 0-7,0 0 0-1,-8 94 1 6,1-18-1 3,7-76 0-8,0 0 0-1,-8 58 1 7,8-22-1-6,0-36 0 6,0 0 0-7,0 25 0 4,-3-10 0 1,3-15-1-4,0 0 1 4,-2 16-1 0,2-16 1-1,0 0-1159-3</inkml:trace>
    </iact:actionData>
  </iact:action>
  <iact:action type="add" startTime="123791">
    <iact:property name="dataType"/>
    <iact:actionData xml:id="d2">
      <inkml:trace xmlns:inkml="http://www.w3.org/2003/InkML" xml:id="stk2" contextRef="#ctx0" brushRef="#br0">11912 13258 1099 0,'0'0'0'4,"15"-3"0"4,23 0 0-6,-38 3 0-2,0 0 0 4,48-7 1 1,8-8-1-1,-56 15-3-2,0 0 3 1,71-13-2 4,10-5 2-3,-81 18-5-4,0 0 5 4,94-15-4 1,10-3 4-1,-104 18-16 0,0 0 16-1,99-25-16 1,-13-3 16 1,-86 28-32-4,0 0 32 4,84-45-32 1,15-14 32 1,-5-2-683-7</inkml:trace>
    </iact:actionData>
  </iact:action>
  <iact:action type="add" startTime="124019">
    <iact:property name="dataType"/>
    <iact:actionData xml:id="d3">
      <inkml:trace xmlns:inkml="http://www.w3.org/2003/InkML" xml:id="stk3" contextRef="#ctx0" brushRef="#br0">13810 12305 1020 0,'0'0'0'2,"-13"-5"0"1,-13 2 0 1,26 3 0-2,0 0 0 2,-48 8 1 2,-28 12-1-1,76-20-7-5,0 0 7 4,-79 31-6 1,6 4 6-2,73-35-8-1,0 0 8 2,-64 43-7 3,4 10 7-4,60-53 0 0,0 0 0 1,-51 46 1-1,8-11-1 1,43-35 13-1,0 0-13 0,-38 33 14 4,12-7-14-4,26-26 29 0,0 0-29 0,-18 25 29 1,6 3-29 2,12-28 39-5,0 0-39 3,-5 35 40 2,10 1-40-3,-5-36 37-1,0 0-37 3,20 38 38-2,8 12-38 5,-28-50 32-8,0 0-32 5,41 54 33 2,7 1-33-5,-48-55 26-2,0 0-26 4,58 59 27 1,11-9-27 1,-69-50 22-5,0 0-22 5,73 43 23-4,8-10-23 4,-81-33 18-4,0 0-18 4,77 26 18-5,1-9-18 5,-78-17 2-5,0 0-2 4,66 13 2-3,-18-3-2 6,-48-10-2-7,0 0 2 6,41 5-2-6,-5-5 2 4,-36 0-23-4,0 0 23 4,38-15-22-1,15-13 22 3,0 0-981-6</inkml:trace>
    </iact:actionData>
  </iact:action>
  <iact:action type="add" startTime="124395">
    <iact:property name="dataType"/>
    <iact:actionData xml:id="d4">
      <inkml:trace xmlns:inkml="http://www.w3.org/2003/InkML" xml:id="stk4" contextRef="#ctx0" brushRef="#br0">15055 12566 1009 0,'0'0'0'2,"0"0"0"1,0 0 0 0,0 0-16-1,0 0 16 2,-15 7-16 2,-18 1 16-1,33-8 0-5,0 0 0 4,-41 5 0 1,-17 0 0-1,58-5 4-2,0 0-4 2,-63 5 4 1,-3 5-4-1,66-10 11-2,0 0-11 2,-69 18 11 1,11-3-11-1,58-15 32-2,0 0-32 2,-61 21 33 2,0 4-33-2,61-25 39-3,0 0-39 4,-53 25 40-2,17-7-40 2,36-18 36-3,0 0-36 2,-33 23 36 2,3 7-36-3,30-30 26-1,0 0-26 3,-18 43 26-1,16 13-26 3,2-56 22-7,0 0-22 6,12 63 23 0,19 6-23-4,-31-69 15-2,0 0-15 5,40 68 16-1,8-10-16 2,-48-58 16-5,0 0-16 6,54 54 17-6,-6-9-17 5,-48-45 14-5,0 0-14 4,48 43 14-1,5-5-14 3,-53-38 13-6,0 0-13 1,66 43 13 4,3 3-13-2,-69-46 10-2,0 0-10 3,81 48 10-2,18 0-10 5,-99-48 1-6,0 0-1-2,94 21 2 6,-13-52-2-2,-5 3-1036 1</inkml:trace>
    </iact:actionData>
  </iact:action>
  <iact:action type="add" startTime="169250">
    <iact:property name="dataType"/>
    <iact:actionData xml:id="d5">
      <inkml:trace xmlns:inkml="http://www.w3.org/2003/InkML" xml:id="stk5" contextRef="#ctx0" brushRef="#br1">15936 14780 819 0,'0'0'0'3,"0"0"0"3,-79-55 0-3,79 55 9 1,0 0-9 1,-86-51 9-3,-26 0-9 5,112 51 25-7,0 0-25 3,-114-53 26 2,2-3-26-1,112 56 21-1,0 0-21 1,-114-73 21-1,-23-13-21 2,137 86 16-3,0 0-16 2,-147-87 17 3,-8 1-17-1,155 86 8-6,0 0-8 7,-170-73 9-6,-15 12-9 6,185 61 8-6,0 0-8 1,-203-56 9 4,-13 1-9 2,216 55 8-7,0 0-8-1,-223-56 8 4,-31-2-8 2,254 58 8-4,0 0-8 3,-264-56 8-3,-12-2-8 3,276 58 10-4,0 0-10 5,-289-54 10-3,-6 6-10 5,295 48 11-7,0 0-11 5,-302-35 11-5,3 14-11 9,299 21 12-9,0 0-12-1,-299-7 13 8,2 12-13-6,297-5 12-2,0 0-12 7,-289 20 12-5,9 13-12 8,280-33 9-8,0 0-9-2,-274 41 10 7,13 4-10-5,261-45 10-2,0 0-10 6,-249 51 11-4,11-3-11 3,238-48 8-3,0 0-8 3,-241 56 9 0,10-3-9 1,231-53 6-4,0 0-6-2,-213 61 7 8,43 10-7-6,170-71 6 0,0 0-6 6,-165 81 7-7,15 18-7 6,150-99 5-6,0 0-5 3,-134 96 6 1,32-5-6-3,102-91 4 0,0 0-4 5,-86 91 5-6,25-12-5 5,61-79 4-5,0 0-4 6,-45 89 4-6,14 20-4 6,31-109 4-6,0 0-4 6,-13 108 4-6,26-1-4 5,-13-107 3-5,0 0-3 6,28 96 4-6,13-2-4 5,-41-94 4-5,0 0-4 6,60 91 4-6,22 5-4 5,-82-96 3-5,0 0-3 6,106 102 4-6,36 9-4 5,-142-111 2-5,0 0-2 6,155 109 3-6,0-18-3 7,-155-91 1-7,0 0-1-1,167 81 2 6,21 1-2 3,-188-82 0-8,0 0 0-1,206 91 0 5,32 13 0 4,-238-104-1-8,0 0 1-1,249 103 0 7,7-16 0-3,-256-87-3-4,0 0 3 5,249 76-3 1,2-18 3-4,-251-58-7 4,0 0 7-5,256 53-7 3,13-2 7 2,-269-51-10-5,0 0 10 5,282 50-9-5,7-6 9 6,-289-44-10-6,0 0 10 4,297 40-10-3,0-4 10 5,-297-36-12-7,0 0 12 6,296 25-12-4,-1-10 12 6,-295-15-11-7,0 0 11 1,292 8-11 5,-6-6 11-3,-286-2-11-3,0 0 11 4,277 0-10-3,-3-10 10 11,-274 10-10-12,0 0 10-1,256-18-10 3,-5-10 10 8,-251 28-11-10,0 0 11-1,241-32-11 2,-12-4 11 2,-229 36-12 3,0 0 12-6,228-35-12 2,3-1 12 8,-231 36-12-11,0 0 12 0,213-38-11 5,-28 0 11 3,-185 38-11-6,0 0 11-2,180-51-11 5,-10-9 11 3,-170 60-12-7,0 0 12 0,153-74-11 3,-32-12 11 2,-121 86-11-5,0 0 11 5,120-91-11-5,-9 7 11 6,-111 84-9-6,0 0 9 5,104-78-8-4,-10 4 8 4,-94 74-7-5,0 0 7 5,74-76-7-4,-23-5 7 4,-51 81-10-5,0 0 10 5,30-94-9-4,-10-10 9 4,-20 104-11-5,0 0 11 5,3-101-11-4,-3 10 11 4,0 91-11-5,0 0 11 5,-13-79-11-5,-15 19 11 5,28 60-11-5,0 0 11 5,-48-64-10-4,-26-7 10 3,74 71-6-2,0 0 6 0,-81-71-6 2,-8-2 6 1,89 73-4-5,0 0 4 4,-86-69-3-2,5 11 3 4,81 58-2-6,0 0 2 5,-86-45-2-5,-3 7 2 5,89 38-6-5,0 0 6 4,-102-23-5-2,-4 20 5 4,-3 1-568-6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8176" units="cm"/>
          <inkml:channel name="Y" type="integer" max="1024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16.13562" units="1/cm"/>
          <inkml:channelProperty channel="Y" name="resolution" value="620.6060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7T06:54:06.40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3523">
    <iact:property name="dataType"/>
    <iact:actionData xml:id="d0">
      <inkml:trace xmlns:inkml="http://www.w3.org/2003/InkML" xml:id="stk0" contextRef="#ctx0" brushRef="#br0">26232 5492 707 0,'0'0'0'5,"0"0"0"-2,-84-46 0 2,84 46 5-3,0 0-5 4,-96-45 5-2,-36-6-5 1,132 51 8-5,0 0-8 4,-137-53 8 0,-5-16-8 0,142 69 8 0,0 0-8-1,-155-65 9 1,-33 11-9 3,188 54 12-7,0 0-12 6,-203-53 13 1,-25 8-13-6,228 45 15-1,0 0-15 5,-239-38 15-1,-15 5-15 3,254 33 16-7,0 0-16 6,-258-21 16-4,-1 9-16 3,259 12 21-3,0 0-21 3,-261 0 21-2,-8 12-21 6,269-12 22-8,0 0-22-1,-272 28 23 6,6 10-23 2,266-38 21-7,0 0-21-1,-251 64 21 6,22 24-21 1,229-88 17-5,0 0-17-2,-200 114 18 8,37 10-18-6,163-124 14 1,0 0-14 3,-134 137 15-5,20-5-15 9,114-132 11-8,0 0-11-2,-94 152 11 5,20 20-11-3,74-172 8 5,0 0-8-6,-40 195 9 2,40 21-9 3,0-216 9-5,0 0-9 5,33 210 9-4,35-20-9 3,-68-190 9-3,0 0-9 3,99 195 9-2,28 15-9 7,-127-210 8-9,0 0-8-1,155 201 9 5,40-14-9 1,-195-187 8-5,0 0-8 5,226 175 9-4,33-10-9 5,-259-165 8-6,0 0-8 6,271 131 9-6,3-29-9 6,-274-102 4-5,0 0-4-2,277 76 5 5,2-18-5 2,-279-58 2-6,0 0-2 1,281 33 3 4,-7-20-3-1,-274-13 4-4,0 0-4 4,262-13 4-3,-11-23-4 3,-251 36 4-3,0 0-4 4,249-53 4-4,-1-10-4 7,-248 63 5-7,0 0-5-2,241-104 5 7,-5-38-5-5,-236 142 3 4,0 0-3-5,201-144 4 4,-31 2-4 2,-170 142 2-5,0 0-2-2,154-167 2 7,-6-41-2-5,-148 208 2 4,0 0-2-5,124-216 2 3,-25 1-2 4,-99 215 0-6,0 0 0-2,63-200 1 7,-20 17-1-5,-43 183 0 0,0 0 0 2,18-190 1 1,-25-12-1 2,7 202 0-5,0 0 0-1,-31-183 0 8,-22 34 0-7,53 149 0-2,0 0 0 6,-79-142 0-3,-15-2 0 3,94 144-3-5,0 0 3 4,-104-137-2-3,3 28 2 5,101 109-2-6,0 0 2 4,-117-81-2-3,-25 28 2 3,-3 2-843-3</inkml:trace>
    </iact:actionData>
  </iact:action>
  <iact:action type="add" startTime="24453">
    <iact:property name="dataType"/>
    <iact:actionData xml:id="d1">
      <inkml:trace xmlns:inkml="http://www.w3.org/2003/InkML" xml:id="stk1" contextRef="#ctx0" brushRef="#br0">17638 8200 449 0,'0'0'0'5,"0"0"0"-1,-40 33 0-1,40-33 2-1,0 0-2 2,-31 43 2 1,16 16-2 1,15-59 6-5,0 0-6 2,-13 81 7 1,11 28-7 3,2-109 12-7,0 0-12 3,7 111 13 2,3-2-13 0,-10-109 23-1,0 0-23-3,13 117 24 5,5 27-24 2,-18-144 12-8,0 0-12 3,15 137 13 3,-2-8-13-4,-13-129 17 0,0 0-17 4,15 114 17-2,5-15-17 0,-20-99 19-1,0 0-19 4,21 91 19-6,1 3-19 8,-22-94 25-8,0 0-25-1,23 86 25 8,-5-25-25-6,-18-61 11-2,0 0-11 7,10 43 11-5,0-20-11 6,-10-23 4-6,0 0-4-2,8-15 5 5,5-51-5 2,-1 7-477-7</inkml:trace>
    </iact:actionData>
  </iact:action>
  <iact:action type="add" startTime="24817">
    <iact:property name="dataType"/>
    <iact:actionData xml:id="d2">
      <inkml:trace xmlns:inkml="http://www.w3.org/2003/InkML" xml:id="stk2" contextRef="#ctx0" brushRef="#br0">17435 7770 1043 0,'0'0'0'1,"-23"-3"0"2,-32-2 0 1,55 5-24 0,0 0 24 0,-87 5-23 1,-9 18 23-1,96-23-42-4,0 0 42 5,-124 30-42-1,-21 3 42 0,145-33-25-2,0 0 25 2,-152 28-25 1,-6-5 25 2,158-23-10-7,0 0 10 3,-167 20-9 3,-16-15 9 3,183-5-2-8,0 0 2-1,-205 3-1 6,-34-6 1-3,239 3 0 0,0 0 0 2,-248-10 0-3,-16-3 0 5,264 13 6-6,0 0-6 6,-274-15 6-6,-16-10-6 5,290 25 15-5,0 0-15 6,-294-25 16-6,2-1-16 8,292 26 25-8,0 0-25-1,-294-23 26 6,-8 1-26-3,302 22 29 3,0 0-29-5,-307-16 30 2,-8 6-30 4,315 10 28-6,0 0-28 6,-314-10 29-6,-3-5-29 5,317 15 24-5,0 0-24 7,-315-10 25-7,8 2-25 5,307 8 17-4,0 0-17-2,-309-5 18 6,2 0-18 1,307 5 14-5,0 0-14-2,-313-5 14 6,-1 3-14 3,314 2 10-8,0 0-10-1,-315 0 11 7,3-11-11-5,312 11 9 4,0 0-9-5,-309-2 10 2,7 2-10 5,302 0 7-7,0 0-7 6,-305 0 8-6,3-8-8 6,302 8 5-6,0 0-5 0,-297 0 5 4,8 0-5 3,289 0 4-7,0 0-4 0,-281-5 5 4,7 0-5 3,274 5 4-6,0 0-4-2,-259-2 4 5,23-9-4 2,236 11 3-6,0 0-3 1,-221-7 4 6,5-1-4-7,216 8 4 1,0 0-4 6,-215-15 4-7,-1 2-4 5,216 13 3-5,0 0-3 6,-195-12 4-6,20 2-4 5,175 10 4-5,0 0-4 7,-168-11 4-8,-14 1-4 8,182 10 4-7,0 0-4 0,-155-7 5 4,20-6-5 4,135 13 6-8,0 0-6-1,-127-15 6 7,1 10-6-5,126 5 7 4,0 0-7-5,-122-8 7 3,28 3-7 2,94 5 7-5,0 0-7 6,-69-5 7-6,21 10-7 8,48-5 7-8,0 0-7-1,-33 0 8 7,15 0-8-3,18 0 7-2,0 0-7 4,-15 0 8-5,-5 3-8 5,20-3 7-5,0 0-7 6,-13 10 8-6,1-3-8 5,12-7 8-5,0 0-8 2,-8 16 8 2,8 6-8 4,0-22 6-9,0 0-6 6,0 33 7-5,5 13-7 8,-5-46 5-9,0 0-5 1,8 58 6 5,-6 23-6-4,-2-81 3 4,0 0-3-5,5 91 4 4,0 11-4 2,-5-102 2-5,0 0-2-2,8 104 2 5,-6-5-2 5,-2-99 1-10,0 0-1 0,6 111 2 7,-6 26-2-5,0-137 0 4,0 0 0-5,-6 142 1 3,4-16-1 3,2-126 0-7,0 0 0 7,-5 127 1-6,-3 17-1 6,8-144 0-6,0 0 0 6,-7 140 0-6,2-3 0 5,5-137 0-5,0 0 0 6,0 121 0-7,5-9 0 7,-5-112 0-6,0 0 0 6,0 106 0-6,0 11 0 5,0-117 0-5,0 0 0 6,2 109 0-6,8-16 0 6,-10-93 0-5,0 0 0-2,8 79 0 6,0-21 0 1,-8-58 0-5,0 0 0-2,12 46 0 5,1-3 0 3,-13-43 0-6,0 0 0-2,20 40 1 7,-5-2-1-5,-15-38 1 4,0 0-1-4,21 33 1 3,12 5-1 3,-33-38 1-7,0 0-1-1,40 33 2 6,6 0-2-4,-46-33 2 4,0 0-2-5,56 26 2 3,12 1-2 3,-68-27 3-6,0 0-3 5,74 26 3-5,-1-14-3 9,-73-12 3-9,0 0-3-1,79 13 3 6,2-10-3-4,-81-3 3 5,0 0-3-6,102 0 4 3,20-3-4 4,-122 3 4-7,0 0-4 0,126-10 4 5,-9-5-4-3,-117 15 3-1,0 0-3 5,132-20 4-6,25-1-4 6,-157 21 2-6,0 0-2 6,168-23 2-6,-1 1-2 6,-167 22 1-5,0 0-1-2,180-23 2 7,16 3-2-5,-196 20 0 4,0 0 0-5,210-21 1 3,6 4-1 3,-216 17 0-6,0 0 0 6,228-16 0-6,6 1 0 7,-234 15-1-7,0 0 1 0,243-15 0 5,6 2 0-4,-249 13-1 5,0 0 1-6,269-12 0 2,8 1 0 4,-277 11-1-6,0 0 1 6,276-12-1-6,-7 4 1 13,-269 8-1-13,0 0 1-1,282-5-1 0,-6-5 1 6,-276 10-1-6,0 0 1 8,272-10-1-7,-6-8 1 6,-266 18-2-4,0 0 2-3,269-7-2 10,-5-4 2-9,-264 11-3-1,0 0 3 6,269-5-3-4,0-5 3 4,-269 10-4-5,0 0 4 5,276-12-4-4,6-4 4 4,-282 16-4-5,0 0 4 5,282-10-3-4,2 0 3 5,-284 10-5-6,0 0 5 5,276-13-4-5,6 1 4 6,-282 12-4-6,0 0 4 6,264-18-4-6,-3 3 4 7,-261 15-4-7,0 0 4-1,256-13-3 5,-7-7 3 3,-249 20-3-7,0 0 3 1,249-15-2 6,-1-1 2-7,-248 16-3 1,0 0 3 6,262-15-2-7,2 0 2 5,-264 15-4-5,0 0 4 6,258-15-4-6,-4 2 4 6,-254 13-5-5,0 0 5-1,236-7-4 5,-15-6 4-4,-221 13-6 5,0 0 6-6,215-13-5 4,-6-5 5 2,-209 18-7-6,0 0 7-1,208-17-7 7,-18-11 7-3,-190 28-9-4,0 0 9 5,180-23-9-1,-23 10 9 3,-157 13-10-6,0 0 10 6,145-12-9-6,-13-6 9 7,-132 18-11-7,0 0 11 0,132-15-11 4,-5 2 11 4,-127 13-9-8,0 0 9-1,111-18-9 7,-19 3 9-5,-92 15-10 5,0 0 10-7,66-12-10 5,-26-1 10 3,-40 13-10-6,0 0 10-2,28-5-9 8,-8 5 9-6,-20 0-13-2,0 0 13 6,11-3-12-4,-1-4 12 5,-10 7-14-6,0 0 14 2,0 0-14 3,5-10 14-2,2 2-839-4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8176" units="cm"/>
          <inkml:channel name="Y" type="integer" max="1024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16.13562" units="1/cm"/>
          <inkml:channelProperty channel="Y" name="resolution" value="620.6060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27T06:54:06.40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6677">
    <iact:property name="dataType"/>
    <iact:actionData xml:id="d0">
      <inkml:trace xmlns:inkml="http://www.w3.org/2003/InkML" xml:id="stk0" contextRef="#ctx0" brushRef="#br0">9517 6414 942 0,'0'0'0'7,"0"0"0"-6,-28-48 0 6,28 48 11-7,0 0-11 4,-33-43 11 0,-5 7-11 1,38 36 26-2,0 0-26 1,-51-38 27 0,-10-2-27 0,61 40 29-2,0 0-29 2,-79-51 30 1,-22-15-30-1,101 66 21-1,0 0-21 1,-109-78 21-1,-5-18-21 4,114 96 12-7,0 0-12 3,-145-99 13 2,-38 15-13 3,183 84 7-8,0 0-7 4,-203-91 8 0,-40 0-8 0,243 91 8-2,0 0-8 4,-277-99 9-3,-25-13-9 5,302 112 12-8,0 0-12 7,-317-103 13-6,-25 19-13 4,342 84 12-4,0 0-12 4,-351-71 13-2,-11 23-13 1,362 48 12-2,0 0-12 3,-363-38 12-1,0 18-12 4,363 20 11-7,0 0-11 0,-365-13 11 6,-6 5-11-5,371 8 6 4,0 0-6-5,-368 16 6 3,18 11-6 2,350-27 3-5,0 0-3 4,-337 46 4-3,20 10-4 7,317-56 2-7,0 0-2-2,-295 71 2 5,24 20-2 2,271-91 1-6,0 0-1 4,-246 91 1-3,48 3-1 3,198-94 0-4,0 0 0 5,-160 89 1-3,33-8-1 6,127-81 0-8,0 0 0-1,-89 101 0 5,28 26 0 1,61-127 0-5,0 0 0 4,-25 131 0-3,38-17 0 6,-13-114-1-7,0 0 1 5,61 99-1-5,45-8 1 5,-106-91-8-5,0 0 8 4,135 97-7-2,19 14 7 1,-154-111-15-2,0 0 15 3,183 104-14-1,53-5 14 4,-236-99-22-8,0 0 22 3,269 83-21 3,25-17 21-2,-294-66-24-4,0 0 24 7,312 66-24-5,16-2 24 4,-328-64-25-5,0 0 25 5,342 68-24-5,11 0 24 4,-353-68-24-3,0 0 24 3,368 66-24-1,10-5 24 3,-378-61-22-6,0 0 22 4,396 53-22-3,9-10 22 2,-405-43-25-2,0 0 25 4,399 26-24-3,2-16 24 5,-401-10-23-7,0 0 23 1,390 2-22 4,-6-4 22-4,-384 2-20 1,0 0 20 3,378-15-20-4,0-18 20 3,-378 33-19-4,0 0 19 4,370-46-19-1,-2-20 19 0,-368 66-18-2,0 0 18 3,350-76-18-1,-18 3 18 4,-332 73-22-6,0 0 22-2,307-66-21 5,-17 0 21 2,-290 66-20-6,0 0 20 4,264-71-20-3,-11-13 20 4,-253 84-22-5,0 0 22 4,211-111-21-2,-31-21 21 5,-180 132-18-6,0 0 18-2,150-129-18 6,-21 15 18 1,-129 114-15-5,0 0 15-2,91-127-15 5,-30-27 15 2,-61 154-15-6,0 0 15 5,21-152-15-5,-34 17 15 5,13 135-15-5,0 0 15 5,-61-144-14-4,-40-13 14 3,-1-5-360-4</inkml:trace>
    </iact:actionData>
  </iact:action>
  <iact:action type="add" startTime="21572">
    <iact:property name="dataType"/>
    <iact:actionData xml:id="d1">
      <inkml:trace xmlns:inkml="http://www.w3.org/2003/InkML" xml:id="stk1" contextRef="#ctx0" brushRef="#br0">13505 6726 931 0,'0'0'0'3,"0"0"0"2,0 0 0-1,0 0 6-2,0 0-6 2,-25 18 7 1,25-18-7 0,0 0 17-3,0 0-17 1,-13-6 17 3,0-14-17-1,13 20 15-5,0 0-15 4,-15-38 16 0,2-28-16 1,13 66 6-2,0 0-6 1,-7-71 6-1,2-7-6 2,5 78 4-3,0 0-4 2,-3-84 4 0,1 3-4 1,2 81 3-2,0 0-3 0,0-83 4 2,10-26-4-1,-10 109 4-2,0 0-4 2,20-117 4 2,8-10-4 0,-28 127 4-6,0 0-4 4,38-121 4 4,18 9-4-6,-56 112 3-2,0 0-3 6,68-119 4-3,19-25-4 5,-87 144 1-6,0 0-1-1,94-137 2 6,-6 15-2-5,-88 122 0 4,0 0 0-5,92-116 1 2,9 4-1 4,-101 112 0-6,0 0 0 4,109-106 0-3,10 12 0 3,-119 94 0-3,0 0 0 3,117-73 0-2,-10 19 0 5,-107 54 0-7,0 0 0 1,101-25 0 4,1 25 0 1,-102 0 0-6,0 0 0-1,99 18 0 5,2 17 0-1,-101-35 0-2,0 0 0 4,94 56 0-2,-23 18 0 3,-71-74 1-6,0 0-1 1,61 73 2 4,-18-10-2-4,-43-63 4 4,0 0-4-5,31 59 4 3,-14-19-4 2,-17-40 8-5,0 0-8 5,13 38 9-4,-13-12-9 4,0-26 10-5,0 0-10 4,0 15 10-2,0 2-10 2,0-17 10-3,0 0-10 3,-8 6 10-2,8-6-10 1,0 0 8-1,0 0-8 0,-5 15 8 2,5-15-8 4,0 0 5-8,0 0-5 0,0 0 6 3,0 0-6 1,0 0-809-3</inkml:trace>
    </iact:actionData>
  </iact:action>
  <iact:action type="add" startTime="22145">
    <iact:property name="dataType"/>
    <iact:actionData xml:id="d2">
      <inkml:trace xmlns:inkml="http://www.w3.org/2003/InkML" xml:id="stk2" contextRef="#ctx0" brushRef="#br0">16126 4281 807 0,'0'0'0'2,"0"0"0"2,-28-13 0 2,28 13-1-5,0 0 1 2,-18-5 0 1,18 5 0 1,0 0 1-3,0 0-1 2,-10-2 1 2,10 2-1-2,0 0 4-4,0 0-4 4,-10 27 4 1,0 24-4 0,10-51 4-3,0 0-4 1,-5 74 5 3,10 35-5-2,-5-109 8-3,0 0-8 4,7 114 8-1,-12 12-8 0,5-126 10-2,0 0-10 2,-2 112 11 1,-6-21-11 1,8-91 12-6,0 0-12 4,-5 81 13 1,5-2-13 2,0-79 12-7,0 0-12 4,-5 76 12 1,-3-6-12 1,8-70 13-5,0 0-13 4,-5 49 13-2,3-24-13 4,2-25 15-6,0 0-15 1,0 0 16 5,0 0-16-5,0 0 14 1,0 0-14-1,0-25 14 5,0-41-14-2,0 66 13-4,0 0-13 5,2-84 13-5,9-2-13 4,-11 86 13-3,0 0-13 3,20-86 14-2,0-23-14 6,-20 109 7-8,0 0-7 0,31-119 7 4,2-23-7 2,-33 142 4-6,0 0-4 1,38-129 5 5,-10 22-5-3,-28 107 3-2,0 0-3 3,35-91 4-3,8 0-4 4,-43 91 1-5,0 0-1 7,48-79 2-7,-4 21-2 4,-44 58 1-3,0 0-1 4,43-33 1-5,-5 20-1 5,-38 13 0-5,0 0 0 4,38 13 0-2,7 25 0 4,-45-38 0-6,0 0 0 4,41 58 0-3,0 16 0 4,-41-74 0-5,0 0 0 4,40 83 0-3,1 11 0 6,-41-94 0-7,0 0 0 2,40 114 0 3,-7 31 0-2,-33-145 0-3,0 0 0 4,21 144 0-3,-6-32 0 7,-15-112 0-8,0 0 0 0,5 109 0 4,-5 2 0 2,0-111 0-7,0 0 0 6,-8 109 0-4,-2-15 0 2,10-94 0-2,0 0 0 3,-7 73 0-1,-1-30 0 3,8-43-1-6,0 0 1 6,-8 26-1-7,1-14 1 6,2-4-752-5</inkml:trace>
    </iact:actionData>
  </iact:action>
  <iact:action type="add" startTime="22713">
    <iact:property name="dataType"/>
    <iact:actionData xml:id="d3">
      <inkml:trace xmlns:inkml="http://www.w3.org/2003/InkML" xml:id="stk3" contextRef="#ctx0" brushRef="#br0">16215 4841 998 0,'0'0'0'4,"18"0"0"0,9 7 0 2,-27-7-1-6,0 0 1 4,59 5 0 1,22 11 0-1,-81-16-3 0,0 0 3-2,89 17-2 4,7-7 2-1,-96-10-10-5,0 0 10 3,104 6-10 3,18-9 10-2,-122 3-3-2,0 0 3 2,122-5-3 0,-13 0 3 4,-109 5-2-8,0 0 2 3,106-8-1 7,-9-4 1-9,-97 12-1-1,0 0 1 5,99-16-1 0,0-9 1 2,-99 25-1-5,0 0 1-2,94-30-1 5,-13 2 1 3,-81 28-1-7,0 0 1 1,71-26-1 4,-18 11 1-4,-53 15-2 5,0 0 2-6,33-10-1 2,-13 3 1 3,-20 7-1-5,0 0 1 7,13-6-1-7,-13 6 1 2,0 0-1-1,0 0 1 3,13 0 0-1,-18 11 0 4,5-11 0-6,0 0 0-2,-10 27 0 5,-13 19 0 4,23-46 0-8,0 0 0-1,-36 46 0 5,-12-1 0 5,48-45 0-9,0 0 0-1,-51 38 1 4,1 8-1 4,50-46 4-6,0 0-4-2,-41 46 4 7,16-1-4-3,25-45 11-2,0 0-11 3,-18 53 12-3,15 1-12 6,3-54 17-6,0 0-17-2,8 63 17 5,17-5-17 2,-25-58 18-6,0 0-18 4,36 53 19-3,12-7-19 3,-48-46 20-4,0 0-20 5,53 38 20-3,6-15-20 5,-59-23 21-7,0 0-21 5,61 18 22-5,-8-6-22 5,-53-12 4-5,0 0-4 5,61 8 4-5,7-3-4 3,-68-5 0-2,0 0 0 3,76 0 0 0,11-5 0 1,-1 2-799-6</inkml:trace>
    </iact:actionData>
  </iact:action>
  <iact:action type="add" startTime="23212">
    <iact:property name="dataType"/>
    <iact:actionData xml:id="d4">
      <inkml:trace xmlns:inkml="http://www.w3.org/2003/InkML" xml:id="stk4" contextRef="#ctx0" brushRef="#br0">18998 4960 975 0,'0'0'0'2,"0"0"0"2,-20-8 0 2,20 8 10-4,0 0-10-2,-26-10 11 5,-7 8-11 0,33 2 24-3,0 0-24 2,-43-8 24 0,-23 3-24 0,66 5 22-2,0 0-22 2,-66-8 23 1,11 8-23 0,55 0 13-4,0 0-13 4,-49 3 13-1,11 7-13 1,38-10 19-4,0 0-19 5,-28 13 20-3,0 7-20 1,28-20 19-2,0 0-19 2,-20 25 19 1,7 8-19-1,13-33 18-2,0 0-18 4,-5 36 19-3,18 9-19 1,-13-45 14-2,0 0-14 2,15 51 15 2,16 0-15 0,-31-51 7-6,0 0-7 5,30 40 8 2,8-12-8-5,-38-28 2-2,0 0-2 8,48 18 2-7,21-13-2 6,2 2-898-7</inkml:trace>
    </iact:actionData>
  </iact:action>
  <iact:action type="add" startTime="23508">
    <iact:property name="dataType"/>
    <iact:actionData xml:id="d5">
      <inkml:trace xmlns:inkml="http://www.w3.org/2003/InkML" xml:id="stk5" contextRef="#ctx0" brushRef="#br0">19059 5350 740 0,'0'0'0'4,"0"0"0"0,13 13 0 1,-13-13-13-3,0 0 13 2,10 7-12 1,8-2 12-1,-18-5-28-1,0 0 28 2,33-5-28-2,12-2 28 1,-45 7-2-2,0 0 2 1,59-13-1 3,7-15 1-2,-66 28 0-3,0 0 0 5,68-30 0-3,11-16 0 1,-79 46 5-1,0 0-5 1,73-51 6 0,-9 3-6 1,-64 48 19-3,0 0-19 2,53-43 19 0,-15 10-19 0,-38 33 24-1,0 0-24 1,23-22 24 0,-5 4-24 2,-18 18 25-6,0 0-25 4,7-20 26 3,-7 2-26-4,0 18 25-2,0 0-25 3,-5-15 25 1,3-3-25 0,2 18 22-4,0 0-22 4,-16-8 23-1,-9 1-23 2,25 7 22-6,0 0-22 4,-38 0 23 2,-5 10-23-1,43-10 20-4,0 0-20 2,-41 18 21 3,1 9-21 1,40-27 17-7,0 0-17 4,-33 36 17 3,2 7-17-5,31-43 16 0,0 0-16 4,-20 43 17-4,12-10-17 4,8-33 12-5,0 0-12 5,8 28 12-4,17 7-12 2,-25-35 9-2,0 0-9 4,41 33 10-3,12-10-10 5,-53-23 8-7,0 0-8 1,59 13 9 4,1-8-9-4,-60-5 8 0,0 0-8 5,61-8 8-5,5-15-8 2,-66 23 8-2,0 0-8 2,69-30 8 1,-8-6-8-1,-61 36 6-2,0 0-6 2,68-40 7 1,11-1-7 1,-79 41 5-5,0 0-5 4,73-43 6-2,-4 10-6 5,-69 33 5-6,0 0-5-2,61-27 6 5,-8-4-6 3,-53 31 4-7,0 0-4 1,43-20 5 4,-10 7-5-1,-33 13 4-4,0 0-4 4,28-12 4-3,-2-4-4 3,-26 16 3-4,0 0-3 5,33-12 4-3,-1-1-4 5,-32 13 3-6,0 0-3-2,28-8 3 5,-7 3-3 1,-21 5 2-5,0 0-2 7,12-5 3-8,-12 5-3 4,0 0 2-2,0 0-2 2,11 0 2 2,-11 0-2-1,0 0 2-4,0 0-2 2,10 10 2 2,-5 11-2 1,-5-21 1-4,0 0-1 3,5 35 2-3,0 13-2 4,-5-48 2-5,0 0-2 5,10 56 2-4,10 2-2 6,-20-58 2-6,0 0-2-2,31 76 2 9,14 15-2-7,-45-91 2-2,0 0-2 7,59 92 3-5,4 7-3 4,-63-99 3-5,0 0-3 4,69 91 4-2,-3 13-4 5,-66-104 3-7,0 0-3 1,66 116 3 5,-13 8-3-6,-53-124 3 7,0 0-3-7,53 119 4 1,-2-27-4 9,-51-92 3-10,0 0-3-1,46 71 4 7,-13-26-4-5,-33-45 4-2,0 0-4 6,28 38 4-3,-1-5-4 5,-27-33 3-6,0 0-3-2,21 25 4 6,-9-17-4-2,-12-8 3 2,0 0-3-5,11 3 3 3,-1-6-3 2,-10 3 3-5,0 0-3 5,7-13 4-5,-2-17-4 4,-5 30 0 1,0 0 0-6,3-48 1 4,0-28-1 2,-1 2-911-5</inkml:trace>
    </iact:actionData>
  </iact:action>
  <iact:action type="add" startTime="24307">
    <iact:property name="dataType"/>
    <iact:actionData xml:id="d6">
      <inkml:trace xmlns:inkml="http://www.w3.org/2003/InkML" xml:id="stk6" contextRef="#ctx0" brushRef="#br0">20660 4952 975 0,'0'0'0'2,"20"-5"0"1,21 3 0 4,-41 2 0-6,0 0 0 1,61-5 0 4,2-13 0-2,-63 18-3-2,0 0 3 1,71-23-3 4,-10-2 3-3,-61 25-1-4,0 0 1 4,61-38 0 2,-3-3 0-3,-58 41 0 1,0 0 0-1,59-45 0 1,2 1 0 0,-61 44 0-2,0 0 0 2,66-32 0 2,2 6 0-3,-68 26 0-1,0 0 0 3,64-12 0-1,-16 12 0 3,-48 0 2-7,0 0-2 5,40 17 2 0,-7 21-2 2,-33-38 4-5,0 0-4-2,21 53 5 4,-21 6-5 5,0-59 7-7,0 0-7-2,-18 58 7 4,-5-5-7 3,23-53 8-6,0 0-8 4,-41 46 8-3,-12-6-8 4,53-40 13-5,0 0-13 4,-51 36 14-2,8-8-14 6,43-28 14-8,0 0-14 0,-35 17 15 4,17-4-15 3,18-13 19-7,0 0-19 0,-13 3 20 5,13-3-20 0,0 0 12-4,0 0-12-1,-2-26 12 5,22-9-12 1,-20 35 7-6,0 0-7 1,48-46 8 4,28-4-8-4,-76 50 4 4,0 0-4-5,92-76 5 2,4-26-5 4,-96 102 1-6,0 0-1 4,104-114 1-3,5 3-1 4,-109 111 0-5,0 0 0 5,114-94 0-4,11 28 0 3,-125 66-2-3,0 0 2 3,116-43-2-2,-19 18 2 6,-97 25-8-8,0 0 8 0,89-8-8 4,-8 21 8 2,-81-13-13-6,0 0 13 1,79 25-13 5,-6 13 13-3,-73-38-10-2,0 0 10 2,64 69-10-2,-4 32 10 7,-60-101-5-7,0 0 5-2,51 114-4 5,-15 7 4 1,-36-121-1-5,0 0 1 6,25 127-1-6,-5 15 1 5,-20-142 0-5,0 0 0 5,8 155 0-4,-5-3 0 2,-3-152 1-2,0 0-1 2,-6 154 2 1,1-17-2-1,5-137 7-2,0 0-7 4,-12 137 8-4,4-5-8 6,8-132 13-6,0 0-13 0,-15 116 14 5,0-45-14-6,15-71 16 2,0 0-16 4,-21 48 17-6,1-22-17 5,20-26 8-5,0 0-8 6,-23 5 8-6,-10-23-8 5,33 18 0-5,0 0 0 6,-33-51 1-6,-7-43-1 6,4-2-821-6</inkml:trace>
    </iact:actionData>
  </iact:action>
  <iact:action type="add" startTime="24878">
    <iact:property name="dataType"/>
    <iact:actionData xml:id="d7">
      <inkml:trace xmlns:inkml="http://www.w3.org/2003/InkML" xml:id="stk7" contextRef="#ctx0" brushRef="#br0">22215 5201 931 0,'0'0'0'2,"0"0"0"1,23 27 0 1,-23-27 0-2,0 0 0 3,31 33 0-1,9 10 0 0,-40-43-7 0,0 0 7 0,53 46-6-1,16-5 6 1,-69-41-16-2,0 0 16 2,89 32-15 1,35-9 15-1,-124-23-12-1,0 0 12 1,132 10-12-1,-8-12 12 2,-124 2-9-3,0 0 9 2,109-10-9 3,-12 0 9-2,2-1-574-4</inkml:trace>
    </iact:actionData>
  </iact:action>
  <iact:action type="add" startTime="25539">
    <iact:property name="dataType"/>
    <iact:actionData xml:id="d8">
      <inkml:trace xmlns:inkml="http://www.w3.org/2003/InkML" xml:id="stk8" contextRef="#ctx0" brushRef="#br0">13345 6548 931 0,'0'0'0'1,"0"0"0"3,0 0 0 0,0 0-29-2,0 0 29 2,0 0-29 2,0 0 29-1,0 0-12-5,0 0 12 4,0 0-11 0,0 0 11 0,0 0 0-2,0 0 0 2,0 0 0 1,0 0 0-1,0 0 0-2,0 0 0 2,0 0 1 2,0 33-1-3,0-33 5 0,0 0-5 1,28 33 5 0,10 5-5 2,-38-38 8-6,0 0-8 4,51 43 8 1,20 3-8 0,-71-46 10-4,0 0-10 4,89 48 11-1,25-2-11 3,-114-46 16-7,0 0-16 5,117 48 16 3,-1-3-16-7,-116-45 13-1,0 0-13 5,130 51 13-1,25-3-13 1,-155-48 11-3,0 0-11 3,147 43 12-2,-5-7-12 6,-142-36 9-8,0 0-9-1,137 25 10 5,5-7-10 2,-142-18 8-6,0 0-8 4,139 0 9-2,-17-10-9 4,-122 10 3-6,0 0-3 2,112-23 4 3,-18-18-4-5,-94 41 0 3,0 0 0 1,88-43 1-3,-6-10-1 6,-1 0-708-7</inkml:trace>
    </iact:actionData>
  </iact:action>
  <iact:action type="add" startTime="25897">
    <iact:property name="dataType"/>
    <iact:actionData xml:id="d9">
      <inkml:trace xmlns:inkml="http://www.w3.org/2003/InkML" xml:id="stk9" contextRef="#ctx0" brushRef="#br0">15997 6173 651 0,'0'0'0'6,"0"0"0"-4,-8 33 0 1,8-33 3-1,0 0-3 2,0 33 3 1,0 5-3 1,0-38 8-6,0 0-8 4,8 59 9 1,-1 37-9-1,-7-96 9-3,0 0-9 5,8 104 9-2,-1-5-9-1,-7-99 6 0,0 0-6 0,5 91 6 2,3-28-6 2,-8-63 5-7,0 0-5 4,10 43 6 0,-2-12-6 1,-8-31 7-3,0 0-7 2,2 15 7 0,3-3-7 0,-5-12 9-1,0 0-9 0,0 0 9 2,0 0-9 0,0 0 10-3,0 0-10 2,0-12 11 0,13-21-11 3,-13 33 12-7,0 0-12 4,13-48 13 2,5-16-13-3,-18 64 11-1,0 0-11 3,25-73 12 1,8-11-12-4,-33 84 11 1,0 0-11 5,35-73 11-8,9 7-11 7,-44 66 12-6,0 0-12 6,43-51 12-6,-3 18-12 5,-40 33 9-6,0 0-9 7,46-20 10-6,-3 10-10 5,-43 10 7-5,0 0-7 5,43-3 8-4,-10 6-8 3,-33-3 2-4,0 0-2 5,31 5 2-3,-3-2-2 5,-28-3-1-6,0 0 1-2,30 10-1 5,1-3 1 3,1 6-614-7</inkml:trace>
    </iact:actionData>
  </iact:action>
  <iact:action type="add" startTime="26241">
    <iact:property name="dataType"/>
    <iact:actionData xml:id="d10">
      <inkml:trace xmlns:inkml="http://www.w3.org/2003/InkML" xml:id="stk10" contextRef="#ctx0" brushRef="#br0">16618 6695 527 0,'0'0'0'3,"5"11"0"2,0 21 0-1,-5-32 0-2,0 0 0 2,16 33 1 1,-4-7-1 0,-12-26 0-2,0 0 0 1,21 20 0 0,14 5 0-1,-35-25-1 0,0 0 1 1,46 23 0-1,7-5 0 4,-53-18-2-7,0 0 2 4,56 5-2 2,12-5 2-3,-68 0 0-1,0 0 0 3,71-13 0-1,-10 1 0 0,-61 12 0-2,0 0 0 2,56-18 1 0,-10-2-1 1,-46 20 2-3,0 0-2 3,38-28 3 0,-3-15-3-2,-35 43 8 0,0 0-8 2,28-48 8-2,0-6-8 4,-28 54 15-7,0 0-15 4,20-45 15 3,-9 12-15-6,-11 33 19 5,0 0-19-5,2-26 19 3,-4 9-19 3,2 17 24-7,0 0-24 6,-5-16 24-4,-1 6-24 3,6 10 22 1,0 0-22-5,0 0 22 2,-17-2-22 2,17 2 25 0,0 0-25-3,-13 15 25 2,-10 31-25 2,23-46 22-6,0 0-22 6,-20 63 23-4,2 3-23 3,18-66 20-3,0 0-20 4,-10 63 21-4,10-15-21 9,0-48 17-9,0 0-17-2,8 43 17 5,4-2-17-3,-12-41 12 5,0 0-12-6,21 33 13 2,4-5-13 8,-25-28 11-10,0 0-11-1,28 25 11 2,2-7-11 6,-30-18 8-6,0 0-8-2,36 0 9 5,9-18-9 2,-45 18 8-7,0 0-8 6,51-20 8-3,8-11-8 4,-59 31 5-6,0 0-5 5,53-33 5-5,8-2-5 6,-61 35 4-5,0 0-4-2,45-33 4 9,-9 10-4-7,-36 23 3-2,0 0-3 9,33-12 4-8,-10 4-4 5,-23 8 0-5,0 0 0 5,25-3 1-5,3 11-1 5,-28-8-1-5,0 0 1 5,28 18 0-4,2 15 0 3,-30-33-4-3,0 0 4 4,26 48-3-4,-3 15 3 7,-23-63-7-7,0 0 7-2,25 81-7 5,-2 21 7 4,-23-102-12-7,0 0 12-2,20 106-11 5,0-2 11 4,-20-104-12-8,0 0 12-1,21 96-11 3,-1-12 11 3,-20-84-10-5,0 0 10 5,18 76-9-4,-11 5 9 6,-7-81-7-7,0 0 7 1,8 81-6 4,0-2 6-2,-8-79-4-2,0 0 4 3,0 76-4-3,-11-18 4 6,11-58-2-6,0 0 2-2,-20 48-1 5,0-18 1 2,20-30-1-6,0 0 1 4,-31 26 0-3,-9-4 0 4,40-22 0-5,0 0 0 4,-43 18 0-1,-3-10 0 3,46-8 6-6,0 0-6 4,-48 0 6-4,-3-8-6 4,51 8 15-3,0 0-15 3,-51-7 16-1,1-6-16 3,50 13 21-6,0 0-21 1,-51-33 21 4,0-38-21-2,3 0-656-2</inkml:trace>
    </iact:actionData>
  </iact:action>
  <iact:action type="add" startTime="27007">
    <iact:property name="dataType"/>
    <iact:actionData xml:id="d11">
      <inkml:trace xmlns:inkml="http://www.w3.org/2003/InkML" xml:id="stk11" contextRef="#ctx0" brushRef="#br0">18039 6173 740 0,'0'0'0'5,"0"0"0"-1,-20 0 0 1,20 0-7-5,0 0 7 4,-10 0-6 1,10 0 6-1,0 0-486-2</inkml:trace>
    </iact:actionData>
  </iact:action>
  <iact:action type="add" startTime="27190">
    <iact:property name="dataType"/>
    <iact:actionData xml:id="d12">
      <inkml:trace xmlns:inkml="http://www.w3.org/2003/InkML" xml:id="stk12" contextRef="#ctx0" brushRef="#br0">18734 6797 617 0,'0'0'0'3,"0"0"0"-1,31-8 0 2,-31 8-19-2,0 0 19 4,30-13-19-2,6-4 19 1,-36 17-10-5,0 0 10 4,33-21-9 2,-18-6 9-1,-15 27-4-5,0 0 4 3,7-26-4 4,-9 3 4-4,2 23 1-1,0 0-1 3,-15-22 1-1,-11-14-1 0,26 36 6-2,0 0-6 2,-40-33 7 0,-6 10-7 1,46 23 16-3,0 0-16 3,-43-10 16-1,5 20-16 0,38-10 39-1,0 0-39 0,-33 21 40 1,-3 24-40 3,36-45 49-7,0 0-49 4,-33 51 49 2,13 10-49 0,20-61 40-6,0 0-40 5,-15 58 41 3,15-20-41-7,0-38 34-1,0 0-34 5,10 43 35-1,15 8-35 3,-25-51 25-7,0 0-25 6,33 50 25-4,8-4-25 4,-41-46 17-5,0 0-17 4,53 33 17-2,16-5-17 5,-69-28 8-6,0 0-8-2,68 18 9 7,6-13-9-5,-1 2-711 4</inkml:trace>
    </iact:actionData>
  </iact:action>
  <iact:action type="add" startTime="27505">
    <iact:property name="dataType"/>
    <iact:actionData xml:id="d13">
      <inkml:trace xmlns:inkml="http://www.w3.org/2003/InkML" xml:id="stk13" contextRef="#ctx0" brushRef="#br0">19612 6835 326 0,'0'0'0'2,"0"0"0"1,13 0 0 2,-13 0 0-4,0 0 0 6,0 0 0-5,7 0 0 4,-7 0 0-5,0 0 0 2,0 0 0 3,0 0 0-3,0 0 0-1,0 0 0 2,0 0 1 2,-15 20-1-3,15-20 6-1,0 0-6 3,-13 20 7-1,-2 8-7 0,15-28 15-2,0 0-15 2,-10 43 16 2,8 10-16-3,2-53 25 0,0 0-25 1,7 54 25 0,6 4-25 0,-13-58 27-2,0 0-27 2,23 51 27 2,5-16-27-2,-28-35 17-3,0 0-17 3,30 23 18 1,6-16-18-1,-3-4-323 0</inkml:trace>
    </iact:actionData>
  </iact:action>
  <iact:action type="add" startTime="27773">
    <iact:property name="dataType"/>
    <iact:actionData xml:id="d14">
      <inkml:trace xmlns:inkml="http://www.w3.org/2003/InkML" xml:id="stk14" contextRef="#ctx0" brushRef="#br0">20439 5532 830 0,'0'0'0'3,"0"0"0"6,-5 26 0-7,5-26-2-2,0 0 2 3,-2 40-1 2,-6 19 1 0,8-59-2-2,0 0 2-1,-3 86-2 4,3 38 2-1,0-124 0-4,0 0 0 2,0 142 1 2,0-5-1-1,0-137 4-2,0 0-4 3,-2 152 4 2,2 33-4-2,0-185 9-3,0 0-9-1,-5 172 10 4,5-35-10 1,0-137 6-5,0 0-6 6,5 116 6-6,-5-9-6 5,0-107 2-5,0 0-2 4,-8 81 2-3,-2-23-2 6,10-58-2-7,0 0 2 1,-7 41-1 6,-1-26 1-7,0 2-588 1</inkml:trace>
    </iact:actionData>
  </iact:action>
  <iact:action type="add" startTime="28043">
    <iact:property name="dataType"/>
    <iact:actionData xml:id="d15">
      <inkml:trace xmlns:inkml="http://www.w3.org/2003/InkML" xml:id="stk15" contextRef="#ctx0" brushRef="#br0">19906 6303 998 0,'0'0'0'7,"31"12"0"-6,53 14 0 3,-84-26-1-2,0 0 1 3,104 33 0-1,30-8 0 0,-134-25-1-2,0 0 1 3,152 20 0 0,13-5 0-2,-165-15-13 0,0 0 13-1,160 11-13 5,-20-4 13-3,-140-7-11-3,0 0 11 7,126-13-11-7,-16-14 11 5,-4 1-651-5</inkml:trace>
    </iact:actionData>
  </iact:action>
  <iact:action type="add" startTime="93142">
    <iact:property name="dataType"/>
    <iact:actionData xml:id="d16">
      <inkml:trace xmlns:inkml="http://www.w3.org/2003/InkML" xml:id="stk16" contextRef="#ctx0" brushRef="#br0">15771 10349 964 0,'0'0'0'6,"0"0"0"-2,0 0 15-2,0 0-15 2,-31 0 16 2,11 20-16-1,20-20 30-5,0 0-30 4,-20 48 30 1,7 33-30-1,13-81 27-2,0 0-27 3,-8 99 27 0,16 20-27 0,-8-119 11-5,0 0-11 4,13 137 11 1,15 38-11 1,-28-175 8-6,0 0-8 5,22 175 9 0,-1-31-9 1,-21-144 5-6,0 0-5 8,18 145 6-6,2-9-6 8,-20-136 5-8,0 0-5-1,15 122 5-1,3-33-5 6,-18-89 11-6,0 0-11 7,12 63 11-5,-1-30-11 8,-11-33 16-10,0 0-16 1,5 18 17 5,-5-18-17-3,0 0 20-2,0 0-20 4,0 0 20-1,15 5-20 0,-15-5 22-2,0 0-22 2,18-26 23 1,15-32-23 4,-33 58 23-8,0 0-23-1,40-83 23 7,1-26-23-3,-41 109 23-3,0 0-23 4,46-122 24-2,9 0-24 1,-55 122 19 3,0 0-19-6,54-144 20 2,9-38-20 7,-63 182 10-9,0 0-10-1,61-175 11 11,-5 25-11-10,-56 150 5-1,0 0-5 7,48-126 5-6,-18 19-5 7,-30 107 2-7,0 0-2-1,31-81 2 5,-3 23-2 3,-28 58 0-6,0 0 0-2,25-38 1 5,-12 23-1 3,-13 15 0-8,0 0 0 3,18 15 1 3,12 38-1-4,-30-53 0 4,0 0 0-5,23 76 1 3,2 10-1 2,-25-86 0-5,0 0 0 5,15 101 1-4,-2 6-1 2,-13-107 0-2,0 0 0 3,13 116 1 0,0 11-1 2,-13-127 0-5,0 0 0-2,20 117 1 5,3-29-1 3,-23-88 0-6,0 0 0-2,30 59 0 6,-2-14 0 3,-28-45 0-9,0 0 0 1,28 31 0 4,-3-9 0 4,-25-22 0-9,0 0 0 1,28 5 0 3,18-7 0 5,-46 2 0-8,0 0 0 0,43-15 0 4,0-13 0 1,-43 28 0-5,0 0 0 6,36-46 1-7,-8-20-1 7,-28 66 2-6,0 0-2 5,25-96 2-5,-5-33-2 5,-20 129 5-5,0 0-5 5,13-137 6-4,0 18-6 4,-13 119 7-5,0 0-7 5,10-117 7-4,0 1-7 4,-10 116 10-5,0 0-10 5,10-96 11-4,0 30-11 3,-10 66 9-4,0 0-9 5,8-46 10-2,-1 23-10 3,-7 23 6-5,0 0-6-2,8-12 7 5,-8 12-7 5,0 0 3-9,0 0-3-1,25 0 3 4,6 17-3 2,-31-17 1-5,0 0-1 4,38 28 2-1,-3 8-2 4,-35-36 0-7,0 0 0-1,39 40 0 5,6 3 0 3,3 3-1121-7</inkml:trace>
    </iact:actionData>
  </iact:action>
  <iact:action type="add" startTime="93849">
    <iact:property name="dataType"/>
    <iact:actionData xml:id="d17">
      <inkml:trace xmlns:inkml="http://www.w3.org/2003/InkML" xml:id="stk17" contextRef="#ctx0" brushRef="#br0">17978 10007 964 0,'0'0'0'2,"-2"10"0"0,-3 15 0 2,5-25 7 0,0 0-7-2,-11 54 8 4,-1 29-8-2,12-83 17-2,0 0-17 4,-18 112 17-3,10 32-17 0,8-144 24-1,0 0-24 4,-5 147 24-3,5-10-24 1,0-137 17-2,0 0-17 2,-2 132 18 3,2 7-18-1,0-139 12-6,0 0-12 8,0 122 13-7,2-29-13 6,-2-93 11-6,0 0-11-1,3 64 11 5,-3-31-11 3,0-33 8-6,0 0-8-2,0 17 9 6,0-17-9-2,0 0 8-3,0 0-8 3,0 0 8 1,0 0-8 0,0 0 6-2,0 0-6 1,2-23 7-1,3-37-7 4,-5 60 5-6,0 0-5 4,16-92 6-3,9-22-6 4,-25 114 4-5,0 0-4 5,28-119 5-4,12 8-5 7,-40 111 2-8,0 0-2-1,41-107 3 6,5-1-3 2,-46 108 0-6,0 0 0-2,43-99 1 6,5 18-1 2,-48 81-1-7,0 0 1-1,46-56 0 4,-8 23 0 2,-38 33-4-5,0 0 4 5,35-10-3-4,3 15 3 4,-38-5-6-5,0 0 6 4,41 30-5 0,2 36 5 0,-43-66-3-4,0 0 3 5,38 81-3-5,-7 3 3 6,-31-84-1-6,0 0 1 4,25 89-1-3,-5-1 1 5,-20-88 0-6,0 0 0 5,18 89 0-5,-10 15 0 6,-8-104 0-6,0 0 0 4,5 99 0-3,-5-18 0 3,0-81-1-3,0 0 1 4,-5 68 0-4,0-27 0 7,2 2-831-8</inkml:trace>
    </iact:actionData>
  </iact:action>
  <iact:action type="add" startTime="94299">
    <iact:property name="dataType"/>
    <iact:actionData xml:id="d18">
      <inkml:trace xmlns:inkml="http://www.w3.org/2003/InkML" xml:id="stk18" contextRef="#ctx0" brushRef="#br0">17920 10962 886 0,'0'0'0'2,"0"0"0"2,15 13 0 0,-15-13 0-3,0 0 0 3,33 20 0 2,15 8 0-1,-48-28-1-5,0 0 1 4,79 23-1 0,32-3 1 0,-111-20-9-1,0 0 9 0,120 10-8 4,-1-7 8-4,-119-3-3-2,0 0 3 4,122-11-3-1,12-16 3 3,-134 27 0-7,0 0 0 4,137-33 1 3,-10-5-1 0,-127 38 3-6,0 0-3-1,107-41 3 5,-16 1-3 3,-91 40 5-6,0 0-5-2,84-38 6 5,-8 5-6 5,-76 33 8-9,0 0-8-1,58-31 9 6,-17 13-9-2,-41 18 6 0,0 0-6-3,23-15 6 3,-13 8-6 2,-10 7 7-5,0 0-7 5,-3-13 8-5,-12 3-8 4,15 10 9-2,0 0-9 3,-33-3 9-4,-18 16-9 3,51-13 10-4,0 0-10 6,-58 20 11-5,0 18-11 4,58-38 14-5,0 0-14 5,-51 53 14-4,5 21-14 4,46-74 15-5,0 0-15 5,-33 84 15-4,13 7-15 4,20-91 15-5,0 0-15 5,-8 88 16-4,8-14-16 3,0-74 18-4,0 0-18 4,16 58 18 0,9-10-18 1,-25-48 19-6,0 0-19 8,28 43 20-8,12-10-20 6,-40-33 24-5,0 0-24 5,49 26 24-4,14-11-24 4,-63-15 19-5,0 0-19 5,74 0 20-5,14-15-20 5,-88 15 9-5,0 0-9 5,89-26 10-3,-3-7-10 6,-86 33-3-8,0 0 3-1,84-43-2 6,-8-5 2 2,3-2-861-8</inkml:trace>
    </iact:actionData>
  </iact:action>
  <iact:action type="add" startTime="94716">
    <iact:property name="dataType"/>
    <iact:actionData xml:id="d19">
      <inkml:trace xmlns:inkml="http://www.w3.org/2003/InkML" xml:id="stk19" contextRef="#ctx0" brushRef="#br0">20411 10871 651 0,'0'0'0'3,"-12"0"0"2,-9 7 0 1,21-7-2-6,0 0 2 5,-38 16-2-1,-12 6 2 0,50-22-8-1,0 0 8 0,-59 28-7 3,-4 15 7-3,63-43-1-1,0 0 1 3,-56 54 0-1,15 6 0 0,41-60 6-2,0 0-6 2,-23 69 6 1,16-1-6-1,7-68 27-2,0 0-27 4,23 58 27-3,27-4-27 1,-50-54 43-2,0 0-43 2,74 50 44 0,17 1-44 1,-91-51 39-2,0 0-39 2,112 53 39 0,10 3-39 1,-122-56 21-6,0 0-21 4,134 33 21 0,-9-38-21 4,-1 0-618-7</inkml:trace>
    </iact:actionData>
  </iact:action>
  <iact:action type="add" startTime="105330">
    <iact:property name="dataType"/>
    <iact:actionData xml:id="d20">
      <inkml:trace xmlns:inkml="http://www.w3.org/2003/InkML" xml:id="stk20" contextRef="#ctx0" brushRef="#br0">21033 10156 1121 0,'0'0'0'5,"-63"-30"0"0,-102-51 0 0,165 81 5-5,0 0-5 3,-219-119 5 2,-27-28-5 0,246 147 13-2,0 0-13 1,-256-142 14 4,-13 23-14-6,269 119 17 0,0 0-17 3,-279-127 17-1,-23-20-17-1,302 147 14-2,0 0-14 5,-335-139 15 0,-15 17-15-4,350 122 12-2,0 0-12 9,-358-106 12-8,-12 17-12 5,370 89 10-5,0 0-10 6,-383-86 10-6,5 5-10 5,378 81 12-5,0 0-12 5,-381-56 13-5,-5 33-13 5,386 23 13-5,0 0-13 5,-395 11 14-4,1 34-14 3,394-45 14-3,0 0-14 4,-383 63 14-4,13 16-14 5,370-79 14-6,0 0-14 5,-350 104 15-5,22 38-15 6,328-142 11-7,0 0-11 6,-289 157 12-4,33 8-12 4,256-165 7-5,0 0-7 5,-241 202 8-3,23 36-8 6,218-238 6-8,0 0-6-1,-175 249 6 5,55 7-6 3,120-256 3-7,0 0-3 0,-81 258 4 3,28 0-4 3,53-258 2-6,0 0-2 4,-20 251 3-3,32-2-3 3,-12-249 1-3,0 0-1 3,46 240 2-2,35 4-2 4,-81-244 1-6,0 0-1 4,122 248 2-2,53 10-2 4,-175-258 1-6,0 0-1 1,200 246 1 4,36-15-1 2,-236-231 0-7,0 0 0-1,252 210 0 4,29-20 0 1,-281-190 0-3,0 0 0 4,317 190 0-4,39 2 0 7,-356-192-1-7,0 0 1-2,372 165 0 7,12-38 0-4,-384-127-1-2,0 0 1 3,388 111-1 0,3-19 1 1,-391-92-1-3,0 0 1 3,390 70-1-2,6-14 1 5,-396-56-3-7,0 0 3 1,403 26-3 4,9-34 3 3,-412 8-7-9,0 0 7 1,403-33-6 2,-20-25 6 2,-383 58-9-3,0 0 9 3,370-71-9-1,-12-13 9 3,-358 84-12-7,0 0 12 6,338-114-11-4,-11-48 11 4,-327 162-11-5,0 0 11 6,289-157-11-6,-35 7 11 5,-254 150-13-5,0 0 13 6,218-162-12-6,-35-35 12 5,-183 197-12-5,0 0 12 5,162-206-11-4,-10 9 11 4,-152 197-13-5,0 0 13 5,130-193-12-4,-29 13 12 4,-101 180-10-5,0 0 10 5,64-187-10-4,-29-11 10 4,-35 198-7-5,0 0 7 5,15-182-6-5,-20 30 6 6,5 152-8-6,0 0 8 5,-35-160-7-4,-34-20 7 4,69 180-6-5,0 0 6 5,-91-157-6-5,-16 28 6 6,107 129-9-6,0 0 9 6,-121-114-9-6,-16-5 9 6,-3 5-845-6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1DB3C-7BBA-4841-B949-B8883B8E63DC}" type="datetimeFigureOut">
              <a:rPr lang="en-MY" smtClean="0"/>
              <a:t>27/1/2023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45061-96DD-4B8B-B87C-B5FC4733FD2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92282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43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6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8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5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92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54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8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6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11/relationships/inkAction" Target="../ink/inkAction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5" Type="http://schemas.microsoft.com/office/2011/relationships/inkAction" Target="../ink/inkAction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microsoft.com/office/2011/relationships/inkAction" Target="../ink/inkAction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piece of paper with a pencil laying on top">
            <a:extLst>
              <a:ext uri="{FF2B5EF4-FFF2-40B4-BE49-F238E27FC236}">
                <a16:creationId xmlns:a16="http://schemas.microsoft.com/office/drawing/2014/main" id="{65810330-F0B5-43C9-BC34-094FFB5C05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1260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3417" y="1475234"/>
            <a:ext cx="3205640" cy="2901694"/>
          </a:xfrm>
        </p:spPr>
        <p:txBody>
          <a:bodyPr anchor="b">
            <a:normAutofit fontScale="90000"/>
          </a:bodyPr>
          <a:lstStyle/>
          <a:p>
            <a:pPr algn="ctr"/>
            <a:br>
              <a:rPr lang="en-US" sz="3200" b="1" dirty="0">
                <a:latin typeface="Cambria" panose="02040503050406030204" pitchFamily="18" charset="0"/>
              </a:rPr>
            </a:br>
            <a:br>
              <a:rPr lang="en-US" sz="3200" b="1" dirty="0">
                <a:latin typeface="Cambria" panose="02040503050406030204" pitchFamily="18" charset="0"/>
              </a:rPr>
            </a:br>
            <a:br>
              <a:rPr lang="en-US" sz="3200" b="1" dirty="0">
                <a:latin typeface="Cambria" panose="02040503050406030204" pitchFamily="18" charset="0"/>
              </a:rPr>
            </a:br>
            <a:r>
              <a:rPr lang="en-US" sz="2700" b="1" dirty="0">
                <a:latin typeface="Cambria" panose="02040503050406030204" pitchFamily="18" charset="0"/>
              </a:rPr>
              <a:t>OBA3105</a:t>
            </a:r>
            <a:br>
              <a:rPr lang="en-US" sz="2700" b="1" dirty="0">
                <a:latin typeface="Cambria" panose="02040503050406030204" pitchFamily="18" charset="0"/>
              </a:rPr>
            </a:br>
            <a:r>
              <a:rPr lang="en-US" sz="2700" b="1" dirty="0">
                <a:latin typeface="Cambria" panose="02040503050406030204" pitchFamily="18" charset="0"/>
              </a:rPr>
              <a:t>INTRODUCTION TO FINANCE</a:t>
            </a:r>
            <a:br>
              <a:rPr lang="en-US" sz="2700" b="1" dirty="0">
                <a:latin typeface="Cambria" panose="02040503050406030204" pitchFamily="18" charset="0"/>
              </a:rPr>
            </a:br>
            <a:br>
              <a:rPr lang="en-US" sz="3200" b="1" dirty="0">
                <a:latin typeface="Cambria" panose="02040503050406030204" pitchFamily="18" charset="0"/>
              </a:rPr>
            </a:br>
            <a:r>
              <a:rPr lang="en-US" sz="2700" b="1" u="sng" dirty="0">
                <a:latin typeface="Cambria" panose="02040503050406030204" pitchFamily="18" charset="0"/>
              </a:rPr>
              <a:t>CHAPTER 1</a:t>
            </a:r>
            <a:br>
              <a:rPr lang="en-US" sz="2700" b="1" dirty="0">
                <a:latin typeface="Cambria" panose="02040503050406030204" pitchFamily="18" charset="0"/>
              </a:rPr>
            </a:br>
            <a:r>
              <a:rPr lang="en-US" sz="2700" b="1" dirty="0">
                <a:latin typeface="Cambria" panose="02040503050406030204" pitchFamily="18" charset="0"/>
              </a:rPr>
              <a:t>INTRODUCTION TO FINANCE</a:t>
            </a:r>
            <a:br>
              <a:rPr lang="en-US" sz="3200" b="1" dirty="0">
                <a:latin typeface="Cambria" panose="02040503050406030204" pitchFamily="18" charset="0"/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7750" y="4608576"/>
            <a:ext cx="3205640" cy="774186"/>
          </a:xfrm>
        </p:spPr>
        <p:txBody>
          <a:bodyPr anchor="t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LECTURER : 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MIMI SURIATY BINTI HAJI ABDUL RANI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DC90921-9082-491B-940E-827D679F3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5667BF92-FF75-05EC-64C2-168C2FEBE6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3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1695"/>
    </mc:Choice>
    <mc:Fallback>
      <p:transition spd="slow" advTm="11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E9107-8DBA-45B2-C42B-33A8E2A3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FINANCIAL MANAGER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88DEA-56FC-15CD-9618-EBF6CF8C5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4171301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latin typeface="+mj-lt"/>
              </a:rPr>
              <a:t>Financial managers try to answer some, or all, of these questions</a:t>
            </a:r>
          </a:p>
          <a:p>
            <a:pPr algn="just"/>
            <a:endParaRPr lang="en-US" dirty="0">
              <a:latin typeface="+mj-lt"/>
            </a:endParaRPr>
          </a:p>
          <a:p>
            <a:pPr algn="just"/>
            <a:r>
              <a:rPr lang="en-US" dirty="0">
                <a:latin typeface="+mj-lt"/>
              </a:rPr>
              <a:t>The top financial manager within a firm is usually the Chief Financial Officer (CFO)</a:t>
            </a:r>
          </a:p>
          <a:p>
            <a:pPr algn="just"/>
            <a:endParaRPr lang="en-US" dirty="0">
              <a:latin typeface="+mj-lt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i="1" dirty="0">
                <a:latin typeface="+mj-lt"/>
              </a:rPr>
              <a:t>Treasurer – oversees cash management, credit management, capital expenditures, and financial planning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i="1" dirty="0">
                <a:latin typeface="+mj-lt"/>
              </a:rPr>
              <a:t>Controller – oversees taxes, cost accounting, financial accounting, and data processing</a:t>
            </a:r>
          </a:p>
          <a:p>
            <a:endParaRPr lang="en-MY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C608FF8-8E17-A118-CA15-F890F5182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4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76"/>
    </mc:Choice>
    <mc:Fallback>
      <p:transition spd="slow" advTm="81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E9107-8DBA-45B2-C42B-33A8E2A3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FINANCIAL MANAGER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88DEA-56FC-15CD-9618-EBF6CF8C5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696614" cy="4171301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The goal of the financial manager must be consistent with the mission of the corporation.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n-US" dirty="0">
              <a:latin typeface="+mj-lt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To maximize firm value shareholder’s wealth (as measured by share prices).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n-US" dirty="0">
              <a:latin typeface="+mj-lt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While managers must cater to all the stakeholders (such as consumers, employees, suppliers etc.), they need to pay particular attention to the owners of the corporation, i.e., shareholders.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n-US" dirty="0">
              <a:latin typeface="+mj-lt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If managers fail to pursue shareholder wealth maximization, they will lose the support of investors and lenders. The business may cease to exist and ultimately, the managers will lose their jobs!</a:t>
            </a:r>
          </a:p>
          <a:p>
            <a:endParaRPr lang="en-MY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AC1519F-762F-818A-56E5-663A3EFA4A8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69960" y="1766520"/>
              <a:ext cx="8083800" cy="1993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AC1519F-762F-818A-56E5-663A3EFA4A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4120" y="1703160"/>
                <a:ext cx="8115120" cy="21200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3637345-ACBE-4CDE-720C-E3B731472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34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571"/>
    </mc:Choice>
    <mc:Fallback>
      <p:transition spd="slow" advTm="137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0E58038-8ACE-4AD9-B404-25C603550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DF64D6-D1D7-D2FB-E112-DEAA81EADD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45000"/>
          </a:blip>
          <a:srcRect l="39880" r="138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B2DBCB-2BE1-C74A-7934-FF227C5E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MY" dirty="0"/>
              <a:t>FINANCIAL MANAGEMENT DECISIONS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A34772-9011-42B5-AA63-FD6DEC9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910746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E3D2B-7D1C-5A63-CFA3-7568D0396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376089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atin typeface="+mj-lt"/>
              </a:rPr>
              <a:t>Capital budgeting</a:t>
            </a:r>
          </a:p>
          <a:p>
            <a:r>
              <a:rPr lang="en-US" dirty="0">
                <a:latin typeface="+mj-lt"/>
              </a:rPr>
              <a:t>What long-term investments or projects should the business take on?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atin typeface="+mj-lt"/>
              </a:rPr>
              <a:t>Capital structure</a:t>
            </a:r>
          </a:p>
          <a:p>
            <a:r>
              <a:rPr lang="en-US" dirty="0">
                <a:latin typeface="+mj-lt"/>
              </a:rPr>
              <a:t>How should we pay for our assets?</a:t>
            </a:r>
          </a:p>
          <a:p>
            <a:r>
              <a:rPr lang="en-US" dirty="0">
                <a:latin typeface="+mj-lt"/>
              </a:rPr>
              <a:t>Should we use debt or equity?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>
                <a:latin typeface="+mj-lt"/>
              </a:rPr>
              <a:t>Working capital management</a:t>
            </a:r>
          </a:p>
          <a:p>
            <a:r>
              <a:rPr lang="en-US" dirty="0">
                <a:latin typeface="+mj-lt"/>
              </a:rPr>
              <a:t>How do we manage the day-to-day finances of the firm?</a:t>
            </a:r>
            <a:endParaRPr lang="en-MY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BCDE19-2810-4337-9C49-8589C42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6B97A8C-49FD-5A39-7691-BD7B32C5AB2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73920" y="1449720"/>
              <a:ext cx="7680240" cy="3650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6B97A8C-49FD-5A39-7691-BD7B32C5AB2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8080" y="1386360"/>
                <a:ext cx="7711560" cy="37767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2BC457D-BD4A-E532-A510-B9217AB8C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6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652"/>
    </mc:Choice>
    <mc:Fallback>
      <p:transition spd="slow" advTm="141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14001-4984-D955-95B2-AD3BA72B5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309" y="634946"/>
            <a:ext cx="6432434" cy="1450757"/>
          </a:xfrm>
        </p:spPr>
        <p:txBody>
          <a:bodyPr>
            <a:normAutofit/>
          </a:bodyPr>
          <a:lstStyle/>
          <a:p>
            <a:r>
              <a:rPr lang="en-MY" sz="4300"/>
              <a:t>FORMS OF BUSINESS ORGANIZATION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D2DCE7-F5DD-0BCE-DD5C-A06E44C1F5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3" r="2" b="21621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0720" y="2267421"/>
            <a:ext cx="60350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25B37-16FF-2419-275E-CD743D114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308" y="2407436"/>
            <a:ext cx="6432434" cy="3461658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Three major forms of business organization 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Sole proprietorship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Partnership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Corporation</a:t>
            </a:r>
          </a:p>
          <a:p>
            <a:endParaRPr lang="en-MY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B306713-49F0-9904-548F-AF74BD239B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52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70"/>
    </mc:Choice>
    <mc:Fallback>
      <p:transition spd="slow" advTm="16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A4AC4-9A16-854E-13F6-897029480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MY" dirty="0"/>
              <a:t>SOLE PROPRIETORSHIP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F2FA5-ECD8-AC17-604B-19693569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4395236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en-US" sz="6400" dirty="0">
                <a:latin typeface="+mj-lt"/>
              </a:rPr>
              <a:t>It is a business owned by a single individual that is entitled to all the firm’s profits and is responsible for all the firm’s debt.</a:t>
            </a:r>
          </a:p>
          <a:p>
            <a:pPr marL="0" indent="0" algn="just">
              <a:buNone/>
            </a:pPr>
            <a:r>
              <a:rPr lang="en-US" sz="6400" dirty="0">
                <a:latin typeface="+mj-lt"/>
              </a:rPr>
              <a:t>There is no separation between the business and the owner when it comes to debts or being sued.</a:t>
            </a:r>
          </a:p>
          <a:p>
            <a:pPr marL="0" indent="0" algn="just">
              <a:buNone/>
            </a:pPr>
            <a:r>
              <a:rPr lang="en-US" sz="6400" dirty="0">
                <a:latin typeface="+mj-lt"/>
              </a:rPr>
              <a:t>Sole proprietorships are generally financed by personal loans from family and friends and business loans from banks. </a:t>
            </a:r>
          </a:p>
          <a:p>
            <a:pPr marL="0" indent="0" algn="just">
              <a:buNone/>
            </a:pPr>
            <a:r>
              <a:rPr lang="en-US" sz="6400" b="1" u="sng" dirty="0">
                <a:latin typeface="+mj-lt"/>
              </a:rPr>
              <a:t>Advantages:</a:t>
            </a:r>
          </a:p>
          <a:p>
            <a:pPr marL="0" indent="0" algn="just">
              <a:buNone/>
            </a:pPr>
            <a:r>
              <a:rPr lang="en-US" sz="6400" i="1" dirty="0">
                <a:latin typeface="+mj-lt"/>
              </a:rPr>
              <a:t>Easy to start</a:t>
            </a:r>
          </a:p>
          <a:p>
            <a:pPr marL="0" indent="0" algn="just">
              <a:buNone/>
            </a:pPr>
            <a:r>
              <a:rPr lang="en-US" sz="6400" i="1" dirty="0">
                <a:latin typeface="+mj-lt"/>
              </a:rPr>
              <a:t>No need to consult others while making decisions</a:t>
            </a:r>
          </a:p>
          <a:p>
            <a:pPr marL="0" indent="0" algn="just">
              <a:buNone/>
            </a:pPr>
            <a:r>
              <a:rPr lang="en-US" sz="6400" i="1" dirty="0">
                <a:latin typeface="+mj-lt"/>
              </a:rPr>
              <a:t>Taxed at the personal tax rate</a:t>
            </a:r>
          </a:p>
          <a:p>
            <a:pPr marL="0" indent="0" algn="just">
              <a:buNone/>
            </a:pPr>
            <a:r>
              <a:rPr lang="en-US" sz="6400" b="1" u="sng" dirty="0">
                <a:latin typeface="+mj-lt"/>
              </a:rPr>
              <a:t>Disadvantages:</a:t>
            </a:r>
          </a:p>
          <a:p>
            <a:pPr marL="0" indent="0" algn="just">
              <a:buNone/>
            </a:pPr>
            <a:r>
              <a:rPr lang="en-US" sz="6400" i="1" dirty="0">
                <a:latin typeface="+mj-lt"/>
              </a:rPr>
              <a:t>Personally,  liable for the business debts</a:t>
            </a:r>
          </a:p>
          <a:p>
            <a:pPr marL="0" indent="0" algn="just">
              <a:buNone/>
            </a:pPr>
            <a:r>
              <a:rPr lang="en-US" sz="6400" i="1" dirty="0">
                <a:latin typeface="+mj-lt"/>
              </a:rPr>
              <a:t>Ceases on the death of the proprietor</a:t>
            </a:r>
          </a:p>
          <a:p>
            <a:endParaRPr lang="en-MY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EB8AA08-E0CA-5BB4-A38D-D7CA25F1A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57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28"/>
    </mc:Choice>
    <mc:Fallback>
      <p:transition spd="slow" advTm="51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D9C63-FCF2-FB91-1DA5-F7BD5B56F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MY" dirty="0"/>
              <a:t>PARTNERSHIP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1BC60-C75F-55DE-085A-565814531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500" dirty="0">
                <a:latin typeface="+mj-lt"/>
              </a:rPr>
              <a:t>A general partnership is an association of two or more persons who come together as co-owners for the purpose of operating a business for profit.</a:t>
            </a:r>
          </a:p>
          <a:p>
            <a:pPr marL="0" indent="0">
              <a:buNone/>
            </a:pPr>
            <a:r>
              <a:rPr lang="en-US" sz="2500" dirty="0">
                <a:latin typeface="+mj-lt"/>
              </a:rPr>
              <a:t>There is no separation between the partnership and the owners with respect to debts or being sued.</a:t>
            </a:r>
          </a:p>
          <a:p>
            <a:pPr marL="0" indent="0">
              <a:buNone/>
            </a:pPr>
            <a:r>
              <a:rPr lang="en-US" sz="2500" b="1" u="sng" dirty="0">
                <a:latin typeface="+mj-lt"/>
              </a:rPr>
              <a:t>Advantages:</a:t>
            </a:r>
          </a:p>
          <a:p>
            <a:pPr marL="0" indent="0">
              <a:buNone/>
            </a:pPr>
            <a:r>
              <a:rPr lang="en-US" sz="2500" i="1" dirty="0">
                <a:latin typeface="+mj-lt"/>
              </a:rPr>
              <a:t>Relatively easy to start</a:t>
            </a:r>
          </a:p>
          <a:p>
            <a:pPr marL="0" indent="0">
              <a:buNone/>
            </a:pPr>
            <a:r>
              <a:rPr lang="en-US" sz="2500" i="1" dirty="0">
                <a:latin typeface="+mj-lt"/>
              </a:rPr>
              <a:t>Taxed at the personal tax rate</a:t>
            </a:r>
          </a:p>
          <a:p>
            <a:pPr marL="0" indent="0">
              <a:buNone/>
            </a:pPr>
            <a:r>
              <a:rPr lang="en-US" sz="2500" i="1" dirty="0">
                <a:latin typeface="+mj-lt"/>
              </a:rPr>
              <a:t>Access to funds from multiple sources or partners</a:t>
            </a:r>
          </a:p>
          <a:p>
            <a:pPr marL="0" indent="0">
              <a:buNone/>
            </a:pPr>
            <a:r>
              <a:rPr lang="en-US" sz="2500" b="1" u="sng" dirty="0">
                <a:latin typeface="+mj-lt"/>
              </a:rPr>
              <a:t>Disadvantages:</a:t>
            </a:r>
          </a:p>
          <a:p>
            <a:pPr marL="0" indent="0">
              <a:buNone/>
            </a:pPr>
            <a:r>
              <a:rPr lang="en-US" sz="2500" i="1" dirty="0">
                <a:latin typeface="+mj-lt"/>
              </a:rPr>
              <a:t>Partners jointly share unlimited liability</a:t>
            </a:r>
          </a:p>
          <a:p>
            <a:endParaRPr lang="en-MY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6BA174E-CD9C-0CBF-B507-22D256328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4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93"/>
    </mc:Choice>
    <mc:Fallback>
      <p:transition spd="slow" advTm="36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D9C63-FCF2-FB91-1DA5-F7BD5B56F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MY" dirty="0"/>
              <a:t>PARTNERSHIP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1BC60-C75F-55DE-085A-565814531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en-US" altLang="en-US" sz="2000" dirty="0">
                <a:latin typeface="+mj-lt"/>
              </a:rPr>
              <a:t>In </a:t>
            </a:r>
            <a:r>
              <a:rPr lang="en-US" altLang="en-US" sz="2000" b="1" dirty="0">
                <a:latin typeface="+mj-lt"/>
              </a:rPr>
              <a:t>limited partnerships</a:t>
            </a:r>
            <a:r>
              <a:rPr lang="en-US" altLang="en-US" sz="2000" dirty="0">
                <a:latin typeface="+mj-lt"/>
              </a:rPr>
              <a:t>, there are two classes of partners: general and limited. </a:t>
            </a:r>
          </a:p>
          <a:p>
            <a:pPr algn="just" eaLnBrk="1" hangingPunct="1">
              <a:buFont typeface="Wingdings" panose="05000000000000000000" pitchFamily="2" charset="2"/>
              <a:buChar char="q"/>
            </a:pPr>
            <a:endParaRPr lang="en-US" altLang="en-US" sz="2000" dirty="0">
              <a:latin typeface="+mj-lt"/>
            </a:endParaRPr>
          </a:p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en-US" altLang="en-US" sz="2000" dirty="0">
                <a:latin typeface="+mj-lt"/>
              </a:rPr>
              <a:t>The general partners run the business and face unlimited liability for the firm</a:t>
            </a:r>
            <a:r>
              <a:rPr lang="ja-JP" altLang="en-US" sz="2000" dirty="0">
                <a:latin typeface="+mj-lt"/>
              </a:rPr>
              <a:t>’</a:t>
            </a:r>
            <a:r>
              <a:rPr lang="en-US" altLang="ja-JP" sz="2000" dirty="0">
                <a:latin typeface="+mj-lt"/>
              </a:rPr>
              <a:t>s debts, while the limited partners are only liable on the amount invested.</a:t>
            </a:r>
          </a:p>
          <a:p>
            <a:pPr algn="just" eaLnBrk="1" hangingPunct="1">
              <a:buFont typeface="Wingdings" panose="05000000000000000000" pitchFamily="2" charset="2"/>
              <a:buChar char="q"/>
            </a:pPr>
            <a:endParaRPr lang="en-US" altLang="ja-JP" sz="2000" dirty="0">
              <a:latin typeface="+mj-lt"/>
            </a:endParaRPr>
          </a:p>
          <a:p>
            <a:pPr algn="just" eaLnBrk="1" hangingPunct="1">
              <a:buFont typeface="Wingdings" panose="05000000000000000000" pitchFamily="2" charset="2"/>
              <a:buChar char="q"/>
            </a:pPr>
            <a:r>
              <a:rPr lang="en-US" altLang="en-US" sz="2000" dirty="0">
                <a:latin typeface="+mj-lt"/>
              </a:rPr>
              <a:t>One of the drawbacks of this form is that it is difficult to transfer the ownership of the general partner.</a:t>
            </a:r>
          </a:p>
          <a:p>
            <a:endParaRPr lang="en-MY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B7F846-4D7D-0045-758A-A0D44FCDA7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81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85"/>
    </mc:Choice>
    <mc:Fallback>
      <p:transition spd="slow" advTm="23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FCEC1-1740-EA1E-6868-F3E94F9CB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MY" dirty="0"/>
              <a:t>CORPORATION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EC96F-4F88-42AA-C69D-02AEBD6D8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Corporation is “an artificial being, invisible, intangible, and existing only in the contemplation of the law.”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Corporation can individually sue and be sued, purchase, sell or own property, and its personnel are subject to criminal punishment for crimes committed in the name of the corporation.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Corporation is legally owned by its current stockholders.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The Board of directors are elected by the firm’s shareholders. One responsibility of the board of directors is to appoint the senior management of the firm. </a:t>
            </a:r>
          </a:p>
          <a:p>
            <a:endParaRPr lang="en-MY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F2A0816-1F2F-C604-078F-C6CC5CFC5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910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86"/>
    </mc:Choice>
    <mc:Fallback>
      <p:transition spd="slow" advTm="30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52839-2230-8E64-1FF8-5B0A62AC2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FOUR BASIC PRINCIPLES OF FINANCE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3CF5D-9D23-F838-B893-89EFAAA1E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412464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sz="2100" b="1" dirty="0">
                <a:latin typeface="+mj-lt"/>
              </a:rPr>
              <a:t>Money has a time value.</a:t>
            </a:r>
          </a:p>
          <a:p>
            <a:pPr algn="just"/>
            <a:r>
              <a:rPr lang="en-US" sz="2100" dirty="0">
                <a:latin typeface="+mj-lt"/>
              </a:rPr>
              <a:t>A dollar received today is more valuable than a dollar received in the future (due to interests, investment returns,…)</a:t>
            </a:r>
          </a:p>
          <a:p>
            <a:pPr algn="just"/>
            <a:r>
              <a:rPr lang="en-US" sz="2100" b="1" dirty="0">
                <a:latin typeface="+mj-lt"/>
              </a:rPr>
              <a:t>There is a risk-return trade-off.</a:t>
            </a:r>
          </a:p>
          <a:p>
            <a:pPr algn="just"/>
            <a:r>
              <a:rPr lang="en-US" sz="2100" dirty="0">
                <a:latin typeface="+mj-lt"/>
              </a:rPr>
              <a:t>One shall take extra risk only if one expects to be compensated for extra return.</a:t>
            </a:r>
          </a:p>
          <a:p>
            <a:pPr algn="just"/>
            <a:r>
              <a:rPr lang="en-US" sz="2100" b="1" dirty="0">
                <a:latin typeface="+mj-lt"/>
              </a:rPr>
              <a:t>Cash flows are the source of value.</a:t>
            </a:r>
          </a:p>
          <a:p>
            <a:pPr algn="just"/>
            <a:r>
              <a:rPr lang="en-US" sz="2100" dirty="0">
                <a:latin typeface="+mj-lt"/>
              </a:rPr>
              <a:t>Profit is an accounting concept designed to measure a business’s performance over an interval of time. </a:t>
            </a:r>
          </a:p>
          <a:p>
            <a:pPr algn="just"/>
            <a:r>
              <a:rPr lang="en-US" sz="2100" dirty="0">
                <a:latin typeface="+mj-lt"/>
              </a:rPr>
              <a:t>Cash flow is the amount of cash that can actually be taken out of the business over this same interval.</a:t>
            </a:r>
          </a:p>
          <a:p>
            <a:pPr algn="just"/>
            <a:r>
              <a:rPr lang="en-US" sz="2100" b="1" dirty="0">
                <a:latin typeface="+mj-lt"/>
              </a:rPr>
              <a:t>Market prices reflect information.</a:t>
            </a:r>
          </a:p>
          <a:p>
            <a:pPr algn="just"/>
            <a:r>
              <a:rPr lang="en-US" sz="2100" dirty="0">
                <a:latin typeface="+mj-lt"/>
              </a:rPr>
              <a:t>Investors respond to new information by buying and selling their investments.</a:t>
            </a:r>
          </a:p>
          <a:p>
            <a:endParaRPr lang="en-MY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85755A6-56E7-E721-FE7C-9085B576E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58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54"/>
    </mc:Choice>
    <mc:Fallback>
      <p:transition spd="slow" advTm="35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F33917-A0F3-987F-43F2-2D81A7039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>
            <a:normAutofit/>
          </a:bodyPr>
          <a:lstStyle/>
          <a:p>
            <a:pPr algn="ctr"/>
            <a:r>
              <a:rPr lang="en-MY" sz="4000" dirty="0">
                <a:solidFill>
                  <a:srgbClr val="FFFFFF"/>
                </a:solidFill>
              </a:rPr>
              <a:t>FINANCIAL MARKETS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EA7452-55A4-75B7-3230-8BB215F62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546223"/>
            <a:ext cx="4010828" cy="418114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+mj-lt"/>
              </a:rPr>
              <a:t>Cash flows to the firm</a:t>
            </a:r>
          </a:p>
          <a:p>
            <a:r>
              <a:rPr lang="en-US" sz="2000" dirty="0">
                <a:solidFill>
                  <a:srgbClr val="FFFFFF"/>
                </a:solidFill>
                <a:latin typeface="+mj-lt"/>
              </a:rPr>
              <a:t>Primary vs. secondary markets</a:t>
            </a:r>
          </a:p>
          <a:p>
            <a:r>
              <a:rPr lang="en-US" sz="2000" dirty="0">
                <a:solidFill>
                  <a:srgbClr val="FFFFFF"/>
                </a:solidFill>
                <a:latin typeface="+mj-lt"/>
              </a:rPr>
              <a:t>Dealer vs. auction markets</a:t>
            </a:r>
          </a:p>
          <a:p>
            <a:r>
              <a:rPr lang="en-US" sz="2000" dirty="0">
                <a:solidFill>
                  <a:srgbClr val="FFFFFF"/>
                </a:solidFill>
                <a:latin typeface="+mj-lt"/>
              </a:rPr>
              <a:t>Listed vs. over-the-counter securities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latin typeface="+mj-lt"/>
              </a:rPr>
              <a:t>NYSE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latin typeface="+mj-lt"/>
              </a:rPr>
              <a:t>NASDAQ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FFFFFF"/>
                </a:solidFill>
                <a:latin typeface="+mj-lt"/>
              </a:rPr>
              <a:t>ISE (IMKB)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FAC3D6-7E7E-AD7A-4F69-FFB1D20192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93" r="-1" b="15184"/>
          <a:stretch/>
        </p:blipFill>
        <p:spPr>
          <a:xfrm>
            <a:off x="4654282" y="0"/>
            <a:ext cx="7537703" cy="685799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1D90056-8C0A-AFD0-4CD8-7C282B1B3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62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64618"/>
    </mc:Choice>
    <mc:Fallback>
      <p:transition spd="slow" advTm="64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E9107-8DBA-45B2-C42B-33A8E2A3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pPr algn="ctr"/>
            <a:r>
              <a:rPr lang="en-MY" sz="3600" dirty="0">
                <a:solidFill>
                  <a:schemeClr val="bg1"/>
                </a:solidFill>
              </a:rPr>
              <a:t>KEY CONCEPTS AND SKILLS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C6676A-A6EA-3CB6-981E-38019209E71D}"/>
              </a:ext>
            </a:extLst>
          </p:cNvPr>
          <p:cNvSpPr txBox="1"/>
          <p:nvPr/>
        </p:nvSpPr>
        <p:spPr>
          <a:xfrm>
            <a:off x="4404048" y="1073020"/>
            <a:ext cx="754846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dirty="0">
                <a:latin typeface="+mj-lt"/>
              </a:rPr>
              <a:t>Know the basic types of financial management decisions and the role of the financial manager.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en-US" sz="3200" dirty="0">
              <a:latin typeface="+mj-lt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dirty="0">
                <a:latin typeface="+mj-lt"/>
              </a:rPr>
              <a:t>Know the financial implications of the different forms of business organization.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en-US" sz="3200" dirty="0">
              <a:latin typeface="+mj-lt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200" dirty="0">
                <a:latin typeface="+mj-lt"/>
              </a:rPr>
              <a:t>Know the goal of financial management.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78961986-9A97-B00A-4B5E-9C20150AB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79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29"/>
    </mc:Choice>
    <mc:Fallback>
      <p:transition spd="slow" advTm="23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FAA6B4-BAFB-4474-9B14-DC83A9096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F9620D-63B0-8F8C-22F7-F53BE6CF6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NEXT…..</a:t>
            </a:r>
            <a:endParaRPr lang="en-MY" dirty="0"/>
          </a:p>
        </p:txBody>
      </p:sp>
      <p:cxnSp>
        <p:nvCxnSpPr>
          <p:cNvPr id="12" name="!!Straight Connector">
            <a:extLst>
              <a:ext uri="{FF2B5EF4-FFF2-40B4-BE49-F238E27FC236}">
                <a16:creationId xmlns:a16="http://schemas.microsoft.com/office/drawing/2014/main" id="{4364CDC3-ADB0-4691-9286-5925F160C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B11FF-E529-D239-A83F-1544A7EB9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5575367" cy="376089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5400" dirty="0">
                <a:latin typeface="+mj-lt"/>
              </a:rPr>
              <a:t>Self check 1.1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5400" dirty="0">
                <a:latin typeface="+mj-lt"/>
              </a:rPr>
              <a:t>Self check 1.2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5400" dirty="0">
                <a:latin typeface="+mj-lt"/>
              </a:rPr>
              <a:t>Self check 1.3</a:t>
            </a:r>
            <a:endParaRPr lang="en-MY" sz="5400" dirty="0">
              <a:latin typeface="+mj-lt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MY" sz="54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91C91-71BD-F738-911E-AAC39359B9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23" r="26693" b="-2"/>
          <a:stretch/>
        </p:blipFill>
        <p:spPr>
          <a:xfrm>
            <a:off x="7534656" y="2108200"/>
            <a:ext cx="3621024" cy="36006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B148495-5F82-48E2-A76C-C8E1C8949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E085A1A-A171-9BF5-853A-CA92B3D6EC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17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85"/>
    </mc:Choice>
    <mc:Fallback>
      <p:transition spd="slow" advTm="17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E9107-8DBA-45B2-C42B-33A8E2A3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MY" dirty="0"/>
              <a:t>WHAT IS FINANCE?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64D236-E187-8701-AD16-70BA354AA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>
                <a:latin typeface="+mj-lt"/>
              </a:rPr>
              <a:t>Finance is the study of how people and businesses evaluate investments and raise capital to fund them.  (-- How to get and use money)</a:t>
            </a:r>
          </a:p>
          <a:p>
            <a:pPr algn="just"/>
            <a:r>
              <a:rPr lang="en-US" b="1" u="sng" dirty="0">
                <a:latin typeface="+mj-lt"/>
              </a:rPr>
              <a:t>Three questions addressed by the study of finance 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i="1" dirty="0">
                <a:latin typeface="+mj-lt"/>
              </a:rPr>
              <a:t>What long-term investments should the firm undertake? (capital budgeting decisions – how to spend the money?)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i="1" dirty="0">
                <a:latin typeface="+mj-lt"/>
              </a:rPr>
              <a:t>How should the firm fund these investments? (capital structure decisions -- How to get the money?)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i="1" dirty="0">
                <a:latin typeface="+mj-lt"/>
              </a:rPr>
              <a:t>How can the firm best manage its cash flows as they arise in its day-to-day operations? (working capital management decisions – how to manage cash (liquid) money?)</a:t>
            </a:r>
          </a:p>
          <a:p>
            <a:endParaRPr lang="en-MY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FC5B650-D276-5488-43DE-CD503EC8828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07000" y="4335840"/>
              <a:ext cx="3262320" cy="17031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FC5B650-D276-5488-43DE-CD503EC882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91160" y="4272480"/>
                <a:ext cx="3293640" cy="18298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F8AB685-D687-2BD0-A992-CBA2514B4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67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678"/>
    </mc:Choice>
    <mc:Fallback>
      <p:transition spd="slow" advTm="175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E9107-8DBA-45B2-C42B-33A8E2A3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>
                <a:latin typeface="+mj-lt"/>
              </a:rPr>
            </a:br>
            <a:r>
              <a:rPr lang="en-US" sz="6700" dirty="0"/>
              <a:t>4</a:t>
            </a:r>
            <a:r>
              <a:rPr lang="en-US" dirty="0">
                <a:latin typeface="+mj-lt"/>
              </a:rPr>
              <a:t> BASIC AREAS OF FINANCE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88DEA-56FC-15CD-9618-EBF6CF8C5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41713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4400" i="1" dirty="0">
                <a:latin typeface="+mj-lt"/>
              </a:rPr>
              <a:t>Corporate / Business of finance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400" i="1" dirty="0">
                <a:latin typeface="+mj-lt"/>
              </a:rPr>
              <a:t>Investments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400" i="1" dirty="0">
                <a:latin typeface="+mj-lt"/>
              </a:rPr>
              <a:t>Financial institutions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400" i="1" dirty="0">
                <a:latin typeface="+mj-lt"/>
              </a:rPr>
              <a:t>International finance</a:t>
            </a:r>
          </a:p>
          <a:p>
            <a:endParaRPr lang="en-MY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0D4F7FD-8604-9E30-DF9F-57191DBFC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9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89"/>
    </mc:Choice>
    <mc:Fallback>
      <p:transition spd="slow" advTm="26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E9107-8DBA-45B2-C42B-33A8E2A3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3073550" cy="5126203"/>
          </a:xfrm>
        </p:spPr>
        <p:txBody>
          <a:bodyPr anchor="ctr">
            <a:normAutofit/>
          </a:bodyPr>
          <a:lstStyle/>
          <a:p>
            <a:pPr algn="ctr"/>
            <a:br>
              <a:rPr lang="en-US" sz="3600" dirty="0">
                <a:latin typeface="+mj-lt"/>
              </a:rPr>
            </a:br>
            <a:r>
              <a:rPr lang="en-US" sz="2800" dirty="0">
                <a:latin typeface="+mj-lt"/>
              </a:rPr>
              <a:t>CORPORATE / BUSINESS OF FINANCE</a:t>
            </a:r>
            <a:br>
              <a:rPr lang="en-US" sz="3600" dirty="0">
                <a:latin typeface="+mj-lt"/>
              </a:rPr>
            </a:br>
            <a:endParaRPr lang="en-MY" sz="36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2" y="1778497"/>
            <a:ext cx="0" cy="3200400"/>
          </a:xfrm>
          <a:prstGeom prst="line">
            <a:avLst/>
          </a:prstGeom>
          <a:ln w="19050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88DEA-56FC-15CD-9618-EBF6CF8C5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3786" y="621697"/>
            <a:ext cx="6791894" cy="5147973"/>
          </a:xfrm>
        </p:spPr>
        <p:txBody>
          <a:bodyPr anchor="ctr">
            <a:normAutofit/>
          </a:bodyPr>
          <a:lstStyle/>
          <a:p>
            <a:r>
              <a:rPr lang="en-US">
                <a:latin typeface="+mj-lt"/>
              </a:rPr>
              <a:t>Some important questions that are answered using finance : </a:t>
            </a:r>
          </a:p>
          <a:p>
            <a:endParaRPr lang="en-US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i="1">
                <a:latin typeface="+mj-lt"/>
              </a:rPr>
              <a:t>What long-term investments should the firm take on?</a:t>
            </a:r>
          </a:p>
          <a:p>
            <a:pPr marL="457200" indent="-457200">
              <a:buFont typeface="+mj-lt"/>
              <a:buAutoNum type="arabicPeriod"/>
            </a:pPr>
            <a:endParaRPr lang="en-US" i="1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i="1">
                <a:latin typeface="+mj-lt"/>
              </a:rPr>
              <a:t>Where will we get the long-term financing to pay for the investments?</a:t>
            </a:r>
          </a:p>
          <a:p>
            <a:pPr marL="457200" indent="-457200">
              <a:buFont typeface="+mj-lt"/>
              <a:buAutoNum type="arabicPeriod"/>
            </a:pPr>
            <a:endParaRPr lang="en-US" i="1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i="1">
                <a:latin typeface="+mj-lt"/>
              </a:rPr>
              <a:t>How will we manage the everyday financial activities of the firm?</a:t>
            </a:r>
          </a:p>
          <a:p>
            <a:endParaRPr lang="en-MY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552793-7DFF-4EC7-AC69-D34A75D01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8A5A7A3-051C-F40F-6920-5E7167B05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95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97"/>
    </mc:Choice>
    <mc:Fallback>
      <p:transition spd="slow" advTm="18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8CB54FC-0B2A-4107-9A70-958B90B7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E9107-8DBA-45B2-C42B-33A8E2A3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300" dirty="0">
                <a:latin typeface="+mj-lt"/>
              </a:rPr>
            </a:br>
            <a:r>
              <a:rPr lang="en-US" sz="4400" dirty="0">
                <a:latin typeface="+mj-lt"/>
              </a:rPr>
              <a:t>INVESTMENTS</a:t>
            </a:r>
            <a:br>
              <a:rPr lang="en-US" sz="4400" dirty="0">
                <a:latin typeface="+mj-lt"/>
              </a:rPr>
            </a:br>
            <a:endParaRPr lang="en-MY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644E48-6DCC-7BC3-0280-A8C1FD2B8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92" y="1566964"/>
            <a:ext cx="5115347" cy="340403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55A9B5-1710-4B19-B0F1-CDFDD4ED5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14044" y="2246569"/>
            <a:ext cx="457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88DEA-56FC-15CD-9618-EBF6CF8C5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407436"/>
            <a:ext cx="5127172" cy="34616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latin typeface="+mj-lt"/>
              </a:rPr>
              <a:t>Work with financial assets such as stocks and bonds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+mj-lt"/>
              </a:rPr>
              <a:t>Value of financial assets, risk versus return, and asset allocation</a:t>
            </a:r>
          </a:p>
          <a:p>
            <a:pPr>
              <a:lnSpc>
                <a:spcPct val="100000"/>
              </a:lnSpc>
            </a:pPr>
            <a:r>
              <a:rPr lang="en-US" b="1" u="sng" dirty="0">
                <a:latin typeface="+mj-lt"/>
              </a:rPr>
              <a:t>Job opportunities :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i="1" dirty="0">
                <a:latin typeface="+mj-lt"/>
              </a:rPr>
              <a:t>Stockbroker or financial advisor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i="1" dirty="0">
                <a:latin typeface="+mj-lt"/>
              </a:rPr>
              <a:t>Portfolio manager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i="1" dirty="0">
                <a:latin typeface="+mj-lt"/>
              </a:rPr>
              <a:t>Security analyst</a:t>
            </a:r>
          </a:p>
          <a:p>
            <a:pPr>
              <a:lnSpc>
                <a:spcPct val="100000"/>
              </a:lnSpc>
            </a:pPr>
            <a:endParaRPr lang="en-MY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A76026-5689-4584-8D93-D71D739E6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F460B48-549D-BC42-8AC3-93EFED473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4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78"/>
    </mc:Choice>
    <mc:Fallback>
      <p:transition spd="slow" advTm="43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E9107-8DBA-45B2-C42B-33A8E2A3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7" y="634946"/>
            <a:ext cx="6432434" cy="1450757"/>
          </a:xfrm>
        </p:spPr>
        <p:txBody>
          <a:bodyPr>
            <a:normAutofit/>
          </a:bodyPr>
          <a:lstStyle/>
          <a:p>
            <a:br>
              <a:rPr lang="en-US" sz="3300">
                <a:latin typeface="+mj-lt"/>
              </a:rPr>
            </a:br>
            <a:r>
              <a:rPr lang="en-US" sz="3300">
                <a:latin typeface="+mj-lt"/>
              </a:rPr>
              <a:t>FINANCIAL INSTITUTIONS</a:t>
            </a:r>
            <a:br>
              <a:rPr lang="en-US" sz="3300">
                <a:latin typeface="+mj-lt"/>
              </a:rPr>
            </a:br>
            <a:endParaRPr lang="en-MY" sz="3300"/>
          </a:p>
        </p:txBody>
      </p:sp>
      <p:cxnSp>
        <p:nvCxnSpPr>
          <p:cNvPr id="29" name="!!Straight Connector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819" y="2267421"/>
            <a:ext cx="62179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88DEA-56FC-15CD-9618-EBF6CF8C5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57" y="2407436"/>
            <a:ext cx="6644368" cy="3461658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Companies that specialize in financial matters/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i="1" dirty="0">
                <a:latin typeface="+mj-lt"/>
              </a:rPr>
              <a:t>Banks – commercial and investment, credit unions,</a:t>
            </a:r>
          </a:p>
          <a:p>
            <a:pPr marL="0" indent="0">
              <a:buNone/>
            </a:pPr>
            <a:r>
              <a:rPr lang="en-US" i="1" dirty="0">
                <a:latin typeface="+mj-lt"/>
              </a:rPr>
              <a:t>   savings and loans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i="1" dirty="0">
                <a:latin typeface="+mj-lt"/>
              </a:rPr>
              <a:t>Insurance companies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i="1" dirty="0">
                <a:latin typeface="+mj-lt"/>
              </a:rPr>
              <a:t>Brokerage firms</a:t>
            </a:r>
          </a:p>
          <a:p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5FB3D9-DA51-3BA9-7103-0A08F05C29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72" r="30146" b="8272"/>
          <a:stretch/>
        </p:blipFill>
        <p:spPr>
          <a:xfrm>
            <a:off x="7556686" y="640081"/>
            <a:ext cx="4001315" cy="487489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92BEA8A-B8C7-7CCB-95B7-AC216FFE2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23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07"/>
    </mc:Choice>
    <mc:Fallback>
      <p:transition spd="slow" advTm="26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30060538-A367-CB2F-0FA7-B7AB3656D3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t="212" r="-1" b="8672"/>
          <a:stretch/>
        </p:blipFill>
        <p:spPr>
          <a:xfrm>
            <a:off x="-5684" y="-109006"/>
            <a:ext cx="1218895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5B38FD6-641F-41BF-B466-C1C636642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8600" y="1238442"/>
            <a:ext cx="3635926" cy="43557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E9107-8DBA-45B2-C42B-33A8E2A3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214" y="34371"/>
            <a:ext cx="8089641" cy="926682"/>
          </a:xfrm>
          <a:solidFill>
            <a:schemeClr val="bg1">
              <a:lumMod val="85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en-US" sz="2300" dirty="0">
                <a:solidFill>
                  <a:schemeClr val="tx1"/>
                </a:solidFill>
                <a:latin typeface="+mj-lt"/>
              </a:rPr>
            </a:br>
            <a:r>
              <a:rPr lang="en-US" sz="4000" dirty="0">
                <a:solidFill>
                  <a:schemeClr val="tx1"/>
                </a:solidFill>
                <a:latin typeface="+mj-lt"/>
              </a:rPr>
              <a:t>INTERNATIONAL FINANCE</a:t>
            </a:r>
            <a:br>
              <a:rPr lang="en-US" sz="2300" dirty="0">
                <a:solidFill>
                  <a:schemeClr val="tx1"/>
                </a:solidFill>
                <a:latin typeface="+mj-lt"/>
              </a:rPr>
            </a:br>
            <a:endParaRPr lang="en-MY" sz="2300" dirty="0">
              <a:solidFill>
                <a:schemeClr val="tx1"/>
              </a:solidFill>
            </a:endParaRPr>
          </a:p>
        </p:txBody>
      </p:sp>
      <p:cxnSp>
        <p:nvCxnSpPr>
          <p:cNvPr id="24" name="!!Straight Connector">
            <a:extLst>
              <a:ext uri="{FF2B5EF4-FFF2-40B4-BE49-F238E27FC236}">
                <a16:creationId xmlns:a16="http://schemas.microsoft.com/office/drawing/2014/main" id="{6BF9119E-766E-4526-AAE5-639F577C0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27643" y="2865016"/>
            <a:ext cx="292608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88DEA-56FC-15CD-9618-EBF6CF8C5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8898" y="961054"/>
            <a:ext cx="8089641" cy="390019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This is an area of specialization within each of the areas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   discussed so far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It may allow you to work in other countries or at least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   travel on a regular basis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Need to be familiar with exchange rates and political risk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Need to understand the customs of other countries;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   speaking a foreign language fluently is also helpful – Cross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   culture</a:t>
            </a:r>
          </a:p>
          <a:p>
            <a:pPr algn="just">
              <a:lnSpc>
                <a:spcPct val="100000"/>
              </a:lnSpc>
            </a:pPr>
            <a:endParaRPr lang="en-MY" sz="8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E461C7-FF45-427F-83D7-18DFBD481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001352B-26C2-9B86-13FF-98DF52E45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60"/>
    </mc:Choice>
    <mc:Fallback>
      <p:transition spd="slow" advTm="71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E9107-8DBA-45B2-C42B-33A8E2A3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/>
          </a:bodyPr>
          <a:lstStyle/>
          <a:p>
            <a:br>
              <a:rPr lang="en-US" sz="3600" dirty="0">
                <a:latin typeface="+mj-lt"/>
              </a:rPr>
            </a:br>
            <a:r>
              <a:rPr lang="en-US" sz="3600" dirty="0">
                <a:latin typeface="+mj-lt"/>
              </a:rPr>
              <a:t>WHY STUDY FINANCE?</a:t>
            </a:r>
            <a:endParaRPr lang="en-MY" sz="3600" dirty="0"/>
          </a:p>
        </p:txBody>
      </p:sp>
      <p:pic>
        <p:nvPicPr>
          <p:cNvPr id="4" name="Content Placeholder 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142FF91B-D045-17C1-6355-F490C2D5D4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8" r="11540"/>
          <a:stretch/>
        </p:blipFill>
        <p:spPr>
          <a:xfrm>
            <a:off x="20" y="10"/>
            <a:ext cx="4580077" cy="6400784"/>
          </a:xfrm>
          <a:prstGeom prst="rect">
            <a:avLst/>
          </a:prstGeom>
        </p:spPr>
      </p:pic>
      <p:cxnSp>
        <p:nvCxnSpPr>
          <p:cNvPr id="13" name="!!Straight Connector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2EA2A22-53A9-FAD0-ACE9-771AF7A9A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3" y="2108201"/>
            <a:ext cx="6705795" cy="3760891"/>
          </a:xfrm>
        </p:spPr>
        <p:txBody>
          <a:bodyPr>
            <a:normAutofit fontScale="85000" lnSpcReduction="20000"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Marketing</a:t>
            </a:r>
          </a:p>
          <a:p>
            <a:pPr algn="just"/>
            <a:r>
              <a:rPr lang="en-US" i="1" dirty="0">
                <a:latin typeface="+mj-lt"/>
              </a:rPr>
              <a:t>Budgets, marketing research, marketing financial products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Accounting</a:t>
            </a:r>
          </a:p>
          <a:p>
            <a:pPr algn="just"/>
            <a:r>
              <a:rPr lang="en-US" i="1" dirty="0">
                <a:latin typeface="+mj-lt"/>
              </a:rPr>
              <a:t>Dual accounting and finance function, preparation of financial statements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Management</a:t>
            </a:r>
          </a:p>
          <a:p>
            <a:pPr algn="just"/>
            <a:r>
              <a:rPr lang="en-US" i="1" dirty="0">
                <a:latin typeface="+mj-lt"/>
              </a:rPr>
              <a:t>Strategic thinking, job performance, profitability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Personal finance</a:t>
            </a:r>
          </a:p>
          <a:p>
            <a:pPr algn="just"/>
            <a:r>
              <a:rPr lang="en-US" i="1" dirty="0">
                <a:latin typeface="+mj-lt"/>
              </a:rPr>
              <a:t>Budgeting, retirement planning, college planning, day-to-day cash flow issues</a:t>
            </a:r>
          </a:p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B60310-C5C3-46A0-A452-2A0B00843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91E8D8F-43E2-F130-44C8-187CF10E2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54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624"/>
    </mc:Choice>
    <mc:Fallback>
      <p:transition spd="slow" advTm="141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3F7EDC-E5B4-4BBC-9D2A-CBE6D46C37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3EEFF0-FB57-4CB4-8BFC-DF397689E2E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93932EF5-314F-409E-8020-FEE5FA079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{F1541D3C-FD68-47EE-94AF-3F0F94D6401F}tf22712842_win32</Template>
  <TotalTime>172</TotalTime>
  <Words>1133</Words>
  <Application>Microsoft Office PowerPoint</Application>
  <PresentationFormat>Widescreen</PresentationFormat>
  <Paragraphs>140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Bookman Old Style</vt:lpstr>
      <vt:lpstr>Calibri</vt:lpstr>
      <vt:lpstr>Cambria</vt:lpstr>
      <vt:lpstr>Franklin Gothic Book</vt:lpstr>
      <vt:lpstr>Wingdings</vt:lpstr>
      <vt:lpstr>1_RetrospectVTI</vt:lpstr>
      <vt:lpstr>   OBA3105 INTRODUCTION TO FINANCE  CHAPTER 1 INTRODUCTION TO FINANCE </vt:lpstr>
      <vt:lpstr>KEY CONCEPTS AND SKILLS</vt:lpstr>
      <vt:lpstr>WHAT IS FINANCE?</vt:lpstr>
      <vt:lpstr> 4 BASIC AREAS OF FINANCE</vt:lpstr>
      <vt:lpstr> CORPORATE / BUSINESS OF FINANCE </vt:lpstr>
      <vt:lpstr> INVESTMENTS </vt:lpstr>
      <vt:lpstr> FINANCIAL INSTITUTIONS </vt:lpstr>
      <vt:lpstr> INTERNATIONAL FINANCE </vt:lpstr>
      <vt:lpstr> WHY STUDY FINANCE?</vt:lpstr>
      <vt:lpstr> FINANCIAL MANAGER</vt:lpstr>
      <vt:lpstr> FINANCIAL MANAGER</vt:lpstr>
      <vt:lpstr>FINANCIAL MANAGEMENT DECISIONS</vt:lpstr>
      <vt:lpstr>FORMS OF BUSINESS ORGANIZATION</vt:lpstr>
      <vt:lpstr>SOLE PROPRIETORSHIP</vt:lpstr>
      <vt:lpstr>PARTNERSHIP</vt:lpstr>
      <vt:lpstr>PARTNERSHIP</vt:lpstr>
      <vt:lpstr>CORPORATION</vt:lpstr>
      <vt:lpstr>THE FOUR BASIC PRINCIPLES OF FINANCE</vt:lpstr>
      <vt:lpstr>FINANCIAL MARKETS</vt:lpstr>
      <vt:lpstr>NEXT…..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OBA3105 INTRODUCTION TO FINANCE</dc:title>
  <dc:creator>Mimi Suriaty</dc:creator>
  <cp:lastModifiedBy>Mimi Suriaty</cp:lastModifiedBy>
  <cp:revision>23</cp:revision>
  <dcterms:created xsi:type="dcterms:W3CDTF">2022-11-06T02:47:42Z</dcterms:created>
  <dcterms:modified xsi:type="dcterms:W3CDTF">2023-01-27T07:14:37Z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