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259" r:id="rId2"/>
    <p:sldId id="296" r:id="rId3"/>
    <p:sldId id="257" r:id="rId4"/>
    <p:sldId id="305" r:id="rId5"/>
    <p:sldId id="306" r:id="rId6"/>
    <p:sldId id="307" r:id="rId7"/>
    <p:sldId id="258" r:id="rId8"/>
    <p:sldId id="308" r:id="rId9"/>
    <p:sldId id="309" r:id="rId10"/>
    <p:sldId id="303" r:id="rId11"/>
    <p:sldId id="304" r:id="rId12"/>
    <p:sldId id="265" r:id="rId13"/>
    <p:sldId id="287" r:id="rId14"/>
    <p:sldId id="310" r:id="rId15"/>
    <p:sldId id="266" r:id="rId16"/>
    <p:sldId id="298" r:id="rId17"/>
    <p:sldId id="302" r:id="rId18"/>
    <p:sldId id="297" r:id="rId19"/>
    <p:sldId id="267" r:id="rId20"/>
    <p:sldId id="373" r:id="rId21"/>
    <p:sldId id="374" r:id="rId22"/>
    <p:sldId id="269" r:id="rId23"/>
    <p:sldId id="289" r:id="rId24"/>
    <p:sldId id="288" r:id="rId25"/>
    <p:sldId id="270" r:id="rId26"/>
    <p:sldId id="271" r:id="rId27"/>
    <p:sldId id="370" r:id="rId28"/>
    <p:sldId id="372" r:id="rId29"/>
    <p:sldId id="290" r:id="rId30"/>
    <p:sldId id="371" r:id="rId31"/>
    <p:sldId id="293" r:id="rId32"/>
    <p:sldId id="294" r:id="rId33"/>
    <p:sldId id="295" r:id="rId34"/>
    <p:sldId id="268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E1F9FF"/>
    <a:srgbClr val="CC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868" autoAdjust="0"/>
    <p:restoredTop sz="92335" autoAdjust="0"/>
  </p:normalViewPr>
  <p:slideViewPr>
    <p:cSldViewPr snapToGrid="0">
      <p:cViewPr varScale="1">
        <p:scale>
          <a:sx n="69" d="100"/>
          <a:sy n="69" d="100"/>
        </p:scale>
        <p:origin x="106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5DD2E1-C8D5-43AF-BB66-7687417468B9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MY"/>
        </a:p>
      </dgm:t>
    </dgm:pt>
    <dgm:pt modelId="{28B07AC6-57EA-41B1-B792-DEEF04C8B2B4}">
      <dgm:prSet phldrT="[Text]"/>
      <dgm:spPr/>
      <dgm:t>
        <a:bodyPr/>
        <a:lstStyle/>
        <a:p>
          <a:r>
            <a:rPr lang="en-MY" b="0" dirty="0" err="1"/>
            <a:t>perkembangan</a:t>
          </a:r>
          <a:r>
            <a:rPr lang="en-MY" b="0" dirty="0"/>
            <a:t> </a:t>
          </a:r>
          <a:r>
            <a:rPr lang="en-MY" b="0" dirty="0" err="1"/>
            <a:t>sejarah</a:t>
          </a:r>
          <a:endParaRPr lang="en-MY" b="0" dirty="0"/>
        </a:p>
      </dgm:t>
    </dgm:pt>
    <dgm:pt modelId="{06F8933A-F72A-4C7D-8193-228B7D3E1D1B}" type="parTrans" cxnId="{C676739B-397D-4DAE-B9FA-350EBDA64871}">
      <dgm:prSet/>
      <dgm:spPr/>
      <dgm:t>
        <a:bodyPr/>
        <a:lstStyle/>
        <a:p>
          <a:endParaRPr lang="en-MY"/>
        </a:p>
      </dgm:t>
    </dgm:pt>
    <dgm:pt modelId="{9BF79C99-4F32-4AAD-B88A-049574B70D1D}" type="sibTrans" cxnId="{C676739B-397D-4DAE-B9FA-350EBDA64871}">
      <dgm:prSet/>
      <dgm:spPr/>
      <dgm:t>
        <a:bodyPr/>
        <a:lstStyle/>
        <a:p>
          <a:endParaRPr lang="en-MY"/>
        </a:p>
      </dgm:t>
    </dgm:pt>
    <dgm:pt modelId="{15C53CC5-FE9A-4B56-AF47-EB03A8BBF79C}">
      <dgm:prSet/>
      <dgm:spPr/>
      <dgm:t>
        <a:bodyPr/>
        <a:lstStyle/>
        <a:p>
          <a:r>
            <a:rPr lang="en-MY" b="0" dirty="0" err="1"/>
            <a:t>susur</a:t>
          </a:r>
          <a:r>
            <a:rPr lang="en-MY" b="0" dirty="0"/>
            <a:t> masa : </a:t>
          </a:r>
          <a:r>
            <a:rPr lang="en-MY" b="0" dirty="0" err="1"/>
            <a:t>Prakolonial</a:t>
          </a:r>
          <a:r>
            <a:rPr lang="en-MY" b="0" dirty="0"/>
            <a:t>, </a:t>
          </a:r>
          <a:r>
            <a:rPr lang="en-MY" b="0" dirty="0" err="1"/>
            <a:t>Kolonial</a:t>
          </a:r>
          <a:r>
            <a:rPr lang="en-MY" b="0" dirty="0"/>
            <a:t> dan </a:t>
          </a:r>
          <a:r>
            <a:rPr lang="en-MY" b="0" dirty="0" err="1"/>
            <a:t>Pascakolonial</a:t>
          </a:r>
          <a:endParaRPr lang="en-MY" b="0" dirty="0"/>
        </a:p>
      </dgm:t>
    </dgm:pt>
    <dgm:pt modelId="{4D27D87F-CA5C-467E-8150-FD32789EDE96}" type="parTrans" cxnId="{ED298365-5342-4F9F-A25F-8B5DC759C506}">
      <dgm:prSet/>
      <dgm:spPr/>
      <dgm:t>
        <a:bodyPr/>
        <a:lstStyle/>
        <a:p>
          <a:endParaRPr lang="en-MY"/>
        </a:p>
      </dgm:t>
    </dgm:pt>
    <dgm:pt modelId="{4668D385-2360-4BB2-8C62-FA293E4BA962}" type="sibTrans" cxnId="{ED298365-5342-4F9F-A25F-8B5DC759C506}">
      <dgm:prSet/>
      <dgm:spPr/>
      <dgm:t>
        <a:bodyPr/>
        <a:lstStyle/>
        <a:p>
          <a:endParaRPr lang="en-MY"/>
        </a:p>
      </dgm:t>
    </dgm:pt>
    <dgm:pt modelId="{3284AEE5-3A60-47F3-B0F6-766277CA1C9A}">
      <dgm:prSet/>
      <dgm:spPr/>
      <dgm:t>
        <a:bodyPr/>
        <a:lstStyle/>
        <a:p>
          <a:r>
            <a:rPr lang="en-US" b="0" dirty="0" err="1"/>
            <a:t>Adab</a:t>
          </a:r>
          <a:r>
            <a:rPr lang="en-US" b="0" dirty="0"/>
            <a:t> dan Adat</a:t>
          </a:r>
          <a:endParaRPr lang="en-MY" b="0" dirty="0"/>
        </a:p>
      </dgm:t>
    </dgm:pt>
    <dgm:pt modelId="{2112627A-45D3-4EDF-9C50-CB65CCAFFDBF}" type="parTrans" cxnId="{093A4F35-1221-4188-82AD-690EC6CEEF5C}">
      <dgm:prSet/>
      <dgm:spPr/>
      <dgm:t>
        <a:bodyPr/>
        <a:lstStyle/>
        <a:p>
          <a:endParaRPr lang="en-MY"/>
        </a:p>
      </dgm:t>
    </dgm:pt>
    <dgm:pt modelId="{7301C395-BDE6-434A-8E4C-940A5456EA3C}" type="sibTrans" cxnId="{093A4F35-1221-4188-82AD-690EC6CEEF5C}">
      <dgm:prSet/>
      <dgm:spPr/>
      <dgm:t>
        <a:bodyPr/>
        <a:lstStyle/>
        <a:p>
          <a:endParaRPr lang="en-MY"/>
        </a:p>
      </dgm:t>
    </dgm:pt>
    <dgm:pt modelId="{1441B97F-DA40-4DD7-B6B0-B284B9F7DCA0}">
      <dgm:prSet phldrT="[Text]"/>
      <dgm:spPr/>
      <dgm:t>
        <a:bodyPr/>
        <a:lstStyle/>
        <a:p>
          <a:r>
            <a:rPr lang="en-MY" b="0" dirty="0" err="1"/>
            <a:t>struktur</a:t>
          </a:r>
          <a:r>
            <a:rPr lang="en-MY" b="0" dirty="0"/>
            <a:t> </a:t>
          </a:r>
          <a:r>
            <a:rPr lang="en-MY" b="0" dirty="0" err="1"/>
            <a:t>sosial</a:t>
          </a:r>
          <a:endParaRPr lang="en-MY" b="0" dirty="0"/>
        </a:p>
      </dgm:t>
    </dgm:pt>
    <dgm:pt modelId="{AE2DD961-7B0F-4ACA-BD6A-944E54829259}" type="parTrans" cxnId="{8571E8F3-092A-4A92-9D9C-46B62862DF5D}">
      <dgm:prSet/>
      <dgm:spPr/>
      <dgm:t>
        <a:bodyPr/>
        <a:lstStyle/>
        <a:p>
          <a:endParaRPr lang="en-MY"/>
        </a:p>
      </dgm:t>
    </dgm:pt>
    <dgm:pt modelId="{156ABAA5-4DE6-4BAF-9E78-FD53092596A7}" type="sibTrans" cxnId="{8571E8F3-092A-4A92-9D9C-46B62862DF5D}">
      <dgm:prSet/>
      <dgm:spPr/>
      <dgm:t>
        <a:bodyPr/>
        <a:lstStyle/>
        <a:p>
          <a:endParaRPr lang="en-MY"/>
        </a:p>
      </dgm:t>
    </dgm:pt>
    <dgm:pt modelId="{BA698D8A-E749-471E-AE1D-4E6D423D06DE}">
      <dgm:prSet phldrT="[Text]"/>
      <dgm:spPr/>
      <dgm:t>
        <a:bodyPr/>
        <a:lstStyle/>
        <a:p>
          <a:r>
            <a:rPr lang="en-MY" b="0" dirty="0" err="1"/>
            <a:t>biografi</a:t>
          </a:r>
          <a:r>
            <a:rPr lang="en-MY" b="0" dirty="0"/>
            <a:t>.</a:t>
          </a:r>
        </a:p>
      </dgm:t>
    </dgm:pt>
    <dgm:pt modelId="{A1EBBC56-2E74-45B6-A9CB-CB6CB275B151}" type="parTrans" cxnId="{B43AC42D-2A1E-4339-9E9A-83B3383A4BDA}">
      <dgm:prSet/>
      <dgm:spPr/>
      <dgm:t>
        <a:bodyPr/>
        <a:lstStyle/>
        <a:p>
          <a:endParaRPr lang="en-MY"/>
        </a:p>
      </dgm:t>
    </dgm:pt>
    <dgm:pt modelId="{20D4025A-7F50-4A19-A3E2-330DB236ED3C}" type="sibTrans" cxnId="{B43AC42D-2A1E-4339-9E9A-83B3383A4BDA}">
      <dgm:prSet/>
      <dgm:spPr/>
      <dgm:t>
        <a:bodyPr/>
        <a:lstStyle/>
        <a:p>
          <a:endParaRPr lang="en-MY"/>
        </a:p>
      </dgm:t>
    </dgm:pt>
    <dgm:pt modelId="{A3521F12-CA31-41FE-BD7D-13170917F1BC}">
      <dgm:prSet/>
      <dgm:spPr/>
      <dgm:t>
        <a:bodyPr/>
        <a:lstStyle/>
        <a:p>
          <a:r>
            <a:rPr lang="en-US" b="0" dirty="0"/>
            <a:t>Etika dan </a:t>
          </a:r>
          <a:r>
            <a:rPr lang="en-US" b="0" dirty="0" err="1"/>
            <a:t>Etiket</a:t>
          </a:r>
          <a:endParaRPr lang="en-MY" b="0" dirty="0"/>
        </a:p>
      </dgm:t>
    </dgm:pt>
    <dgm:pt modelId="{A633FF50-D7AE-45F0-AAB0-EFC97D0EBAA1}" type="parTrans" cxnId="{EAF0AF8A-5090-443F-8302-2F3AF7354F58}">
      <dgm:prSet/>
      <dgm:spPr/>
      <dgm:t>
        <a:bodyPr/>
        <a:lstStyle/>
        <a:p>
          <a:endParaRPr lang="en-MY"/>
        </a:p>
      </dgm:t>
    </dgm:pt>
    <dgm:pt modelId="{C85C8408-71A3-4890-B4CD-D3A192601F2A}" type="sibTrans" cxnId="{EAF0AF8A-5090-443F-8302-2F3AF7354F58}">
      <dgm:prSet/>
      <dgm:spPr/>
      <dgm:t>
        <a:bodyPr/>
        <a:lstStyle/>
        <a:p>
          <a:endParaRPr lang="en-MY"/>
        </a:p>
      </dgm:t>
    </dgm:pt>
    <dgm:pt modelId="{C038C905-484A-4C57-8B0B-0E3C2B6FE6D1}" type="pres">
      <dgm:prSet presAssocID="{835DD2E1-C8D5-43AF-BB66-7687417468B9}" presName="diagram" presStyleCnt="0">
        <dgm:presLayoutVars>
          <dgm:dir/>
          <dgm:resizeHandles val="exact"/>
        </dgm:presLayoutVars>
      </dgm:prSet>
      <dgm:spPr/>
    </dgm:pt>
    <dgm:pt modelId="{B833538F-602A-45FE-BA55-A39660CC6915}" type="pres">
      <dgm:prSet presAssocID="{28B07AC6-57EA-41B1-B792-DEEF04C8B2B4}" presName="node" presStyleLbl="node1" presStyleIdx="0" presStyleCnt="6">
        <dgm:presLayoutVars>
          <dgm:bulletEnabled val="1"/>
        </dgm:presLayoutVars>
      </dgm:prSet>
      <dgm:spPr/>
    </dgm:pt>
    <dgm:pt modelId="{CB9A6F9E-10A9-47D1-A7D9-36A48713AC24}" type="pres">
      <dgm:prSet presAssocID="{9BF79C99-4F32-4AAD-B88A-049574B70D1D}" presName="sibTrans" presStyleCnt="0"/>
      <dgm:spPr/>
    </dgm:pt>
    <dgm:pt modelId="{DD4EA771-E4D7-4E4C-8D48-EA479556860B}" type="pres">
      <dgm:prSet presAssocID="{1441B97F-DA40-4DD7-B6B0-B284B9F7DCA0}" presName="node" presStyleLbl="node1" presStyleIdx="1" presStyleCnt="6">
        <dgm:presLayoutVars>
          <dgm:bulletEnabled val="1"/>
        </dgm:presLayoutVars>
      </dgm:prSet>
      <dgm:spPr/>
    </dgm:pt>
    <dgm:pt modelId="{4A6390CB-D1DE-47F7-8198-E50DEA2BFE28}" type="pres">
      <dgm:prSet presAssocID="{156ABAA5-4DE6-4BAF-9E78-FD53092596A7}" presName="sibTrans" presStyleCnt="0"/>
      <dgm:spPr/>
    </dgm:pt>
    <dgm:pt modelId="{58DFE89A-2D99-4023-BFDB-8C4B8B66F3C4}" type="pres">
      <dgm:prSet presAssocID="{BA698D8A-E749-471E-AE1D-4E6D423D06DE}" presName="node" presStyleLbl="node1" presStyleIdx="2" presStyleCnt="6">
        <dgm:presLayoutVars>
          <dgm:bulletEnabled val="1"/>
        </dgm:presLayoutVars>
      </dgm:prSet>
      <dgm:spPr/>
    </dgm:pt>
    <dgm:pt modelId="{9AEB8971-DADA-49FB-8499-942DFD2297AE}" type="pres">
      <dgm:prSet presAssocID="{20D4025A-7F50-4A19-A3E2-330DB236ED3C}" presName="sibTrans" presStyleCnt="0"/>
      <dgm:spPr/>
    </dgm:pt>
    <dgm:pt modelId="{A6CD6F61-CB2C-49FE-8782-16F01CBD6DD7}" type="pres">
      <dgm:prSet presAssocID="{15C53CC5-FE9A-4B56-AF47-EB03A8BBF79C}" presName="node" presStyleLbl="node1" presStyleIdx="3" presStyleCnt="6">
        <dgm:presLayoutVars>
          <dgm:bulletEnabled val="1"/>
        </dgm:presLayoutVars>
      </dgm:prSet>
      <dgm:spPr/>
    </dgm:pt>
    <dgm:pt modelId="{B0FAFFFF-C859-4C97-B8D8-965C7BA762B9}" type="pres">
      <dgm:prSet presAssocID="{4668D385-2360-4BB2-8C62-FA293E4BA962}" presName="sibTrans" presStyleCnt="0"/>
      <dgm:spPr/>
    </dgm:pt>
    <dgm:pt modelId="{B4B7EF77-ECB8-42BA-9F96-E9B07F7F8283}" type="pres">
      <dgm:prSet presAssocID="{3284AEE5-3A60-47F3-B0F6-766277CA1C9A}" presName="node" presStyleLbl="node1" presStyleIdx="4" presStyleCnt="6">
        <dgm:presLayoutVars>
          <dgm:bulletEnabled val="1"/>
        </dgm:presLayoutVars>
      </dgm:prSet>
      <dgm:spPr/>
    </dgm:pt>
    <dgm:pt modelId="{F27084D0-9D5B-4A9D-9186-45DD40DDD859}" type="pres">
      <dgm:prSet presAssocID="{7301C395-BDE6-434A-8E4C-940A5456EA3C}" presName="sibTrans" presStyleCnt="0"/>
      <dgm:spPr/>
    </dgm:pt>
    <dgm:pt modelId="{C1ECBDF8-A5D9-4B4A-8D0E-8FB1527956B7}" type="pres">
      <dgm:prSet presAssocID="{A3521F12-CA31-41FE-BD7D-13170917F1BC}" presName="node" presStyleLbl="node1" presStyleIdx="5" presStyleCnt="6">
        <dgm:presLayoutVars>
          <dgm:bulletEnabled val="1"/>
        </dgm:presLayoutVars>
      </dgm:prSet>
      <dgm:spPr/>
    </dgm:pt>
  </dgm:ptLst>
  <dgm:cxnLst>
    <dgm:cxn modelId="{B0A48F1E-C1DC-4B5A-B72E-80426207C3FB}" type="presOf" srcId="{1441B97F-DA40-4DD7-B6B0-B284B9F7DCA0}" destId="{DD4EA771-E4D7-4E4C-8D48-EA479556860B}" srcOrd="0" destOrd="0" presId="urn:microsoft.com/office/officeart/2005/8/layout/default"/>
    <dgm:cxn modelId="{44534024-ECC6-4539-BDE0-80A4BD195E6D}" type="presOf" srcId="{A3521F12-CA31-41FE-BD7D-13170917F1BC}" destId="{C1ECBDF8-A5D9-4B4A-8D0E-8FB1527956B7}" srcOrd="0" destOrd="0" presId="urn:microsoft.com/office/officeart/2005/8/layout/default"/>
    <dgm:cxn modelId="{BB193B2C-09AA-489E-B8D8-E6FDD0025F45}" type="presOf" srcId="{BA698D8A-E749-471E-AE1D-4E6D423D06DE}" destId="{58DFE89A-2D99-4023-BFDB-8C4B8B66F3C4}" srcOrd="0" destOrd="0" presId="urn:microsoft.com/office/officeart/2005/8/layout/default"/>
    <dgm:cxn modelId="{B43AC42D-2A1E-4339-9E9A-83B3383A4BDA}" srcId="{835DD2E1-C8D5-43AF-BB66-7687417468B9}" destId="{BA698D8A-E749-471E-AE1D-4E6D423D06DE}" srcOrd="2" destOrd="0" parTransId="{A1EBBC56-2E74-45B6-A9CB-CB6CB275B151}" sibTransId="{20D4025A-7F50-4A19-A3E2-330DB236ED3C}"/>
    <dgm:cxn modelId="{093A4F35-1221-4188-82AD-690EC6CEEF5C}" srcId="{835DD2E1-C8D5-43AF-BB66-7687417468B9}" destId="{3284AEE5-3A60-47F3-B0F6-766277CA1C9A}" srcOrd="4" destOrd="0" parTransId="{2112627A-45D3-4EDF-9C50-CB65CCAFFDBF}" sibTransId="{7301C395-BDE6-434A-8E4C-940A5456EA3C}"/>
    <dgm:cxn modelId="{1CE57941-0383-451B-882A-6A8A03F93AAE}" type="presOf" srcId="{28B07AC6-57EA-41B1-B792-DEEF04C8B2B4}" destId="{B833538F-602A-45FE-BA55-A39660CC6915}" srcOrd="0" destOrd="0" presId="urn:microsoft.com/office/officeart/2005/8/layout/default"/>
    <dgm:cxn modelId="{ED298365-5342-4F9F-A25F-8B5DC759C506}" srcId="{835DD2E1-C8D5-43AF-BB66-7687417468B9}" destId="{15C53CC5-FE9A-4B56-AF47-EB03A8BBF79C}" srcOrd="3" destOrd="0" parTransId="{4D27D87F-CA5C-467E-8150-FD32789EDE96}" sibTransId="{4668D385-2360-4BB2-8C62-FA293E4BA962}"/>
    <dgm:cxn modelId="{EAF0AF8A-5090-443F-8302-2F3AF7354F58}" srcId="{835DD2E1-C8D5-43AF-BB66-7687417468B9}" destId="{A3521F12-CA31-41FE-BD7D-13170917F1BC}" srcOrd="5" destOrd="0" parTransId="{A633FF50-D7AE-45F0-AAB0-EFC97D0EBAA1}" sibTransId="{C85C8408-71A3-4890-B4CD-D3A192601F2A}"/>
    <dgm:cxn modelId="{C676739B-397D-4DAE-B9FA-350EBDA64871}" srcId="{835DD2E1-C8D5-43AF-BB66-7687417468B9}" destId="{28B07AC6-57EA-41B1-B792-DEEF04C8B2B4}" srcOrd="0" destOrd="0" parTransId="{06F8933A-F72A-4C7D-8193-228B7D3E1D1B}" sibTransId="{9BF79C99-4F32-4AAD-B88A-049574B70D1D}"/>
    <dgm:cxn modelId="{5A0614AA-46A0-4489-B575-7F7146B66370}" type="presOf" srcId="{15C53CC5-FE9A-4B56-AF47-EB03A8BBF79C}" destId="{A6CD6F61-CB2C-49FE-8782-16F01CBD6DD7}" srcOrd="0" destOrd="0" presId="urn:microsoft.com/office/officeart/2005/8/layout/default"/>
    <dgm:cxn modelId="{5B0B39B2-50B7-49F2-AF72-9A27B550613A}" type="presOf" srcId="{835DD2E1-C8D5-43AF-BB66-7687417468B9}" destId="{C038C905-484A-4C57-8B0B-0E3C2B6FE6D1}" srcOrd="0" destOrd="0" presId="urn:microsoft.com/office/officeart/2005/8/layout/default"/>
    <dgm:cxn modelId="{11D0F6E8-114E-41A6-8566-7334242431DD}" type="presOf" srcId="{3284AEE5-3A60-47F3-B0F6-766277CA1C9A}" destId="{B4B7EF77-ECB8-42BA-9F96-E9B07F7F8283}" srcOrd="0" destOrd="0" presId="urn:microsoft.com/office/officeart/2005/8/layout/default"/>
    <dgm:cxn modelId="{8571E8F3-092A-4A92-9D9C-46B62862DF5D}" srcId="{835DD2E1-C8D5-43AF-BB66-7687417468B9}" destId="{1441B97F-DA40-4DD7-B6B0-B284B9F7DCA0}" srcOrd="1" destOrd="0" parTransId="{AE2DD961-7B0F-4ACA-BD6A-944E54829259}" sibTransId="{156ABAA5-4DE6-4BAF-9E78-FD53092596A7}"/>
    <dgm:cxn modelId="{6F481285-4CA0-4DFB-A212-3FDE8CA6A238}" type="presParOf" srcId="{C038C905-484A-4C57-8B0B-0E3C2B6FE6D1}" destId="{B833538F-602A-45FE-BA55-A39660CC6915}" srcOrd="0" destOrd="0" presId="urn:microsoft.com/office/officeart/2005/8/layout/default"/>
    <dgm:cxn modelId="{A10E3287-FB5E-475A-9EC7-9EA2BCB7BE69}" type="presParOf" srcId="{C038C905-484A-4C57-8B0B-0E3C2B6FE6D1}" destId="{CB9A6F9E-10A9-47D1-A7D9-36A48713AC24}" srcOrd="1" destOrd="0" presId="urn:microsoft.com/office/officeart/2005/8/layout/default"/>
    <dgm:cxn modelId="{600948E9-5078-4F25-9C8C-97334BFB2C62}" type="presParOf" srcId="{C038C905-484A-4C57-8B0B-0E3C2B6FE6D1}" destId="{DD4EA771-E4D7-4E4C-8D48-EA479556860B}" srcOrd="2" destOrd="0" presId="urn:microsoft.com/office/officeart/2005/8/layout/default"/>
    <dgm:cxn modelId="{F4697A69-8AF6-4CA5-AB7E-A8D353622FCF}" type="presParOf" srcId="{C038C905-484A-4C57-8B0B-0E3C2B6FE6D1}" destId="{4A6390CB-D1DE-47F7-8198-E50DEA2BFE28}" srcOrd="3" destOrd="0" presId="urn:microsoft.com/office/officeart/2005/8/layout/default"/>
    <dgm:cxn modelId="{22233C7F-7EF3-4FFE-8040-EF60714961D5}" type="presParOf" srcId="{C038C905-484A-4C57-8B0B-0E3C2B6FE6D1}" destId="{58DFE89A-2D99-4023-BFDB-8C4B8B66F3C4}" srcOrd="4" destOrd="0" presId="urn:microsoft.com/office/officeart/2005/8/layout/default"/>
    <dgm:cxn modelId="{517A9F89-CD81-419B-A983-0EBA8C992B65}" type="presParOf" srcId="{C038C905-484A-4C57-8B0B-0E3C2B6FE6D1}" destId="{9AEB8971-DADA-49FB-8499-942DFD2297AE}" srcOrd="5" destOrd="0" presId="urn:microsoft.com/office/officeart/2005/8/layout/default"/>
    <dgm:cxn modelId="{6D31E178-7819-4994-8C9B-DBED8D135BB5}" type="presParOf" srcId="{C038C905-484A-4C57-8B0B-0E3C2B6FE6D1}" destId="{A6CD6F61-CB2C-49FE-8782-16F01CBD6DD7}" srcOrd="6" destOrd="0" presId="urn:microsoft.com/office/officeart/2005/8/layout/default"/>
    <dgm:cxn modelId="{5FFCF184-538C-49A7-A234-B93A0F81FFC4}" type="presParOf" srcId="{C038C905-484A-4C57-8B0B-0E3C2B6FE6D1}" destId="{B0FAFFFF-C859-4C97-B8D8-965C7BA762B9}" srcOrd="7" destOrd="0" presId="urn:microsoft.com/office/officeart/2005/8/layout/default"/>
    <dgm:cxn modelId="{1867F2B8-4E11-48CE-A8EC-8DF96ED8A3B8}" type="presParOf" srcId="{C038C905-484A-4C57-8B0B-0E3C2B6FE6D1}" destId="{B4B7EF77-ECB8-42BA-9F96-E9B07F7F8283}" srcOrd="8" destOrd="0" presId="urn:microsoft.com/office/officeart/2005/8/layout/default"/>
    <dgm:cxn modelId="{1298217F-0E2B-4F58-B40D-B312721B0616}" type="presParOf" srcId="{C038C905-484A-4C57-8B0B-0E3C2B6FE6D1}" destId="{F27084D0-9D5B-4A9D-9186-45DD40DDD859}" srcOrd="9" destOrd="0" presId="urn:microsoft.com/office/officeart/2005/8/layout/default"/>
    <dgm:cxn modelId="{41204354-A57F-49A2-B580-A7FC36DC59CA}" type="presParOf" srcId="{C038C905-484A-4C57-8B0B-0E3C2B6FE6D1}" destId="{C1ECBDF8-A5D9-4B4A-8D0E-8FB1527956B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9C6FD48-4342-424A-BFE2-EC9457C0B97C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MY"/>
        </a:p>
      </dgm:t>
    </dgm:pt>
    <dgm:pt modelId="{E816F416-0EC0-43A9-B281-304F2CFBEA6A}">
      <dgm:prSet phldrT="[Text]"/>
      <dgm:spPr/>
      <dgm:t>
        <a:bodyPr/>
        <a:lstStyle/>
        <a:p>
          <a:r>
            <a:rPr lang="en-US" dirty="0"/>
            <a:t>Riwayat, </a:t>
          </a:r>
          <a:r>
            <a:rPr lang="en-US" dirty="0" err="1"/>
            <a:t>kisah</a:t>
          </a:r>
          <a:r>
            <a:rPr lang="en-US" dirty="0"/>
            <a:t> </a:t>
          </a:r>
          <a:r>
            <a:rPr lang="en-US" dirty="0" err="1"/>
            <a:t>hidup</a:t>
          </a:r>
          <a:endParaRPr lang="en-MY" dirty="0"/>
        </a:p>
      </dgm:t>
    </dgm:pt>
    <dgm:pt modelId="{236549BA-4192-4062-ACD4-4F64F0581727}" type="parTrans" cxnId="{12E2C581-7B90-44C6-A32E-042A4219D61C}">
      <dgm:prSet/>
      <dgm:spPr/>
      <dgm:t>
        <a:bodyPr/>
        <a:lstStyle/>
        <a:p>
          <a:endParaRPr lang="en-MY"/>
        </a:p>
      </dgm:t>
    </dgm:pt>
    <dgm:pt modelId="{D963A35B-A162-4C32-AFE2-5DA5B55EC1CD}" type="sibTrans" cxnId="{12E2C581-7B90-44C6-A32E-042A4219D61C}">
      <dgm:prSet/>
      <dgm:spPr/>
      <dgm:t>
        <a:bodyPr/>
        <a:lstStyle/>
        <a:p>
          <a:endParaRPr lang="en-MY"/>
        </a:p>
      </dgm:t>
    </dgm:pt>
    <dgm:pt modelId="{03746B45-35BF-4E31-94F0-5226F7BF03B0}">
      <dgm:prSet phldrT="[Text]"/>
      <dgm:spPr/>
      <dgm:t>
        <a:bodyPr/>
        <a:lstStyle/>
        <a:p>
          <a:r>
            <a:rPr lang="en-US" dirty="0" err="1"/>
            <a:t>Struktur</a:t>
          </a:r>
          <a:r>
            <a:rPr lang="en-US" dirty="0"/>
            <a:t> </a:t>
          </a:r>
          <a:r>
            <a:rPr lang="en-US" dirty="0" err="1"/>
            <a:t>sosial</a:t>
          </a:r>
          <a:r>
            <a:rPr lang="en-US" dirty="0"/>
            <a:t> dan proses </a:t>
          </a:r>
          <a:r>
            <a:rPr lang="en-US" dirty="0" err="1"/>
            <a:t>sejarah</a:t>
          </a:r>
          <a:r>
            <a:rPr lang="en-US" dirty="0"/>
            <a:t> yang </a:t>
          </a:r>
          <a:r>
            <a:rPr lang="en-US" dirty="0" err="1"/>
            <a:t>mencorak</a:t>
          </a:r>
          <a:r>
            <a:rPr lang="en-US" dirty="0"/>
            <a:t> </a:t>
          </a:r>
          <a:r>
            <a:rPr lang="en-US" dirty="0" err="1"/>
            <a:t>pengalaman</a:t>
          </a:r>
          <a:r>
            <a:rPr lang="en-US" dirty="0"/>
            <a:t>.</a:t>
          </a:r>
          <a:endParaRPr lang="en-MY" dirty="0"/>
        </a:p>
      </dgm:t>
    </dgm:pt>
    <dgm:pt modelId="{6356C1EA-C490-4AC9-B8B8-C62BFA325C15}" type="parTrans" cxnId="{A32437E7-B387-4769-BD6B-C1108FC46940}">
      <dgm:prSet/>
      <dgm:spPr/>
      <dgm:t>
        <a:bodyPr/>
        <a:lstStyle/>
        <a:p>
          <a:endParaRPr lang="en-MY"/>
        </a:p>
      </dgm:t>
    </dgm:pt>
    <dgm:pt modelId="{0213C373-BE4D-4495-BA77-0AF257913C39}" type="sibTrans" cxnId="{A32437E7-B387-4769-BD6B-C1108FC46940}">
      <dgm:prSet/>
      <dgm:spPr/>
      <dgm:t>
        <a:bodyPr/>
        <a:lstStyle/>
        <a:p>
          <a:endParaRPr lang="en-MY"/>
        </a:p>
      </dgm:t>
    </dgm:pt>
    <dgm:pt modelId="{0F96FFDA-C12C-4411-A920-2372107837B5}">
      <dgm:prSet phldrT="[Text]" custT="1"/>
      <dgm:spPr/>
      <dgm:t>
        <a:bodyPr/>
        <a:lstStyle/>
        <a:p>
          <a:r>
            <a:rPr lang="en-US" sz="3200" dirty="0" err="1"/>
            <a:t>Individu</a:t>
          </a:r>
          <a:r>
            <a:rPr lang="en-US" sz="3200" dirty="0"/>
            <a:t>, </a:t>
          </a:r>
          <a:r>
            <a:rPr lang="en-US" sz="3200" dirty="0" err="1"/>
            <a:t>keluaraga</a:t>
          </a:r>
          <a:r>
            <a:rPr lang="en-US" sz="3200" dirty="0"/>
            <a:t>, </a:t>
          </a:r>
          <a:r>
            <a:rPr lang="en-US" sz="3200" dirty="0" err="1"/>
            <a:t>komuniti</a:t>
          </a:r>
          <a:r>
            <a:rPr lang="en-US" sz="3200" dirty="0"/>
            <a:t> </a:t>
          </a:r>
          <a:r>
            <a:rPr lang="en-US" sz="3200" dirty="0" err="1"/>
            <a:t>dalam</a:t>
          </a:r>
          <a:r>
            <a:rPr lang="en-US" sz="3200" dirty="0"/>
            <a:t> Masyarakat.</a:t>
          </a:r>
          <a:endParaRPr lang="en-MY" sz="3200" dirty="0"/>
        </a:p>
      </dgm:t>
    </dgm:pt>
    <dgm:pt modelId="{BF2C9638-7EA6-4F4B-B253-B27498191B8F}" type="parTrans" cxnId="{12F205EA-03CE-42B0-A09D-CF0C52935171}">
      <dgm:prSet/>
      <dgm:spPr/>
      <dgm:t>
        <a:bodyPr/>
        <a:lstStyle/>
        <a:p>
          <a:endParaRPr lang="en-MY"/>
        </a:p>
      </dgm:t>
    </dgm:pt>
    <dgm:pt modelId="{2F7A2921-A5FA-4BC7-ADAC-729D57A5568F}" type="sibTrans" cxnId="{12F205EA-03CE-42B0-A09D-CF0C52935171}">
      <dgm:prSet/>
      <dgm:spPr/>
      <dgm:t>
        <a:bodyPr/>
        <a:lstStyle/>
        <a:p>
          <a:endParaRPr lang="en-MY"/>
        </a:p>
      </dgm:t>
    </dgm:pt>
    <dgm:pt modelId="{3C151F06-C465-4FE5-A558-ED77027DB3F5}" type="pres">
      <dgm:prSet presAssocID="{F9C6FD48-4342-424A-BFE2-EC9457C0B97C}" presName="diagram" presStyleCnt="0">
        <dgm:presLayoutVars>
          <dgm:dir/>
          <dgm:resizeHandles val="exact"/>
        </dgm:presLayoutVars>
      </dgm:prSet>
      <dgm:spPr/>
    </dgm:pt>
    <dgm:pt modelId="{8CDFFAF5-CE78-41FD-82B6-46E57532D0C0}" type="pres">
      <dgm:prSet presAssocID="{E816F416-0EC0-43A9-B281-304F2CFBEA6A}" presName="node" presStyleLbl="node1" presStyleIdx="0" presStyleCnt="3">
        <dgm:presLayoutVars>
          <dgm:bulletEnabled val="1"/>
        </dgm:presLayoutVars>
      </dgm:prSet>
      <dgm:spPr/>
    </dgm:pt>
    <dgm:pt modelId="{0B2195E1-34F2-47ED-9FBD-339AC02F3BEF}" type="pres">
      <dgm:prSet presAssocID="{D963A35B-A162-4C32-AFE2-5DA5B55EC1CD}" presName="sibTrans" presStyleCnt="0"/>
      <dgm:spPr/>
    </dgm:pt>
    <dgm:pt modelId="{84BAA8F5-3CA4-4A42-B46E-A3DFF0E7B3B3}" type="pres">
      <dgm:prSet presAssocID="{03746B45-35BF-4E31-94F0-5226F7BF03B0}" presName="node" presStyleLbl="node1" presStyleIdx="1" presStyleCnt="3">
        <dgm:presLayoutVars>
          <dgm:bulletEnabled val="1"/>
        </dgm:presLayoutVars>
      </dgm:prSet>
      <dgm:spPr/>
    </dgm:pt>
    <dgm:pt modelId="{B87B4D69-15CA-48CF-A76E-FB3ED427576A}" type="pres">
      <dgm:prSet presAssocID="{0213C373-BE4D-4495-BA77-0AF257913C39}" presName="sibTrans" presStyleCnt="0"/>
      <dgm:spPr/>
    </dgm:pt>
    <dgm:pt modelId="{1CB49415-9634-4478-90E0-851AF702C3FD}" type="pres">
      <dgm:prSet presAssocID="{0F96FFDA-C12C-4411-A920-2372107837B5}" presName="node" presStyleLbl="node1" presStyleIdx="2" presStyleCnt="3">
        <dgm:presLayoutVars>
          <dgm:bulletEnabled val="1"/>
        </dgm:presLayoutVars>
      </dgm:prSet>
      <dgm:spPr/>
    </dgm:pt>
  </dgm:ptLst>
  <dgm:cxnLst>
    <dgm:cxn modelId="{F680B308-C21D-499B-9764-ABAE21E88B16}" type="presOf" srcId="{E816F416-0EC0-43A9-B281-304F2CFBEA6A}" destId="{8CDFFAF5-CE78-41FD-82B6-46E57532D0C0}" srcOrd="0" destOrd="0" presId="urn:microsoft.com/office/officeart/2005/8/layout/default"/>
    <dgm:cxn modelId="{6F397279-9924-44DA-9063-553DA8C81D0B}" type="presOf" srcId="{F9C6FD48-4342-424A-BFE2-EC9457C0B97C}" destId="{3C151F06-C465-4FE5-A558-ED77027DB3F5}" srcOrd="0" destOrd="0" presId="urn:microsoft.com/office/officeart/2005/8/layout/default"/>
    <dgm:cxn modelId="{12E2C581-7B90-44C6-A32E-042A4219D61C}" srcId="{F9C6FD48-4342-424A-BFE2-EC9457C0B97C}" destId="{E816F416-0EC0-43A9-B281-304F2CFBEA6A}" srcOrd="0" destOrd="0" parTransId="{236549BA-4192-4062-ACD4-4F64F0581727}" sibTransId="{D963A35B-A162-4C32-AFE2-5DA5B55EC1CD}"/>
    <dgm:cxn modelId="{4735C797-CB59-4656-8374-9FA6DF0B43C2}" type="presOf" srcId="{0F96FFDA-C12C-4411-A920-2372107837B5}" destId="{1CB49415-9634-4478-90E0-851AF702C3FD}" srcOrd="0" destOrd="0" presId="urn:microsoft.com/office/officeart/2005/8/layout/default"/>
    <dgm:cxn modelId="{A4FA6CDD-54F0-470B-B0E2-6CC83E8EEBD5}" type="presOf" srcId="{03746B45-35BF-4E31-94F0-5226F7BF03B0}" destId="{84BAA8F5-3CA4-4A42-B46E-A3DFF0E7B3B3}" srcOrd="0" destOrd="0" presId="urn:microsoft.com/office/officeart/2005/8/layout/default"/>
    <dgm:cxn modelId="{A32437E7-B387-4769-BD6B-C1108FC46940}" srcId="{F9C6FD48-4342-424A-BFE2-EC9457C0B97C}" destId="{03746B45-35BF-4E31-94F0-5226F7BF03B0}" srcOrd="1" destOrd="0" parTransId="{6356C1EA-C490-4AC9-B8B8-C62BFA325C15}" sibTransId="{0213C373-BE4D-4495-BA77-0AF257913C39}"/>
    <dgm:cxn modelId="{12F205EA-03CE-42B0-A09D-CF0C52935171}" srcId="{F9C6FD48-4342-424A-BFE2-EC9457C0B97C}" destId="{0F96FFDA-C12C-4411-A920-2372107837B5}" srcOrd="2" destOrd="0" parTransId="{BF2C9638-7EA6-4F4B-B253-B27498191B8F}" sibTransId="{2F7A2921-A5FA-4BC7-ADAC-729D57A5568F}"/>
    <dgm:cxn modelId="{1238D990-5A25-4B87-9492-85CA9B310515}" type="presParOf" srcId="{3C151F06-C465-4FE5-A558-ED77027DB3F5}" destId="{8CDFFAF5-CE78-41FD-82B6-46E57532D0C0}" srcOrd="0" destOrd="0" presId="urn:microsoft.com/office/officeart/2005/8/layout/default"/>
    <dgm:cxn modelId="{3B10704E-20BF-4A00-901F-6632A4AF667C}" type="presParOf" srcId="{3C151F06-C465-4FE5-A558-ED77027DB3F5}" destId="{0B2195E1-34F2-47ED-9FBD-339AC02F3BEF}" srcOrd="1" destOrd="0" presId="urn:microsoft.com/office/officeart/2005/8/layout/default"/>
    <dgm:cxn modelId="{7C6180E1-400D-4033-9487-A5BCD8FB6BA6}" type="presParOf" srcId="{3C151F06-C465-4FE5-A558-ED77027DB3F5}" destId="{84BAA8F5-3CA4-4A42-B46E-A3DFF0E7B3B3}" srcOrd="2" destOrd="0" presId="urn:microsoft.com/office/officeart/2005/8/layout/default"/>
    <dgm:cxn modelId="{6A64A992-87A3-4A8E-9C02-05F0213D409C}" type="presParOf" srcId="{3C151F06-C465-4FE5-A558-ED77027DB3F5}" destId="{B87B4D69-15CA-48CF-A76E-FB3ED427576A}" srcOrd="3" destOrd="0" presId="urn:microsoft.com/office/officeart/2005/8/layout/default"/>
    <dgm:cxn modelId="{12900307-CAD2-43A7-ABC7-3E168AE50A13}" type="presParOf" srcId="{3C151F06-C465-4FE5-A558-ED77027DB3F5}" destId="{1CB49415-9634-4478-90E0-851AF702C3FD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EF3272D-7DC2-41BE-9DDA-1946DE13A6CA}" type="doc">
      <dgm:prSet loTypeId="urn:diagrams.loki3.com/TabbedArc+Icon" loCatId="relationship" qsTypeId="urn:microsoft.com/office/officeart/2005/8/quickstyle/simple1" qsCatId="simple" csTypeId="urn:microsoft.com/office/officeart/2005/8/colors/colorful2" csCatId="colorful" phldr="1"/>
      <dgm:spPr/>
    </dgm:pt>
    <dgm:pt modelId="{88D623AB-72CA-4BA1-A435-8C1E28E63115}">
      <dgm:prSet phldrT="[Text]"/>
      <dgm:spPr/>
      <dgm:t>
        <a:bodyPr/>
        <a:lstStyle/>
        <a:p>
          <a:r>
            <a:rPr lang="en-MY" dirty="0"/>
            <a:t>Etika</a:t>
          </a:r>
        </a:p>
      </dgm:t>
    </dgm:pt>
    <dgm:pt modelId="{4FAF328F-B9DC-424C-BD64-388D4B27D204}" type="parTrans" cxnId="{FA37ED7B-C2CB-4CAE-87E6-7616D5ED90D0}">
      <dgm:prSet/>
      <dgm:spPr/>
      <dgm:t>
        <a:bodyPr/>
        <a:lstStyle/>
        <a:p>
          <a:endParaRPr lang="en-MY"/>
        </a:p>
      </dgm:t>
    </dgm:pt>
    <dgm:pt modelId="{65A6D015-F111-4131-A4FC-A7630AAD44F5}" type="sibTrans" cxnId="{FA37ED7B-C2CB-4CAE-87E6-7616D5ED90D0}">
      <dgm:prSet/>
      <dgm:spPr/>
      <dgm:t>
        <a:bodyPr/>
        <a:lstStyle/>
        <a:p>
          <a:endParaRPr lang="en-MY"/>
        </a:p>
      </dgm:t>
    </dgm:pt>
    <dgm:pt modelId="{FC9DA065-D07B-4C64-8EF0-53E5939B4600}">
      <dgm:prSet phldrT="[Text]"/>
      <dgm:spPr/>
      <dgm:t>
        <a:bodyPr/>
        <a:lstStyle/>
        <a:p>
          <a:r>
            <a:rPr lang="en-MY" dirty="0" err="1"/>
            <a:t>Kesepaduan</a:t>
          </a:r>
          <a:endParaRPr lang="en-MY" dirty="0"/>
        </a:p>
      </dgm:t>
    </dgm:pt>
    <dgm:pt modelId="{5A15CAF0-A2FC-4703-9B5E-3522DEF03C9B}" type="parTrans" cxnId="{C5EC2BAE-15B5-4EA6-9434-2EDC32345E77}">
      <dgm:prSet/>
      <dgm:spPr/>
      <dgm:t>
        <a:bodyPr/>
        <a:lstStyle/>
        <a:p>
          <a:endParaRPr lang="en-MY"/>
        </a:p>
      </dgm:t>
    </dgm:pt>
    <dgm:pt modelId="{0714DC03-6CE4-4F8E-99C8-4CA57F2C9E90}" type="sibTrans" cxnId="{C5EC2BAE-15B5-4EA6-9434-2EDC32345E77}">
      <dgm:prSet/>
      <dgm:spPr/>
      <dgm:t>
        <a:bodyPr/>
        <a:lstStyle/>
        <a:p>
          <a:endParaRPr lang="en-MY"/>
        </a:p>
      </dgm:t>
    </dgm:pt>
    <dgm:pt modelId="{C153B6D3-A189-4492-9EBA-45C736554C8B}">
      <dgm:prSet phldrT="[Text]"/>
      <dgm:spPr/>
      <dgm:t>
        <a:bodyPr/>
        <a:lstStyle/>
        <a:p>
          <a:r>
            <a:rPr lang="en-MY" dirty="0" err="1"/>
            <a:t>Perpaduan</a:t>
          </a:r>
          <a:endParaRPr lang="en-MY" dirty="0"/>
        </a:p>
      </dgm:t>
    </dgm:pt>
    <dgm:pt modelId="{D2CDBC5F-3C2A-44D2-871C-D934DDCA823B}" type="parTrans" cxnId="{6640E103-3794-41FC-9F35-64EFFE6FC385}">
      <dgm:prSet/>
      <dgm:spPr/>
      <dgm:t>
        <a:bodyPr/>
        <a:lstStyle/>
        <a:p>
          <a:endParaRPr lang="en-MY"/>
        </a:p>
      </dgm:t>
    </dgm:pt>
    <dgm:pt modelId="{2CB7FB38-56AD-4279-8224-4C506DE5FBFF}" type="sibTrans" cxnId="{6640E103-3794-41FC-9F35-64EFFE6FC385}">
      <dgm:prSet/>
      <dgm:spPr/>
      <dgm:t>
        <a:bodyPr/>
        <a:lstStyle/>
        <a:p>
          <a:endParaRPr lang="en-MY"/>
        </a:p>
      </dgm:t>
    </dgm:pt>
    <dgm:pt modelId="{837D8F7E-9522-4D7C-962A-0756E8638C13}" type="pres">
      <dgm:prSet presAssocID="{EEF3272D-7DC2-41BE-9DDA-1946DE13A6CA}" presName="Name0" presStyleCnt="0">
        <dgm:presLayoutVars>
          <dgm:dir/>
          <dgm:resizeHandles val="exact"/>
        </dgm:presLayoutVars>
      </dgm:prSet>
      <dgm:spPr/>
    </dgm:pt>
    <dgm:pt modelId="{93A3FE9B-17CD-4A9C-8E51-6C242C9D9B77}" type="pres">
      <dgm:prSet presAssocID="{88D623AB-72CA-4BA1-A435-8C1E28E63115}" presName="twoplus" presStyleLbl="node1" presStyleIdx="0" presStyleCnt="3">
        <dgm:presLayoutVars>
          <dgm:bulletEnabled val="1"/>
        </dgm:presLayoutVars>
      </dgm:prSet>
      <dgm:spPr/>
    </dgm:pt>
    <dgm:pt modelId="{A838F7EF-F494-4193-A0BF-C7C868202F72}" type="pres">
      <dgm:prSet presAssocID="{FC9DA065-D07B-4C64-8EF0-53E5939B4600}" presName="twoplus" presStyleLbl="node1" presStyleIdx="1" presStyleCnt="3">
        <dgm:presLayoutVars>
          <dgm:bulletEnabled val="1"/>
        </dgm:presLayoutVars>
      </dgm:prSet>
      <dgm:spPr/>
    </dgm:pt>
    <dgm:pt modelId="{C63C63ED-ECA9-4592-970A-227C21BDE31D}" type="pres">
      <dgm:prSet presAssocID="{C153B6D3-A189-4492-9EBA-45C736554C8B}" presName="twoplus" presStyleLbl="node1" presStyleIdx="2" presStyleCnt="3">
        <dgm:presLayoutVars>
          <dgm:bulletEnabled val="1"/>
        </dgm:presLayoutVars>
      </dgm:prSet>
      <dgm:spPr/>
    </dgm:pt>
  </dgm:ptLst>
  <dgm:cxnLst>
    <dgm:cxn modelId="{6640E103-3794-41FC-9F35-64EFFE6FC385}" srcId="{EEF3272D-7DC2-41BE-9DDA-1946DE13A6CA}" destId="{C153B6D3-A189-4492-9EBA-45C736554C8B}" srcOrd="2" destOrd="0" parTransId="{D2CDBC5F-3C2A-44D2-871C-D934DDCA823B}" sibTransId="{2CB7FB38-56AD-4279-8224-4C506DE5FBFF}"/>
    <dgm:cxn modelId="{21166165-2D10-49E4-B896-A1E30ABDD2A4}" type="presOf" srcId="{EEF3272D-7DC2-41BE-9DDA-1946DE13A6CA}" destId="{837D8F7E-9522-4D7C-962A-0756E8638C13}" srcOrd="0" destOrd="0" presId="urn:diagrams.loki3.com/TabbedArc+Icon"/>
    <dgm:cxn modelId="{F6C88B4D-E2C7-4C8C-8EE5-0D67F9B2DA79}" type="presOf" srcId="{C153B6D3-A189-4492-9EBA-45C736554C8B}" destId="{C63C63ED-ECA9-4592-970A-227C21BDE31D}" srcOrd="0" destOrd="0" presId="urn:diagrams.loki3.com/TabbedArc+Icon"/>
    <dgm:cxn modelId="{FA37ED7B-C2CB-4CAE-87E6-7616D5ED90D0}" srcId="{EEF3272D-7DC2-41BE-9DDA-1946DE13A6CA}" destId="{88D623AB-72CA-4BA1-A435-8C1E28E63115}" srcOrd="0" destOrd="0" parTransId="{4FAF328F-B9DC-424C-BD64-388D4B27D204}" sibTransId="{65A6D015-F111-4131-A4FC-A7630AAD44F5}"/>
    <dgm:cxn modelId="{C5EC2BAE-15B5-4EA6-9434-2EDC32345E77}" srcId="{EEF3272D-7DC2-41BE-9DDA-1946DE13A6CA}" destId="{FC9DA065-D07B-4C64-8EF0-53E5939B4600}" srcOrd="1" destOrd="0" parTransId="{5A15CAF0-A2FC-4703-9B5E-3522DEF03C9B}" sibTransId="{0714DC03-6CE4-4F8E-99C8-4CA57F2C9E90}"/>
    <dgm:cxn modelId="{0151C9C7-7ABE-46A7-B35D-BBAB859BE266}" type="presOf" srcId="{FC9DA065-D07B-4C64-8EF0-53E5939B4600}" destId="{A838F7EF-F494-4193-A0BF-C7C868202F72}" srcOrd="0" destOrd="0" presId="urn:diagrams.loki3.com/TabbedArc+Icon"/>
    <dgm:cxn modelId="{9462F7CF-2858-4C33-B60D-4FFCA85EF497}" type="presOf" srcId="{88D623AB-72CA-4BA1-A435-8C1E28E63115}" destId="{93A3FE9B-17CD-4A9C-8E51-6C242C9D9B77}" srcOrd="0" destOrd="0" presId="urn:diagrams.loki3.com/TabbedArc+Icon"/>
    <dgm:cxn modelId="{23AC69A3-461A-4070-96B2-87DB98939B96}" type="presParOf" srcId="{837D8F7E-9522-4D7C-962A-0756E8638C13}" destId="{93A3FE9B-17CD-4A9C-8E51-6C242C9D9B77}" srcOrd="0" destOrd="0" presId="urn:diagrams.loki3.com/TabbedArc+Icon"/>
    <dgm:cxn modelId="{82CA2CFB-7F5F-4D15-87AB-F80586D703D9}" type="presParOf" srcId="{837D8F7E-9522-4D7C-962A-0756E8638C13}" destId="{A838F7EF-F494-4193-A0BF-C7C868202F72}" srcOrd="1" destOrd="0" presId="urn:diagrams.loki3.com/TabbedArc+Icon"/>
    <dgm:cxn modelId="{8E2431D2-B46C-41F4-93A1-52B8E5311C3F}" type="presParOf" srcId="{837D8F7E-9522-4D7C-962A-0756E8638C13}" destId="{C63C63ED-ECA9-4592-970A-227C21BDE31D}" srcOrd="2" destOrd="0" presId="urn:diagrams.loki3.com/TabbedArc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5DA8E31-B275-4C4D-8560-2539D9056E9E}" type="doc">
      <dgm:prSet loTypeId="urn:microsoft.com/office/officeart/2005/8/layout/bProcess3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MY"/>
        </a:p>
      </dgm:t>
    </dgm:pt>
    <dgm:pt modelId="{E5C45E24-A0B3-4E9F-AFD2-F30D4FF07D80}">
      <dgm:prSet phldrT="[Text]"/>
      <dgm:spPr/>
      <dgm:t>
        <a:bodyPr/>
        <a:lstStyle/>
        <a:p>
          <a:r>
            <a:rPr lang="en-MY" dirty="0" err="1"/>
            <a:t>Sistem</a:t>
          </a:r>
          <a:r>
            <a:rPr lang="en-MY" dirty="0"/>
            <a:t> </a:t>
          </a:r>
          <a:r>
            <a:rPr lang="en-MY" dirty="0" err="1"/>
            <a:t>kepercayaan</a:t>
          </a:r>
          <a:r>
            <a:rPr lang="en-MY" dirty="0"/>
            <a:t> dan agama</a:t>
          </a:r>
        </a:p>
      </dgm:t>
    </dgm:pt>
    <dgm:pt modelId="{D2ECC915-28DB-42C5-B3ED-12B95482820A}" type="parTrans" cxnId="{C1150E06-609B-4BB7-BF3E-E77C7957B793}">
      <dgm:prSet/>
      <dgm:spPr/>
      <dgm:t>
        <a:bodyPr/>
        <a:lstStyle/>
        <a:p>
          <a:endParaRPr lang="en-MY"/>
        </a:p>
      </dgm:t>
    </dgm:pt>
    <dgm:pt modelId="{44B0A1C7-1179-4309-B794-00400B090EFA}" type="sibTrans" cxnId="{C1150E06-609B-4BB7-BF3E-E77C7957B793}">
      <dgm:prSet/>
      <dgm:spPr/>
      <dgm:t>
        <a:bodyPr/>
        <a:lstStyle/>
        <a:p>
          <a:endParaRPr lang="en-MY"/>
        </a:p>
      </dgm:t>
    </dgm:pt>
    <dgm:pt modelId="{E7DDE532-DBD1-4CDB-A5D7-9592ADB80219}">
      <dgm:prSet phldrT="[Text]"/>
      <dgm:spPr/>
      <dgm:t>
        <a:bodyPr/>
        <a:lstStyle/>
        <a:p>
          <a:r>
            <a:rPr lang="en-MY" dirty="0" err="1"/>
            <a:t>Sistem</a:t>
          </a:r>
          <a:r>
            <a:rPr lang="en-MY" dirty="0"/>
            <a:t> </a:t>
          </a:r>
          <a:r>
            <a:rPr lang="en-MY" dirty="0" err="1"/>
            <a:t>penempatan</a:t>
          </a:r>
          <a:r>
            <a:rPr lang="en-MY" dirty="0"/>
            <a:t> </a:t>
          </a:r>
          <a:r>
            <a:rPr lang="en-MY" dirty="0" err="1"/>
            <a:t>bersepadu</a:t>
          </a:r>
          <a:endParaRPr lang="en-MY" dirty="0"/>
        </a:p>
      </dgm:t>
    </dgm:pt>
    <dgm:pt modelId="{134835E3-7F9E-40C4-B332-DA9D3AEAFE98}" type="parTrans" cxnId="{45C83739-3D57-43E1-A164-08E298EE7F36}">
      <dgm:prSet/>
      <dgm:spPr/>
      <dgm:t>
        <a:bodyPr/>
        <a:lstStyle/>
        <a:p>
          <a:endParaRPr lang="en-MY"/>
        </a:p>
      </dgm:t>
    </dgm:pt>
    <dgm:pt modelId="{588BBE0D-D6CD-46F7-9B5A-8CE904DDBA00}" type="sibTrans" cxnId="{45C83739-3D57-43E1-A164-08E298EE7F36}">
      <dgm:prSet/>
      <dgm:spPr/>
      <dgm:t>
        <a:bodyPr/>
        <a:lstStyle/>
        <a:p>
          <a:endParaRPr lang="en-MY"/>
        </a:p>
      </dgm:t>
    </dgm:pt>
    <dgm:pt modelId="{68ED31FA-25E9-488F-A0B3-AEF7AA5922BF}">
      <dgm:prSet phldrT="[Text]"/>
      <dgm:spPr/>
      <dgm:t>
        <a:bodyPr/>
        <a:lstStyle/>
        <a:p>
          <a:r>
            <a:rPr lang="en-MY" dirty="0" err="1"/>
            <a:t>Peningkatan</a:t>
          </a:r>
          <a:r>
            <a:rPr lang="en-MY" dirty="0"/>
            <a:t> </a:t>
          </a:r>
          <a:r>
            <a:rPr lang="en-MY" dirty="0" err="1"/>
            <a:t>kualiti</a:t>
          </a:r>
          <a:r>
            <a:rPr lang="en-MY" dirty="0"/>
            <a:t> </a:t>
          </a:r>
          <a:r>
            <a:rPr lang="en-MY" dirty="0" err="1"/>
            <a:t>hidup</a:t>
          </a:r>
          <a:r>
            <a:rPr lang="en-MY" dirty="0"/>
            <a:t> yang </a:t>
          </a:r>
          <a:r>
            <a:rPr lang="en-MY" dirty="0" err="1"/>
            <a:t>seimbang</a:t>
          </a:r>
          <a:endParaRPr lang="en-MY" dirty="0"/>
        </a:p>
      </dgm:t>
    </dgm:pt>
    <dgm:pt modelId="{825C629F-A397-41CF-954D-A0A7A1E2C2FC}" type="parTrans" cxnId="{F1D89FD8-3525-4E96-A778-8CF5343245BB}">
      <dgm:prSet/>
      <dgm:spPr/>
      <dgm:t>
        <a:bodyPr/>
        <a:lstStyle/>
        <a:p>
          <a:endParaRPr lang="en-MY"/>
        </a:p>
      </dgm:t>
    </dgm:pt>
    <dgm:pt modelId="{7A36F5A4-5FB5-4021-BBF0-187CB1151EA1}" type="sibTrans" cxnId="{F1D89FD8-3525-4E96-A778-8CF5343245BB}">
      <dgm:prSet/>
      <dgm:spPr/>
      <dgm:t>
        <a:bodyPr/>
        <a:lstStyle/>
        <a:p>
          <a:endParaRPr lang="en-MY"/>
        </a:p>
      </dgm:t>
    </dgm:pt>
    <dgm:pt modelId="{A68D853A-ED3A-472A-8755-32CB05F9BBD1}">
      <dgm:prSet phldrT="[Text]"/>
      <dgm:spPr/>
      <dgm:t>
        <a:bodyPr/>
        <a:lstStyle/>
        <a:p>
          <a:r>
            <a:rPr lang="en-MY" dirty="0" err="1"/>
            <a:t>Perundangan</a:t>
          </a:r>
          <a:r>
            <a:rPr lang="en-MY" dirty="0"/>
            <a:t> yang </a:t>
          </a:r>
          <a:r>
            <a:rPr lang="en-MY" dirty="0" err="1"/>
            <a:t>sistematik</a:t>
          </a:r>
          <a:r>
            <a:rPr lang="en-MY" dirty="0"/>
            <a:t> </a:t>
          </a:r>
          <a:r>
            <a:rPr lang="en-MY" dirty="0" err="1"/>
            <a:t>menjunjung</a:t>
          </a:r>
          <a:r>
            <a:rPr lang="en-MY" dirty="0"/>
            <a:t> </a:t>
          </a:r>
          <a:r>
            <a:rPr lang="en-MY" dirty="0" err="1"/>
            <a:t>nilai</a:t>
          </a:r>
          <a:r>
            <a:rPr lang="en-MY" dirty="0"/>
            <a:t> dan moral yang </a:t>
          </a:r>
          <a:r>
            <a:rPr lang="en-MY" dirty="0" err="1"/>
            <a:t>tinggi</a:t>
          </a:r>
          <a:endParaRPr lang="en-MY" dirty="0"/>
        </a:p>
      </dgm:t>
    </dgm:pt>
    <dgm:pt modelId="{691D9962-D8AB-45F5-8CA4-760745864619}" type="parTrans" cxnId="{F250C2CD-5E66-47E8-8C8F-2EFD4349C38F}">
      <dgm:prSet/>
      <dgm:spPr/>
      <dgm:t>
        <a:bodyPr/>
        <a:lstStyle/>
        <a:p>
          <a:endParaRPr lang="en-MY"/>
        </a:p>
      </dgm:t>
    </dgm:pt>
    <dgm:pt modelId="{96EC3E5D-4538-4938-932A-DC884654DCD6}" type="sibTrans" cxnId="{F250C2CD-5E66-47E8-8C8F-2EFD4349C38F}">
      <dgm:prSet/>
      <dgm:spPr/>
      <dgm:t>
        <a:bodyPr/>
        <a:lstStyle/>
        <a:p>
          <a:endParaRPr lang="en-MY"/>
        </a:p>
      </dgm:t>
    </dgm:pt>
    <dgm:pt modelId="{ECA64B06-0BC9-4A7B-A787-0C88921A5EDF}">
      <dgm:prSet phldrT="[Text]"/>
      <dgm:spPr/>
      <dgm:t>
        <a:bodyPr/>
        <a:lstStyle/>
        <a:p>
          <a:r>
            <a:rPr lang="en-MY" dirty="0"/>
            <a:t>Bahasa dan tulisan </a:t>
          </a:r>
          <a:r>
            <a:rPr lang="en-MY" dirty="0" err="1"/>
            <a:t>kebangsaan</a:t>
          </a:r>
          <a:endParaRPr lang="en-MY" dirty="0"/>
        </a:p>
      </dgm:t>
    </dgm:pt>
    <dgm:pt modelId="{3880E5AF-F292-4C86-B92A-8668D27A74E5}" type="parTrans" cxnId="{1D36284E-0475-40A5-8231-4019A2B19175}">
      <dgm:prSet/>
      <dgm:spPr/>
      <dgm:t>
        <a:bodyPr/>
        <a:lstStyle/>
        <a:p>
          <a:endParaRPr lang="en-MY"/>
        </a:p>
      </dgm:t>
    </dgm:pt>
    <dgm:pt modelId="{C9A6D4F8-1F24-4263-B267-B3D27A452E96}" type="sibTrans" cxnId="{1D36284E-0475-40A5-8231-4019A2B19175}">
      <dgm:prSet/>
      <dgm:spPr/>
      <dgm:t>
        <a:bodyPr/>
        <a:lstStyle/>
        <a:p>
          <a:endParaRPr lang="en-MY"/>
        </a:p>
      </dgm:t>
    </dgm:pt>
    <dgm:pt modelId="{158D9365-062B-4066-B732-FA69D6AA1B5F}">
      <dgm:prSet phldrT="[Text]"/>
      <dgm:spPr/>
      <dgm:t>
        <a:bodyPr/>
        <a:lstStyle/>
        <a:p>
          <a:r>
            <a:rPr lang="en-MY" dirty="0" err="1"/>
            <a:t>Sistem</a:t>
          </a:r>
          <a:r>
            <a:rPr lang="en-MY" dirty="0"/>
            <a:t> </a:t>
          </a:r>
          <a:r>
            <a:rPr lang="en-MY" dirty="0" err="1"/>
            <a:t>organisasi</a:t>
          </a:r>
          <a:r>
            <a:rPr lang="en-MY" dirty="0"/>
            <a:t> yang </a:t>
          </a:r>
          <a:r>
            <a:rPr lang="en-MY" dirty="0" err="1"/>
            <a:t>mengamalkan</a:t>
          </a:r>
          <a:r>
            <a:rPr lang="en-MY" dirty="0"/>
            <a:t> </a:t>
          </a:r>
          <a:r>
            <a:rPr lang="en-MY" dirty="0" err="1"/>
            <a:t>dasar</a:t>
          </a:r>
          <a:r>
            <a:rPr lang="en-MY" dirty="0"/>
            <a:t> </a:t>
          </a:r>
          <a:r>
            <a:rPr lang="en-MY" dirty="0" err="1"/>
            <a:t>langit</a:t>
          </a:r>
          <a:r>
            <a:rPr lang="en-MY" dirty="0"/>
            <a:t> </a:t>
          </a:r>
          <a:r>
            <a:rPr lang="en-MY" dirty="0" err="1"/>
            <a:t>terbuka</a:t>
          </a:r>
          <a:r>
            <a:rPr lang="en-MY" dirty="0"/>
            <a:t> </a:t>
          </a:r>
          <a:r>
            <a:rPr lang="en-MY" dirty="0" err="1"/>
            <a:t>kepada</a:t>
          </a:r>
          <a:r>
            <a:rPr lang="en-MY" dirty="0"/>
            <a:t> </a:t>
          </a:r>
          <a:r>
            <a:rPr lang="en-MY" dirty="0" err="1"/>
            <a:t>pelbagai</a:t>
          </a:r>
          <a:r>
            <a:rPr lang="en-MY" dirty="0"/>
            <a:t> </a:t>
          </a:r>
          <a:r>
            <a:rPr lang="en-MY" dirty="0" err="1"/>
            <a:t>kaum</a:t>
          </a:r>
          <a:endParaRPr lang="en-MY" dirty="0"/>
        </a:p>
      </dgm:t>
    </dgm:pt>
    <dgm:pt modelId="{B6C60881-50D6-4F07-8FD2-97C529CCB467}" type="parTrans" cxnId="{76C16EFF-107B-4CE6-8102-F7E77ED33ED0}">
      <dgm:prSet/>
      <dgm:spPr/>
      <dgm:t>
        <a:bodyPr/>
        <a:lstStyle/>
        <a:p>
          <a:endParaRPr lang="en-MY"/>
        </a:p>
      </dgm:t>
    </dgm:pt>
    <dgm:pt modelId="{A62EE973-BC16-4DEF-ABFE-31B722E9907F}" type="sibTrans" cxnId="{76C16EFF-107B-4CE6-8102-F7E77ED33ED0}">
      <dgm:prSet/>
      <dgm:spPr/>
      <dgm:t>
        <a:bodyPr/>
        <a:lstStyle/>
        <a:p>
          <a:endParaRPr lang="en-MY"/>
        </a:p>
      </dgm:t>
    </dgm:pt>
    <dgm:pt modelId="{7D78CA51-1F2A-466C-96FF-882D2869BC63}">
      <dgm:prSet phldrT="[Text]"/>
      <dgm:spPr/>
      <dgm:t>
        <a:bodyPr/>
        <a:lstStyle/>
        <a:p>
          <a:r>
            <a:rPr lang="en-MY" dirty="0" err="1"/>
            <a:t>Akur</a:t>
          </a:r>
          <a:r>
            <a:rPr lang="en-MY" dirty="0"/>
            <a:t> </a:t>
          </a:r>
          <a:r>
            <a:rPr lang="en-MY" dirty="0" err="1"/>
            <a:t>dengan</a:t>
          </a:r>
          <a:r>
            <a:rPr lang="en-MY" dirty="0"/>
            <a:t> </a:t>
          </a:r>
          <a:r>
            <a:rPr lang="en-MY" dirty="0" err="1"/>
            <a:t>perlembagaan</a:t>
          </a:r>
          <a:r>
            <a:rPr lang="en-MY" dirty="0"/>
            <a:t> </a:t>
          </a:r>
          <a:r>
            <a:rPr lang="en-MY" dirty="0" err="1"/>
            <a:t>undang-undang</a:t>
          </a:r>
          <a:r>
            <a:rPr lang="en-MY" dirty="0"/>
            <a:t> dan </a:t>
          </a:r>
          <a:r>
            <a:rPr lang="en-MY" dirty="0" err="1"/>
            <a:t>dasar</a:t>
          </a:r>
          <a:r>
            <a:rPr lang="en-MY" dirty="0"/>
            <a:t> negara</a:t>
          </a:r>
        </a:p>
      </dgm:t>
    </dgm:pt>
    <dgm:pt modelId="{A834A4C0-2069-49DF-81AC-9AD7813EAAF9}" type="parTrans" cxnId="{359E5BBF-7BF9-4387-9742-E7A754FF8806}">
      <dgm:prSet/>
      <dgm:spPr/>
      <dgm:t>
        <a:bodyPr/>
        <a:lstStyle/>
        <a:p>
          <a:endParaRPr lang="en-MY"/>
        </a:p>
      </dgm:t>
    </dgm:pt>
    <dgm:pt modelId="{494870E8-2E5B-4804-B337-A4C240ABCFA1}" type="sibTrans" cxnId="{359E5BBF-7BF9-4387-9742-E7A754FF8806}">
      <dgm:prSet/>
      <dgm:spPr/>
      <dgm:t>
        <a:bodyPr/>
        <a:lstStyle/>
        <a:p>
          <a:endParaRPr lang="en-MY"/>
        </a:p>
      </dgm:t>
    </dgm:pt>
    <dgm:pt modelId="{388A4283-682F-4841-A13F-03F5E9440ACA}">
      <dgm:prSet phldrT="[Text]"/>
      <dgm:spPr/>
      <dgm:t>
        <a:bodyPr/>
        <a:lstStyle/>
        <a:p>
          <a:r>
            <a:rPr lang="en-MY" dirty="0" err="1"/>
            <a:t>Membina</a:t>
          </a:r>
          <a:r>
            <a:rPr lang="en-MY" dirty="0"/>
            <a:t> </a:t>
          </a:r>
          <a:r>
            <a:rPr lang="en-MY" dirty="0" err="1"/>
            <a:t>bangsa</a:t>
          </a:r>
          <a:r>
            <a:rPr lang="en-MY" dirty="0"/>
            <a:t> dan negara</a:t>
          </a:r>
        </a:p>
      </dgm:t>
    </dgm:pt>
    <dgm:pt modelId="{2EDC5818-7A81-48F0-9702-251DAD82AAF8}" type="parTrans" cxnId="{945E04E5-7806-46CC-8A77-0AE20A799236}">
      <dgm:prSet/>
      <dgm:spPr/>
      <dgm:t>
        <a:bodyPr/>
        <a:lstStyle/>
        <a:p>
          <a:endParaRPr lang="en-MY"/>
        </a:p>
      </dgm:t>
    </dgm:pt>
    <dgm:pt modelId="{ABFE4826-BC93-4BB2-9D2D-87BF32A7BAC4}" type="sibTrans" cxnId="{945E04E5-7806-46CC-8A77-0AE20A799236}">
      <dgm:prSet/>
      <dgm:spPr/>
      <dgm:t>
        <a:bodyPr/>
        <a:lstStyle/>
        <a:p>
          <a:endParaRPr lang="en-MY"/>
        </a:p>
      </dgm:t>
    </dgm:pt>
    <dgm:pt modelId="{AB6BED40-C457-4D01-9591-EFB730FF150D}" type="pres">
      <dgm:prSet presAssocID="{15DA8E31-B275-4C4D-8560-2539D9056E9E}" presName="Name0" presStyleCnt="0">
        <dgm:presLayoutVars>
          <dgm:dir/>
          <dgm:resizeHandles val="exact"/>
        </dgm:presLayoutVars>
      </dgm:prSet>
      <dgm:spPr/>
    </dgm:pt>
    <dgm:pt modelId="{3FAF2721-7DD2-4FE5-921E-212DFA7E613F}" type="pres">
      <dgm:prSet presAssocID="{E5C45E24-A0B3-4E9F-AFD2-F30D4FF07D80}" presName="node" presStyleLbl="node1" presStyleIdx="0" presStyleCnt="8">
        <dgm:presLayoutVars>
          <dgm:bulletEnabled val="1"/>
        </dgm:presLayoutVars>
      </dgm:prSet>
      <dgm:spPr/>
    </dgm:pt>
    <dgm:pt modelId="{B55AB5F0-AF65-42C4-B40E-06F86163C742}" type="pres">
      <dgm:prSet presAssocID="{44B0A1C7-1179-4309-B794-00400B090EFA}" presName="sibTrans" presStyleLbl="sibTrans1D1" presStyleIdx="0" presStyleCnt="7"/>
      <dgm:spPr/>
    </dgm:pt>
    <dgm:pt modelId="{7B45603F-DACA-4111-9E73-CF66334B92D9}" type="pres">
      <dgm:prSet presAssocID="{44B0A1C7-1179-4309-B794-00400B090EFA}" presName="connectorText" presStyleLbl="sibTrans1D1" presStyleIdx="0" presStyleCnt="7"/>
      <dgm:spPr/>
    </dgm:pt>
    <dgm:pt modelId="{F0913127-8D83-4D8E-81A8-A511FA66DA6A}" type="pres">
      <dgm:prSet presAssocID="{E7DDE532-DBD1-4CDB-A5D7-9592ADB80219}" presName="node" presStyleLbl="node1" presStyleIdx="1" presStyleCnt="8">
        <dgm:presLayoutVars>
          <dgm:bulletEnabled val="1"/>
        </dgm:presLayoutVars>
      </dgm:prSet>
      <dgm:spPr/>
    </dgm:pt>
    <dgm:pt modelId="{4B7B1DC3-286E-470A-B493-9AC1C4AD5039}" type="pres">
      <dgm:prSet presAssocID="{588BBE0D-D6CD-46F7-9B5A-8CE904DDBA00}" presName="sibTrans" presStyleLbl="sibTrans1D1" presStyleIdx="1" presStyleCnt="7"/>
      <dgm:spPr/>
    </dgm:pt>
    <dgm:pt modelId="{BB144AE5-C5DC-4771-94CD-5FE165C38F52}" type="pres">
      <dgm:prSet presAssocID="{588BBE0D-D6CD-46F7-9B5A-8CE904DDBA00}" presName="connectorText" presStyleLbl="sibTrans1D1" presStyleIdx="1" presStyleCnt="7"/>
      <dgm:spPr/>
    </dgm:pt>
    <dgm:pt modelId="{5535F72A-D4F6-493F-955E-2BD0A8D2B52F}" type="pres">
      <dgm:prSet presAssocID="{68ED31FA-25E9-488F-A0B3-AEF7AA5922BF}" presName="node" presStyleLbl="node1" presStyleIdx="2" presStyleCnt="8">
        <dgm:presLayoutVars>
          <dgm:bulletEnabled val="1"/>
        </dgm:presLayoutVars>
      </dgm:prSet>
      <dgm:spPr/>
    </dgm:pt>
    <dgm:pt modelId="{87C64786-65D0-4EB2-9391-FF0FF64DFD03}" type="pres">
      <dgm:prSet presAssocID="{7A36F5A4-5FB5-4021-BBF0-187CB1151EA1}" presName="sibTrans" presStyleLbl="sibTrans1D1" presStyleIdx="2" presStyleCnt="7"/>
      <dgm:spPr/>
    </dgm:pt>
    <dgm:pt modelId="{08D08BD3-030B-4D45-A3BB-C213CE136376}" type="pres">
      <dgm:prSet presAssocID="{7A36F5A4-5FB5-4021-BBF0-187CB1151EA1}" presName="connectorText" presStyleLbl="sibTrans1D1" presStyleIdx="2" presStyleCnt="7"/>
      <dgm:spPr/>
    </dgm:pt>
    <dgm:pt modelId="{197F55AA-CE15-40C5-B715-505335485A77}" type="pres">
      <dgm:prSet presAssocID="{A68D853A-ED3A-472A-8755-32CB05F9BBD1}" presName="node" presStyleLbl="node1" presStyleIdx="3" presStyleCnt="8">
        <dgm:presLayoutVars>
          <dgm:bulletEnabled val="1"/>
        </dgm:presLayoutVars>
      </dgm:prSet>
      <dgm:spPr/>
    </dgm:pt>
    <dgm:pt modelId="{70AD2820-0032-4668-B323-DB2FF8D45C6C}" type="pres">
      <dgm:prSet presAssocID="{96EC3E5D-4538-4938-932A-DC884654DCD6}" presName="sibTrans" presStyleLbl="sibTrans1D1" presStyleIdx="3" presStyleCnt="7"/>
      <dgm:spPr/>
    </dgm:pt>
    <dgm:pt modelId="{A2B31EB5-1139-4CED-B23C-D8D7E6F78DF8}" type="pres">
      <dgm:prSet presAssocID="{96EC3E5D-4538-4938-932A-DC884654DCD6}" presName="connectorText" presStyleLbl="sibTrans1D1" presStyleIdx="3" presStyleCnt="7"/>
      <dgm:spPr/>
    </dgm:pt>
    <dgm:pt modelId="{CCB75F3B-1384-4509-81F7-7C6197E8F00D}" type="pres">
      <dgm:prSet presAssocID="{ECA64B06-0BC9-4A7B-A787-0C88921A5EDF}" presName="node" presStyleLbl="node1" presStyleIdx="4" presStyleCnt="8">
        <dgm:presLayoutVars>
          <dgm:bulletEnabled val="1"/>
        </dgm:presLayoutVars>
      </dgm:prSet>
      <dgm:spPr/>
    </dgm:pt>
    <dgm:pt modelId="{C2BF3E40-8294-408C-963C-F1C2EDB7FB2A}" type="pres">
      <dgm:prSet presAssocID="{C9A6D4F8-1F24-4263-B267-B3D27A452E96}" presName="sibTrans" presStyleLbl="sibTrans1D1" presStyleIdx="4" presStyleCnt="7"/>
      <dgm:spPr/>
    </dgm:pt>
    <dgm:pt modelId="{9603861E-60D1-4301-84BF-DE9A993DB39D}" type="pres">
      <dgm:prSet presAssocID="{C9A6D4F8-1F24-4263-B267-B3D27A452E96}" presName="connectorText" presStyleLbl="sibTrans1D1" presStyleIdx="4" presStyleCnt="7"/>
      <dgm:spPr/>
    </dgm:pt>
    <dgm:pt modelId="{04F8326C-264F-488A-A4A8-7A8E01F69ABB}" type="pres">
      <dgm:prSet presAssocID="{158D9365-062B-4066-B732-FA69D6AA1B5F}" presName="node" presStyleLbl="node1" presStyleIdx="5" presStyleCnt="8">
        <dgm:presLayoutVars>
          <dgm:bulletEnabled val="1"/>
        </dgm:presLayoutVars>
      </dgm:prSet>
      <dgm:spPr/>
    </dgm:pt>
    <dgm:pt modelId="{8F8260E0-D2B6-4EF4-B1B2-A3F51D8C3006}" type="pres">
      <dgm:prSet presAssocID="{A62EE973-BC16-4DEF-ABFE-31B722E9907F}" presName="sibTrans" presStyleLbl="sibTrans1D1" presStyleIdx="5" presStyleCnt="7"/>
      <dgm:spPr/>
    </dgm:pt>
    <dgm:pt modelId="{6BA880FC-2CEC-405F-B82F-1440883FF9B8}" type="pres">
      <dgm:prSet presAssocID="{A62EE973-BC16-4DEF-ABFE-31B722E9907F}" presName="connectorText" presStyleLbl="sibTrans1D1" presStyleIdx="5" presStyleCnt="7"/>
      <dgm:spPr/>
    </dgm:pt>
    <dgm:pt modelId="{F2A567D2-3D47-465B-967D-468384160678}" type="pres">
      <dgm:prSet presAssocID="{7D78CA51-1F2A-466C-96FF-882D2869BC63}" presName="node" presStyleLbl="node1" presStyleIdx="6" presStyleCnt="8">
        <dgm:presLayoutVars>
          <dgm:bulletEnabled val="1"/>
        </dgm:presLayoutVars>
      </dgm:prSet>
      <dgm:spPr/>
    </dgm:pt>
    <dgm:pt modelId="{82D5F601-B3C3-4BFE-B3B8-15A1E807CC70}" type="pres">
      <dgm:prSet presAssocID="{494870E8-2E5B-4804-B337-A4C240ABCFA1}" presName="sibTrans" presStyleLbl="sibTrans1D1" presStyleIdx="6" presStyleCnt="7"/>
      <dgm:spPr/>
    </dgm:pt>
    <dgm:pt modelId="{C8611F0A-626C-44C0-9D3A-CABD403113B7}" type="pres">
      <dgm:prSet presAssocID="{494870E8-2E5B-4804-B337-A4C240ABCFA1}" presName="connectorText" presStyleLbl="sibTrans1D1" presStyleIdx="6" presStyleCnt="7"/>
      <dgm:spPr/>
    </dgm:pt>
    <dgm:pt modelId="{C98C2B55-0B31-4372-82BA-AB1E0211C43B}" type="pres">
      <dgm:prSet presAssocID="{388A4283-682F-4841-A13F-03F5E9440ACA}" presName="node" presStyleLbl="node1" presStyleIdx="7" presStyleCnt="8">
        <dgm:presLayoutVars>
          <dgm:bulletEnabled val="1"/>
        </dgm:presLayoutVars>
      </dgm:prSet>
      <dgm:spPr/>
    </dgm:pt>
  </dgm:ptLst>
  <dgm:cxnLst>
    <dgm:cxn modelId="{69A97502-DFC3-4722-A599-770332D11EC9}" type="presOf" srcId="{588BBE0D-D6CD-46F7-9B5A-8CE904DDBA00}" destId="{4B7B1DC3-286E-470A-B493-9AC1C4AD5039}" srcOrd="0" destOrd="0" presId="urn:microsoft.com/office/officeart/2005/8/layout/bProcess3"/>
    <dgm:cxn modelId="{370BA102-9A92-49F3-92F9-77210E7A079D}" type="presOf" srcId="{C9A6D4F8-1F24-4263-B267-B3D27A452E96}" destId="{C2BF3E40-8294-408C-963C-F1C2EDB7FB2A}" srcOrd="0" destOrd="0" presId="urn:microsoft.com/office/officeart/2005/8/layout/bProcess3"/>
    <dgm:cxn modelId="{EF90E005-D95F-4FA4-BAEF-D2060BB302F3}" type="presOf" srcId="{E5C45E24-A0B3-4E9F-AFD2-F30D4FF07D80}" destId="{3FAF2721-7DD2-4FE5-921E-212DFA7E613F}" srcOrd="0" destOrd="0" presId="urn:microsoft.com/office/officeart/2005/8/layout/bProcess3"/>
    <dgm:cxn modelId="{C1150E06-609B-4BB7-BF3E-E77C7957B793}" srcId="{15DA8E31-B275-4C4D-8560-2539D9056E9E}" destId="{E5C45E24-A0B3-4E9F-AFD2-F30D4FF07D80}" srcOrd="0" destOrd="0" parTransId="{D2ECC915-28DB-42C5-B3ED-12B95482820A}" sibTransId="{44B0A1C7-1179-4309-B794-00400B090EFA}"/>
    <dgm:cxn modelId="{1CC89B15-3D0A-4371-AE87-A5C94576B6FF}" type="presOf" srcId="{C9A6D4F8-1F24-4263-B267-B3D27A452E96}" destId="{9603861E-60D1-4301-84BF-DE9A993DB39D}" srcOrd="1" destOrd="0" presId="urn:microsoft.com/office/officeart/2005/8/layout/bProcess3"/>
    <dgm:cxn modelId="{73240E2B-8165-4152-8B7A-A79758C44225}" type="presOf" srcId="{44B0A1C7-1179-4309-B794-00400B090EFA}" destId="{B55AB5F0-AF65-42C4-B40E-06F86163C742}" srcOrd="0" destOrd="0" presId="urn:microsoft.com/office/officeart/2005/8/layout/bProcess3"/>
    <dgm:cxn modelId="{45C83739-3D57-43E1-A164-08E298EE7F36}" srcId="{15DA8E31-B275-4C4D-8560-2539D9056E9E}" destId="{E7DDE532-DBD1-4CDB-A5D7-9592ADB80219}" srcOrd="1" destOrd="0" parTransId="{134835E3-7F9E-40C4-B332-DA9D3AEAFE98}" sibTransId="{588BBE0D-D6CD-46F7-9B5A-8CE904DDBA00}"/>
    <dgm:cxn modelId="{B1E7635D-4A9A-410A-8455-FAB4CFA5392F}" type="presOf" srcId="{E7DDE532-DBD1-4CDB-A5D7-9592ADB80219}" destId="{F0913127-8D83-4D8E-81A8-A511FA66DA6A}" srcOrd="0" destOrd="0" presId="urn:microsoft.com/office/officeart/2005/8/layout/bProcess3"/>
    <dgm:cxn modelId="{AE552F67-7492-4176-846E-3DE53AF3FD24}" type="presOf" srcId="{A62EE973-BC16-4DEF-ABFE-31B722E9907F}" destId="{6BA880FC-2CEC-405F-B82F-1440883FF9B8}" srcOrd="1" destOrd="0" presId="urn:microsoft.com/office/officeart/2005/8/layout/bProcess3"/>
    <dgm:cxn modelId="{1D36284E-0475-40A5-8231-4019A2B19175}" srcId="{15DA8E31-B275-4C4D-8560-2539D9056E9E}" destId="{ECA64B06-0BC9-4A7B-A787-0C88921A5EDF}" srcOrd="4" destOrd="0" parTransId="{3880E5AF-F292-4C86-B92A-8668D27A74E5}" sibTransId="{C9A6D4F8-1F24-4263-B267-B3D27A452E96}"/>
    <dgm:cxn modelId="{4D3A3D51-41CC-4D2C-A9DF-496DEC936BC4}" type="presOf" srcId="{ECA64B06-0BC9-4A7B-A787-0C88921A5EDF}" destId="{CCB75F3B-1384-4509-81F7-7C6197E8F00D}" srcOrd="0" destOrd="0" presId="urn:microsoft.com/office/officeart/2005/8/layout/bProcess3"/>
    <dgm:cxn modelId="{236CED76-C328-440F-8C0C-865D80D079CA}" type="presOf" srcId="{7A36F5A4-5FB5-4021-BBF0-187CB1151EA1}" destId="{87C64786-65D0-4EB2-9391-FF0FF64DFD03}" srcOrd="0" destOrd="0" presId="urn:microsoft.com/office/officeart/2005/8/layout/bProcess3"/>
    <dgm:cxn modelId="{98AAF256-0998-42DD-9DC4-1310B83C4EAC}" type="presOf" srcId="{7D78CA51-1F2A-466C-96FF-882D2869BC63}" destId="{F2A567D2-3D47-465B-967D-468384160678}" srcOrd="0" destOrd="0" presId="urn:microsoft.com/office/officeart/2005/8/layout/bProcess3"/>
    <dgm:cxn modelId="{65842780-68F6-4D09-BB58-EAF239DEF08E}" type="presOf" srcId="{44B0A1C7-1179-4309-B794-00400B090EFA}" destId="{7B45603F-DACA-4111-9E73-CF66334B92D9}" srcOrd="1" destOrd="0" presId="urn:microsoft.com/office/officeart/2005/8/layout/bProcess3"/>
    <dgm:cxn modelId="{3453D789-65D9-45C1-9504-EF4EA0274A8A}" type="presOf" srcId="{494870E8-2E5B-4804-B337-A4C240ABCFA1}" destId="{82D5F601-B3C3-4BFE-B3B8-15A1E807CC70}" srcOrd="0" destOrd="0" presId="urn:microsoft.com/office/officeart/2005/8/layout/bProcess3"/>
    <dgm:cxn modelId="{FE2085A6-8169-4A45-8450-38BDAA74C235}" type="presOf" srcId="{15DA8E31-B275-4C4D-8560-2539D9056E9E}" destId="{AB6BED40-C457-4D01-9591-EFB730FF150D}" srcOrd="0" destOrd="0" presId="urn:microsoft.com/office/officeart/2005/8/layout/bProcess3"/>
    <dgm:cxn modelId="{4F8CDEAF-8665-4940-BF98-3549A446F8E7}" type="presOf" srcId="{A68D853A-ED3A-472A-8755-32CB05F9BBD1}" destId="{197F55AA-CE15-40C5-B715-505335485A77}" srcOrd="0" destOrd="0" presId="urn:microsoft.com/office/officeart/2005/8/layout/bProcess3"/>
    <dgm:cxn modelId="{F0E57BB7-8FC9-4E70-B8BE-70AE3A32C4AA}" type="presOf" srcId="{494870E8-2E5B-4804-B337-A4C240ABCFA1}" destId="{C8611F0A-626C-44C0-9D3A-CABD403113B7}" srcOrd="1" destOrd="0" presId="urn:microsoft.com/office/officeart/2005/8/layout/bProcess3"/>
    <dgm:cxn modelId="{359E5BBF-7BF9-4387-9742-E7A754FF8806}" srcId="{15DA8E31-B275-4C4D-8560-2539D9056E9E}" destId="{7D78CA51-1F2A-466C-96FF-882D2869BC63}" srcOrd="6" destOrd="0" parTransId="{A834A4C0-2069-49DF-81AC-9AD7813EAAF9}" sibTransId="{494870E8-2E5B-4804-B337-A4C240ABCFA1}"/>
    <dgm:cxn modelId="{0526FEC4-2070-4A52-807D-10D4534B061E}" type="presOf" srcId="{68ED31FA-25E9-488F-A0B3-AEF7AA5922BF}" destId="{5535F72A-D4F6-493F-955E-2BD0A8D2B52F}" srcOrd="0" destOrd="0" presId="urn:microsoft.com/office/officeart/2005/8/layout/bProcess3"/>
    <dgm:cxn modelId="{F250C2CD-5E66-47E8-8C8F-2EFD4349C38F}" srcId="{15DA8E31-B275-4C4D-8560-2539D9056E9E}" destId="{A68D853A-ED3A-472A-8755-32CB05F9BBD1}" srcOrd="3" destOrd="0" parTransId="{691D9962-D8AB-45F5-8CA4-760745864619}" sibTransId="{96EC3E5D-4538-4938-932A-DC884654DCD6}"/>
    <dgm:cxn modelId="{1E9109D1-EA5E-4D89-86A4-FAA803863C2F}" type="presOf" srcId="{96EC3E5D-4538-4938-932A-DC884654DCD6}" destId="{A2B31EB5-1139-4CED-B23C-D8D7E6F78DF8}" srcOrd="1" destOrd="0" presId="urn:microsoft.com/office/officeart/2005/8/layout/bProcess3"/>
    <dgm:cxn modelId="{F1D89FD8-3525-4E96-A778-8CF5343245BB}" srcId="{15DA8E31-B275-4C4D-8560-2539D9056E9E}" destId="{68ED31FA-25E9-488F-A0B3-AEF7AA5922BF}" srcOrd="2" destOrd="0" parTransId="{825C629F-A397-41CF-954D-A0A7A1E2C2FC}" sibTransId="{7A36F5A4-5FB5-4021-BBF0-187CB1151EA1}"/>
    <dgm:cxn modelId="{E815DDDA-97B9-42BA-9E8D-54333A9175EE}" type="presOf" srcId="{388A4283-682F-4841-A13F-03F5E9440ACA}" destId="{C98C2B55-0B31-4372-82BA-AB1E0211C43B}" srcOrd="0" destOrd="0" presId="urn:microsoft.com/office/officeart/2005/8/layout/bProcess3"/>
    <dgm:cxn modelId="{416215DB-C821-4C80-BD3D-506C71773BB3}" type="presOf" srcId="{A62EE973-BC16-4DEF-ABFE-31B722E9907F}" destId="{8F8260E0-D2B6-4EF4-B1B2-A3F51D8C3006}" srcOrd="0" destOrd="0" presId="urn:microsoft.com/office/officeart/2005/8/layout/bProcess3"/>
    <dgm:cxn modelId="{945E04E5-7806-46CC-8A77-0AE20A799236}" srcId="{15DA8E31-B275-4C4D-8560-2539D9056E9E}" destId="{388A4283-682F-4841-A13F-03F5E9440ACA}" srcOrd="7" destOrd="0" parTransId="{2EDC5818-7A81-48F0-9702-251DAD82AAF8}" sibTransId="{ABFE4826-BC93-4BB2-9D2D-87BF32A7BAC4}"/>
    <dgm:cxn modelId="{7F7179E5-9606-4754-A6B8-FDC9E58C8EED}" type="presOf" srcId="{96EC3E5D-4538-4938-932A-DC884654DCD6}" destId="{70AD2820-0032-4668-B323-DB2FF8D45C6C}" srcOrd="0" destOrd="0" presId="urn:microsoft.com/office/officeart/2005/8/layout/bProcess3"/>
    <dgm:cxn modelId="{181A0BF3-CAB7-4C4E-BE98-264008AA73F2}" type="presOf" srcId="{588BBE0D-D6CD-46F7-9B5A-8CE904DDBA00}" destId="{BB144AE5-C5DC-4771-94CD-5FE165C38F52}" srcOrd="1" destOrd="0" presId="urn:microsoft.com/office/officeart/2005/8/layout/bProcess3"/>
    <dgm:cxn modelId="{38B355F3-0776-478D-BFCD-1AD1D52AC0AF}" type="presOf" srcId="{7A36F5A4-5FB5-4021-BBF0-187CB1151EA1}" destId="{08D08BD3-030B-4D45-A3BB-C213CE136376}" srcOrd="1" destOrd="0" presId="urn:microsoft.com/office/officeart/2005/8/layout/bProcess3"/>
    <dgm:cxn modelId="{70BF67FB-5F6D-4DD4-9DAF-0EB514A616A2}" type="presOf" srcId="{158D9365-062B-4066-B732-FA69D6AA1B5F}" destId="{04F8326C-264F-488A-A4A8-7A8E01F69ABB}" srcOrd="0" destOrd="0" presId="urn:microsoft.com/office/officeart/2005/8/layout/bProcess3"/>
    <dgm:cxn modelId="{76C16EFF-107B-4CE6-8102-F7E77ED33ED0}" srcId="{15DA8E31-B275-4C4D-8560-2539D9056E9E}" destId="{158D9365-062B-4066-B732-FA69D6AA1B5F}" srcOrd="5" destOrd="0" parTransId="{B6C60881-50D6-4F07-8FD2-97C529CCB467}" sibTransId="{A62EE973-BC16-4DEF-ABFE-31B722E9907F}"/>
    <dgm:cxn modelId="{D7A67F29-324D-4221-A61F-A43CFB2A001A}" type="presParOf" srcId="{AB6BED40-C457-4D01-9591-EFB730FF150D}" destId="{3FAF2721-7DD2-4FE5-921E-212DFA7E613F}" srcOrd="0" destOrd="0" presId="urn:microsoft.com/office/officeart/2005/8/layout/bProcess3"/>
    <dgm:cxn modelId="{E77ED4B6-5BA6-4E9B-B289-8AA0A93CDC5D}" type="presParOf" srcId="{AB6BED40-C457-4D01-9591-EFB730FF150D}" destId="{B55AB5F0-AF65-42C4-B40E-06F86163C742}" srcOrd="1" destOrd="0" presId="urn:microsoft.com/office/officeart/2005/8/layout/bProcess3"/>
    <dgm:cxn modelId="{1AB57BD2-E287-4E75-BA57-4D2650D82A69}" type="presParOf" srcId="{B55AB5F0-AF65-42C4-B40E-06F86163C742}" destId="{7B45603F-DACA-4111-9E73-CF66334B92D9}" srcOrd="0" destOrd="0" presId="urn:microsoft.com/office/officeart/2005/8/layout/bProcess3"/>
    <dgm:cxn modelId="{14EA1187-2B08-4B6A-B572-CD805FD67083}" type="presParOf" srcId="{AB6BED40-C457-4D01-9591-EFB730FF150D}" destId="{F0913127-8D83-4D8E-81A8-A511FA66DA6A}" srcOrd="2" destOrd="0" presId="urn:microsoft.com/office/officeart/2005/8/layout/bProcess3"/>
    <dgm:cxn modelId="{612E914E-FBA3-4F0C-AFDB-1092905F29A8}" type="presParOf" srcId="{AB6BED40-C457-4D01-9591-EFB730FF150D}" destId="{4B7B1DC3-286E-470A-B493-9AC1C4AD5039}" srcOrd="3" destOrd="0" presId="urn:microsoft.com/office/officeart/2005/8/layout/bProcess3"/>
    <dgm:cxn modelId="{0F4589F9-2D63-40E0-AA7D-69BFB49256D3}" type="presParOf" srcId="{4B7B1DC3-286E-470A-B493-9AC1C4AD5039}" destId="{BB144AE5-C5DC-4771-94CD-5FE165C38F52}" srcOrd="0" destOrd="0" presId="urn:microsoft.com/office/officeart/2005/8/layout/bProcess3"/>
    <dgm:cxn modelId="{06520E6B-D1FD-4443-A5F3-EF98A660446C}" type="presParOf" srcId="{AB6BED40-C457-4D01-9591-EFB730FF150D}" destId="{5535F72A-D4F6-493F-955E-2BD0A8D2B52F}" srcOrd="4" destOrd="0" presId="urn:microsoft.com/office/officeart/2005/8/layout/bProcess3"/>
    <dgm:cxn modelId="{7E642246-81AA-44B6-8642-9757D6809040}" type="presParOf" srcId="{AB6BED40-C457-4D01-9591-EFB730FF150D}" destId="{87C64786-65D0-4EB2-9391-FF0FF64DFD03}" srcOrd="5" destOrd="0" presId="urn:microsoft.com/office/officeart/2005/8/layout/bProcess3"/>
    <dgm:cxn modelId="{4D2891D1-41ED-43C5-861A-66BB0F16C403}" type="presParOf" srcId="{87C64786-65D0-4EB2-9391-FF0FF64DFD03}" destId="{08D08BD3-030B-4D45-A3BB-C213CE136376}" srcOrd="0" destOrd="0" presId="urn:microsoft.com/office/officeart/2005/8/layout/bProcess3"/>
    <dgm:cxn modelId="{ACCA94B0-5EF2-4186-88D3-1B339163FEF4}" type="presParOf" srcId="{AB6BED40-C457-4D01-9591-EFB730FF150D}" destId="{197F55AA-CE15-40C5-B715-505335485A77}" srcOrd="6" destOrd="0" presId="urn:microsoft.com/office/officeart/2005/8/layout/bProcess3"/>
    <dgm:cxn modelId="{B64A5CC9-860D-4685-B739-E7F664B25B19}" type="presParOf" srcId="{AB6BED40-C457-4D01-9591-EFB730FF150D}" destId="{70AD2820-0032-4668-B323-DB2FF8D45C6C}" srcOrd="7" destOrd="0" presId="urn:microsoft.com/office/officeart/2005/8/layout/bProcess3"/>
    <dgm:cxn modelId="{7675FC03-DDF7-4E77-9D1B-BBEDE2A3A94D}" type="presParOf" srcId="{70AD2820-0032-4668-B323-DB2FF8D45C6C}" destId="{A2B31EB5-1139-4CED-B23C-D8D7E6F78DF8}" srcOrd="0" destOrd="0" presId="urn:microsoft.com/office/officeart/2005/8/layout/bProcess3"/>
    <dgm:cxn modelId="{8D3C3C81-4D6D-4649-BD6A-FBD1ED49DC5D}" type="presParOf" srcId="{AB6BED40-C457-4D01-9591-EFB730FF150D}" destId="{CCB75F3B-1384-4509-81F7-7C6197E8F00D}" srcOrd="8" destOrd="0" presId="urn:microsoft.com/office/officeart/2005/8/layout/bProcess3"/>
    <dgm:cxn modelId="{C998F764-0B08-4B70-8401-6E62B22EB83E}" type="presParOf" srcId="{AB6BED40-C457-4D01-9591-EFB730FF150D}" destId="{C2BF3E40-8294-408C-963C-F1C2EDB7FB2A}" srcOrd="9" destOrd="0" presId="urn:microsoft.com/office/officeart/2005/8/layout/bProcess3"/>
    <dgm:cxn modelId="{B144E634-B9AD-48B9-8A02-65BC85BD009D}" type="presParOf" srcId="{C2BF3E40-8294-408C-963C-F1C2EDB7FB2A}" destId="{9603861E-60D1-4301-84BF-DE9A993DB39D}" srcOrd="0" destOrd="0" presId="urn:microsoft.com/office/officeart/2005/8/layout/bProcess3"/>
    <dgm:cxn modelId="{2DE727E1-65B1-41A8-80EF-B36A7F85F0F2}" type="presParOf" srcId="{AB6BED40-C457-4D01-9591-EFB730FF150D}" destId="{04F8326C-264F-488A-A4A8-7A8E01F69ABB}" srcOrd="10" destOrd="0" presId="urn:microsoft.com/office/officeart/2005/8/layout/bProcess3"/>
    <dgm:cxn modelId="{4DF45E54-DC07-44ED-9037-10EAEDD1AA0A}" type="presParOf" srcId="{AB6BED40-C457-4D01-9591-EFB730FF150D}" destId="{8F8260E0-D2B6-4EF4-B1B2-A3F51D8C3006}" srcOrd="11" destOrd="0" presId="urn:microsoft.com/office/officeart/2005/8/layout/bProcess3"/>
    <dgm:cxn modelId="{5E288CF6-7882-4726-8614-BD74DFD2F48C}" type="presParOf" srcId="{8F8260E0-D2B6-4EF4-B1B2-A3F51D8C3006}" destId="{6BA880FC-2CEC-405F-B82F-1440883FF9B8}" srcOrd="0" destOrd="0" presId="urn:microsoft.com/office/officeart/2005/8/layout/bProcess3"/>
    <dgm:cxn modelId="{B1612626-8AD5-40F3-B765-615D713559D8}" type="presParOf" srcId="{AB6BED40-C457-4D01-9591-EFB730FF150D}" destId="{F2A567D2-3D47-465B-967D-468384160678}" srcOrd="12" destOrd="0" presId="urn:microsoft.com/office/officeart/2005/8/layout/bProcess3"/>
    <dgm:cxn modelId="{51CD1E42-F0BA-41FB-92D9-509D2DE04CE0}" type="presParOf" srcId="{AB6BED40-C457-4D01-9591-EFB730FF150D}" destId="{82D5F601-B3C3-4BFE-B3B8-15A1E807CC70}" srcOrd="13" destOrd="0" presId="urn:microsoft.com/office/officeart/2005/8/layout/bProcess3"/>
    <dgm:cxn modelId="{74F283F9-6940-4A9C-AA85-F5ED554B5145}" type="presParOf" srcId="{82D5F601-B3C3-4BFE-B3B8-15A1E807CC70}" destId="{C8611F0A-626C-44C0-9D3A-CABD403113B7}" srcOrd="0" destOrd="0" presId="urn:microsoft.com/office/officeart/2005/8/layout/bProcess3"/>
    <dgm:cxn modelId="{4E7002D5-FDF1-4BE7-93FE-8E98D43D0C4E}" type="presParOf" srcId="{AB6BED40-C457-4D01-9591-EFB730FF150D}" destId="{C98C2B55-0B31-4372-82BA-AB1E0211C43B}" srcOrd="14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33538F-602A-45FE-BA55-A39660CC6915}">
      <dsp:nvSpPr>
        <dsp:cNvPr id="0" name=""/>
        <dsp:cNvSpPr/>
      </dsp:nvSpPr>
      <dsp:spPr>
        <a:xfrm>
          <a:off x="0" y="751350"/>
          <a:ext cx="3012281" cy="180736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2800" b="0" kern="1200" dirty="0" err="1"/>
            <a:t>perkembangan</a:t>
          </a:r>
          <a:r>
            <a:rPr lang="en-MY" sz="2800" b="0" kern="1200" dirty="0"/>
            <a:t> </a:t>
          </a:r>
          <a:r>
            <a:rPr lang="en-MY" sz="2800" b="0" kern="1200" dirty="0" err="1"/>
            <a:t>sejarah</a:t>
          </a:r>
          <a:endParaRPr lang="en-MY" sz="2800" b="0" kern="1200" dirty="0"/>
        </a:p>
      </dsp:txBody>
      <dsp:txXfrm>
        <a:off x="0" y="751350"/>
        <a:ext cx="3012281" cy="1807368"/>
      </dsp:txXfrm>
    </dsp:sp>
    <dsp:sp modelId="{DD4EA771-E4D7-4E4C-8D48-EA479556860B}">
      <dsp:nvSpPr>
        <dsp:cNvPr id="0" name=""/>
        <dsp:cNvSpPr/>
      </dsp:nvSpPr>
      <dsp:spPr>
        <a:xfrm>
          <a:off x="3313509" y="751350"/>
          <a:ext cx="3012281" cy="1807368"/>
        </a:xfrm>
        <a:prstGeom prst="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2800" b="0" kern="1200" dirty="0" err="1"/>
            <a:t>struktur</a:t>
          </a:r>
          <a:r>
            <a:rPr lang="en-MY" sz="2800" b="0" kern="1200" dirty="0"/>
            <a:t> </a:t>
          </a:r>
          <a:r>
            <a:rPr lang="en-MY" sz="2800" b="0" kern="1200" dirty="0" err="1"/>
            <a:t>sosial</a:t>
          </a:r>
          <a:endParaRPr lang="en-MY" sz="2800" b="0" kern="1200" dirty="0"/>
        </a:p>
      </dsp:txBody>
      <dsp:txXfrm>
        <a:off x="3313509" y="751350"/>
        <a:ext cx="3012281" cy="1807368"/>
      </dsp:txXfrm>
    </dsp:sp>
    <dsp:sp modelId="{58DFE89A-2D99-4023-BFDB-8C4B8B66F3C4}">
      <dsp:nvSpPr>
        <dsp:cNvPr id="0" name=""/>
        <dsp:cNvSpPr/>
      </dsp:nvSpPr>
      <dsp:spPr>
        <a:xfrm>
          <a:off x="6627018" y="751350"/>
          <a:ext cx="3012281" cy="1807368"/>
        </a:xfrm>
        <a:prstGeom prst="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2800" b="0" kern="1200" dirty="0" err="1"/>
            <a:t>biografi</a:t>
          </a:r>
          <a:r>
            <a:rPr lang="en-MY" sz="2800" b="0" kern="1200" dirty="0"/>
            <a:t>.</a:t>
          </a:r>
        </a:p>
      </dsp:txBody>
      <dsp:txXfrm>
        <a:off x="6627018" y="751350"/>
        <a:ext cx="3012281" cy="1807368"/>
      </dsp:txXfrm>
    </dsp:sp>
    <dsp:sp modelId="{A6CD6F61-CB2C-49FE-8782-16F01CBD6DD7}">
      <dsp:nvSpPr>
        <dsp:cNvPr id="0" name=""/>
        <dsp:cNvSpPr/>
      </dsp:nvSpPr>
      <dsp:spPr>
        <a:xfrm>
          <a:off x="0" y="2859947"/>
          <a:ext cx="3012281" cy="1807368"/>
        </a:xfrm>
        <a:prstGeom prst="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2800" b="0" kern="1200" dirty="0" err="1"/>
            <a:t>susur</a:t>
          </a:r>
          <a:r>
            <a:rPr lang="en-MY" sz="2800" b="0" kern="1200" dirty="0"/>
            <a:t> masa : </a:t>
          </a:r>
          <a:r>
            <a:rPr lang="en-MY" sz="2800" b="0" kern="1200" dirty="0" err="1"/>
            <a:t>Prakolonial</a:t>
          </a:r>
          <a:r>
            <a:rPr lang="en-MY" sz="2800" b="0" kern="1200" dirty="0"/>
            <a:t>, </a:t>
          </a:r>
          <a:r>
            <a:rPr lang="en-MY" sz="2800" b="0" kern="1200" dirty="0" err="1"/>
            <a:t>Kolonial</a:t>
          </a:r>
          <a:r>
            <a:rPr lang="en-MY" sz="2800" b="0" kern="1200" dirty="0"/>
            <a:t> dan </a:t>
          </a:r>
          <a:r>
            <a:rPr lang="en-MY" sz="2800" b="0" kern="1200" dirty="0" err="1"/>
            <a:t>Pascakolonial</a:t>
          </a:r>
          <a:endParaRPr lang="en-MY" sz="2800" b="0" kern="1200" dirty="0"/>
        </a:p>
      </dsp:txBody>
      <dsp:txXfrm>
        <a:off x="0" y="2859947"/>
        <a:ext cx="3012281" cy="1807368"/>
      </dsp:txXfrm>
    </dsp:sp>
    <dsp:sp modelId="{B4B7EF77-ECB8-42BA-9F96-E9B07F7F8283}">
      <dsp:nvSpPr>
        <dsp:cNvPr id="0" name=""/>
        <dsp:cNvSpPr/>
      </dsp:nvSpPr>
      <dsp:spPr>
        <a:xfrm>
          <a:off x="3313509" y="2859947"/>
          <a:ext cx="3012281" cy="1807368"/>
        </a:xfrm>
        <a:prstGeom prst="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kern="1200" dirty="0" err="1"/>
            <a:t>Adab</a:t>
          </a:r>
          <a:r>
            <a:rPr lang="en-US" sz="2800" b="0" kern="1200" dirty="0"/>
            <a:t> dan Adat</a:t>
          </a:r>
          <a:endParaRPr lang="en-MY" sz="2800" b="0" kern="1200" dirty="0"/>
        </a:p>
      </dsp:txBody>
      <dsp:txXfrm>
        <a:off x="3313509" y="2859947"/>
        <a:ext cx="3012281" cy="1807368"/>
      </dsp:txXfrm>
    </dsp:sp>
    <dsp:sp modelId="{C1ECBDF8-A5D9-4B4A-8D0E-8FB1527956B7}">
      <dsp:nvSpPr>
        <dsp:cNvPr id="0" name=""/>
        <dsp:cNvSpPr/>
      </dsp:nvSpPr>
      <dsp:spPr>
        <a:xfrm>
          <a:off x="6627018" y="2859947"/>
          <a:ext cx="3012281" cy="1807368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kern="1200" dirty="0"/>
            <a:t>Etika dan </a:t>
          </a:r>
          <a:r>
            <a:rPr lang="en-US" sz="2800" b="0" kern="1200" dirty="0" err="1"/>
            <a:t>Etiket</a:t>
          </a:r>
          <a:endParaRPr lang="en-MY" sz="2800" b="0" kern="1200" dirty="0"/>
        </a:p>
      </dsp:txBody>
      <dsp:txXfrm>
        <a:off x="6627018" y="2859947"/>
        <a:ext cx="3012281" cy="18073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DFFAF5-CE78-41FD-82B6-46E57532D0C0}">
      <dsp:nvSpPr>
        <dsp:cNvPr id="0" name=""/>
        <dsp:cNvSpPr/>
      </dsp:nvSpPr>
      <dsp:spPr>
        <a:xfrm>
          <a:off x="0" y="406689"/>
          <a:ext cx="3005849" cy="180350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Riwayat, </a:t>
          </a:r>
          <a:r>
            <a:rPr lang="en-US" sz="2800" kern="1200" dirty="0" err="1"/>
            <a:t>kisah</a:t>
          </a:r>
          <a:r>
            <a:rPr lang="en-US" sz="2800" kern="1200" dirty="0"/>
            <a:t> </a:t>
          </a:r>
          <a:r>
            <a:rPr lang="en-US" sz="2800" kern="1200" dirty="0" err="1"/>
            <a:t>hidup</a:t>
          </a:r>
          <a:endParaRPr lang="en-MY" sz="2800" kern="1200" dirty="0"/>
        </a:p>
      </dsp:txBody>
      <dsp:txXfrm>
        <a:off x="0" y="406689"/>
        <a:ext cx="3005849" cy="1803509"/>
      </dsp:txXfrm>
    </dsp:sp>
    <dsp:sp modelId="{84BAA8F5-3CA4-4A42-B46E-A3DFF0E7B3B3}">
      <dsp:nvSpPr>
        <dsp:cNvPr id="0" name=""/>
        <dsp:cNvSpPr/>
      </dsp:nvSpPr>
      <dsp:spPr>
        <a:xfrm>
          <a:off x="3306433" y="406689"/>
          <a:ext cx="3005849" cy="1803509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 err="1"/>
            <a:t>Struktur</a:t>
          </a:r>
          <a:r>
            <a:rPr lang="en-US" sz="2800" kern="1200" dirty="0"/>
            <a:t> </a:t>
          </a:r>
          <a:r>
            <a:rPr lang="en-US" sz="2800" kern="1200" dirty="0" err="1"/>
            <a:t>sosial</a:t>
          </a:r>
          <a:r>
            <a:rPr lang="en-US" sz="2800" kern="1200" dirty="0"/>
            <a:t> dan proses </a:t>
          </a:r>
          <a:r>
            <a:rPr lang="en-US" sz="2800" kern="1200" dirty="0" err="1"/>
            <a:t>sejarah</a:t>
          </a:r>
          <a:r>
            <a:rPr lang="en-US" sz="2800" kern="1200" dirty="0"/>
            <a:t> yang </a:t>
          </a:r>
          <a:r>
            <a:rPr lang="en-US" sz="2800" kern="1200" dirty="0" err="1"/>
            <a:t>mencorak</a:t>
          </a:r>
          <a:r>
            <a:rPr lang="en-US" sz="2800" kern="1200" dirty="0"/>
            <a:t> </a:t>
          </a:r>
          <a:r>
            <a:rPr lang="en-US" sz="2800" kern="1200" dirty="0" err="1"/>
            <a:t>pengalaman</a:t>
          </a:r>
          <a:r>
            <a:rPr lang="en-US" sz="2800" kern="1200" dirty="0"/>
            <a:t>.</a:t>
          </a:r>
          <a:endParaRPr lang="en-MY" sz="2800" kern="1200" dirty="0"/>
        </a:p>
      </dsp:txBody>
      <dsp:txXfrm>
        <a:off x="3306433" y="406689"/>
        <a:ext cx="3005849" cy="1803509"/>
      </dsp:txXfrm>
    </dsp:sp>
    <dsp:sp modelId="{1CB49415-9634-4478-90E0-851AF702C3FD}">
      <dsp:nvSpPr>
        <dsp:cNvPr id="0" name=""/>
        <dsp:cNvSpPr/>
      </dsp:nvSpPr>
      <dsp:spPr>
        <a:xfrm>
          <a:off x="6612867" y="406689"/>
          <a:ext cx="3005849" cy="1803509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 err="1"/>
            <a:t>Individu</a:t>
          </a:r>
          <a:r>
            <a:rPr lang="en-US" sz="3200" kern="1200" dirty="0"/>
            <a:t>, </a:t>
          </a:r>
          <a:r>
            <a:rPr lang="en-US" sz="3200" kern="1200" dirty="0" err="1"/>
            <a:t>keluaraga</a:t>
          </a:r>
          <a:r>
            <a:rPr lang="en-US" sz="3200" kern="1200" dirty="0"/>
            <a:t>, </a:t>
          </a:r>
          <a:r>
            <a:rPr lang="en-US" sz="3200" kern="1200" dirty="0" err="1"/>
            <a:t>komuniti</a:t>
          </a:r>
          <a:r>
            <a:rPr lang="en-US" sz="3200" kern="1200" dirty="0"/>
            <a:t> </a:t>
          </a:r>
          <a:r>
            <a:rPr lang="en-US" sz="3200" kern="1200" dirty="0" err="1"/>
            <a:t>dalam</a:t>
          </a:r>
          <a:r>
            <a:rPr lang="en-US" sz="3200" kern="1200" dirty="0"/>
            <a:t> Masyarakat.</a:t>
          </a:r>
          <a:endParaRPr lang="en-MY" sz="3200" kern="1200" dirty="0"/>
        </a:p>
      </dsp:txBody>
      <dsp:txXfrm>
        <a:off x="6612867" y="406689"/>
        <a:ext cx="3005849" cy="180350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A3FE9B-17CD-4A9C-8E51-6C242C9D9B77}">
      <dsp:nvSpPr>
        <dsp:cNvPr id="0" name=""/>
        <dsp:cNvSpPr/>
      </dsp:nvSpPr>
      <dsp:spPr>
        <a:xfrm rot="19200000">
          <a:off x="1735" y="1549117"/>
          <a:ext cx="2411339" cy="1567370"/>
        </a:xfrm>
        <a:prstGeom prst="round2Same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40640" rIns="12192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3200" kern="1200" dirty="0"/>
            <a:t>Etika</a:t>
          </a:r>
        </a:p>
      </dsp:txBody>
      <dsp:txXfrm>
        <a:off x="102839" y="1616680"/>
        <a:ext cx="2258313" cy="1490857"/>
      </dsp:txXfrm>
    </dsp:sp>
    <dsp:sp modelId="{A838F7EF-F494-4193-A0BF-C7C868202F72}">
      <dsp:nvSpPr>
        <dsp:cNvPr id="0" name=""/>
        <dsp:cNvSpPr/>
      </dsp:nvSpPr>
      <dsp:spPr>
        <a:xfrm>
          <a:off x="2732467" y="555212"/>
          <a:ext cx="2411339" cy="1567370"/>
        </a:xfrm>
        <a:prstGeom prst="round2Same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40640" rIns="12192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3200" kern="1200" dirty="0" err="1"/>
            <a:t>Kesepaduan</a:t>
          </a:r>
          <a:endParaRPr lang="en-MY" sz="3200" kern="1200" dirty="0"/>
        </a:p>
      </dsp:txBody>
      <dsp:txXfrm>
        <a:off x="2808980" y="631725"/>
        <a:ext cx="2258313" cy="1490857"/>
      </dsp:txXfrm>
    </dsp:sp>
    <dsp:sp modelId="{C63C63ED-ECA9-4592-970A-227C21BDE31D}">
      <dsp:nvSpPr>
        <dsp:cNvPr id="0" name=""/>
        <dsp:cNvSpPr/>
      </dsp:nvSpPr>
      <dsp:spPr>
        <a:xfrm rot="2400000">
          <a:off x="5463198" y="1549117"/>
          <a:ext cx="2411339" cy="1567370"/>
        </a:xfrm>
        <a:prstGeom prst="round2Same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40640" rIns="12192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3200" kern="1200" dirty="0" err="1"/>
            <a:t>Perpaduan</a:t>
          </a:r>
          <a:endParaRPr lang="en-MY" sz="3200" kern="1200" dirty="0"/>
        </a:p>
      </dsp:txBody>
      <dsp:txXfrm>
        <a:off x="5515120" y="1616680"/>
        <a:ext cx="2258313" cy="149085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5AB5F0-AF65-42C4-B40E-06F86163C742}">
      <dsp:nvSpPr>
        <dsp:cNvPr id="0" name=""/>
        <dsp:cNvSpPr/>
      </dsp:nvSpPr>
      <dsp:spPr>
        <a:xfrm>
          <a:off x="4620849" y="821947"/>
          <a:ext cx="63283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32838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500" kern="1200"/>
        </a:p>
      </dsp:txBody>
      <dsp:txXfrm>
        <a:off x="4920682" y="864349"/>
        <a:ext cx="33171" cy="6634"/>
      </dsp:txXfrm>
    </dsp:sp>
    <dsp:sp modelId="{3FAF2721-7DD2-4FE5-921E-212DFA7E613F}">
      <dsp:nvSpPr>
        <dsp:cNvPr id="0" name=""/>
        <dsp:cNvSpPr/>
      </dsp:nvSpPr>
      <dsp:spPr>
        <a:xfrm>
          <a:off x="1738134" y="2312"/>
          <a:ext cx="2884515" cy="173070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2200" kern="1200" dirty="0" err="1"/>
            <a:t>Sistem</a:t>
          </a:r>
          <a:r>
            <a:rPr lang="en-MY" sz="2200" kern="1200" dirty="0"/>
            <a:t> </a:t>
          </a:r>
          <a:r>
            <a:rPr lang="en-MY" sz="2200" kern="1200" dirty="0" err="1"/>
            <a:t>kepercayaan</a:t>
          </a:r>
          <a:r>
            <a:rPr lang="en-MY" sz="2200" kern="1200" dirty="0"/>
            <a:t> dan agama</a:t>
          </a:r>
        </a:p>
      </dsp:txBody>
      <dsp:txXfrm>
        <a:off x="1738134" y="2312"/>
        <a:ext cx="2884515" cy="1730709"/>
      </dsp:txXfrm>
    </dsp:sp>
    <dsp:sp modelId="{4B7B1DC3-286E-470A-B493-9AC1C4AD5039}">
      <dsp:nvSpPr>
        <dsp:cNvPr id="0" name=""/>
        <dsp:cNvSpPr/>
      </dsp:nvSpPr>
      <dsp:spPr>
        <a:xfrm>
          <a:off x="8168803" y="821947"/>
          <a:ext cx="63283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32838" y="45720"/>
              </a:lnTo>
            </a:path>
          </a:pathLst>
        </a:custGeom>
        <a:noFill/>
        <a:ln w="6350" cap="flat" cmpd="sng" algn="ctr">
          <a:solidFill>
            <a:schemeClr val="accent3">
              <a:hueOff val="451767"/>
              <a:satOff val="16667"/>
              <a:lumOff val="-245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500" kern="1200"/>
        </a:p>
      </dsp:txBody>
      <dsp:txXfrm>
        <a:off x="8468637" y="864349"/>
        <a:ext cx="33171" cy="6634"/>
      </dsp:txXfrm>
    </dsp:sp>
    <dsp:sp modelId="{F0913127-8D83-4D8E-81A8-A511FA66DA6A}">
      <dsp:nvSpPr>
        <dsp:cNvPr id="0" name=""/>
        <dsp:cNvSpPr/>
      </dsp:nvSpPr>
      <dsp:spPr>
        <a:xfrm>
          <a:off x="5286088" y="2312"/>
          <a:ext cx="2884515" cy="1730709"/>
        </a:xfrm>
        <a:prstGeom prst="rect">
          <a:avLst/>
        </a:prstGeom>
        <a:solidFill>
          <a:schemeClr val="accent3">
            <a:hueOff val="387228"/>
            <a:satOff val="14286"/>
            <a:lumOff val="-210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2200" kern="1200" dirty="0" err="1"/>
            <a:t>Sistem</a:t>
          </a:r>
          <a:r>
            <a:rPr lang="en-MY" sz="2200" kern="1200" dirty="0"/>
            <a:t> </a:t>
          </a:r>
          <a:r>
            <a:rPr lang="en-MY" sz="2200" kern="1200" dirty="0" err="1"/>
            <a:t>penempatan</a:t>
          </a:r>
          <a:r>
            <a:rPr lang="en-MY" sz="2200" kern="1200" dirty="0"/>
            <a:t> </a:t>
          </a:r>
          <a:r>
            <a:rPr lang="en-MY" sz="2200" kern="1200" dirty="0" err="1"/>
            <a:t>bersepadu</a:t>
          </a:r>
          <a:endParaRPr lang="en-MY" sz="2200" kern="1200" dirty="0"/>
        </a:p>
      </dsp:txBody>
      <dsp:txXfrm>
        <a:off x="5286088" y="2312"/>
        <a:ext cx="2884515" cy="1730709"/>
      </dsp:txXfrm>
    </dsp:sp>
    <dsp:sp modelId="{87C64786-65D0-4EB2-9391-FF0FF64DFD03}">
      <dsp:nvSpPr>
        <dsp:cNvPr id="0" name=""/>
        <dsp:cNvSpPr/>
      </dsp:nvSpPr>
      <dsp:spPr>
        <a:xfrm>
          <a:off x="3180391" y="1731221"/>
          <a:ext cx="7095908" cy="632838"/>
        </a:xfrm>
        <a:custGeom>
          <a:avLst/>
          <a:gdLst/>
          <a:ahLst/>
          <a:cxnLst/>
          <a:rect l="0" t="0" r="0" b="0"/>
          <a:pathLst>
            <a:path>
              <a:moveTo>
                <a:pt x="7095908" y="0"/>
              </a:moveTo>
              <a:lnTo>
                <a:pt x="7095908" y="333519"/>
              </a:lnTo>
              <a:lnTo>
                <a:pt x="0" y="333519"/>
              </a:lnTo>
              <a:lnTo>
                <a:pt x="0" y="632838"/>
              </a:lnTo>
            </a:path>
          </a:pathLst>
        </a:custGeom>
        <a:noFill/>
        <a:ln w="6350" cap="flat" cmpd="sng" algn="ctr">
          <a:solidFill>
            <a:schemeClr val="accent3">
              <a:hueOff val="903533"/>
              <a:satOff val="33333"/>
              <a:lumOff val="-490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500" kern="1200"/>
        </a:p>
      </dsp:txBody>
      <dsp:txXfrm>
        <a:off x="6550174" y="2044323"/>
        <a:ext cx="356342" cy="6634"/>
      </dsp:txXfrm>
    </dsp:sp>
    <dsp:sp modelId="{5535F72A-D4F6-493F-955E-2BD0A8D2B52F}">
      <dsp:nvSpPr>
        <dsp:cNvPr id="0" name=""/>
        <dsp:cNvSpPr/>
      </dsp:nvSpPr>
      <dsp:spPr>
        <a:xfrm>
          <a:off x="8834042" y="2312"/>
          <a:ext cx="2884515" cy="1730709"/>
        </a:xfrm>
        <a:prstGeom prst="rect">
          <a:avLst/>
        </a:prstGeom>
        <a:solidFill>
          <a:schemeClr val="accent3">
            <a:hueOff val="774457"/>
            <a:satOff val="28571"/>
            <a:lumOff val="-42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2200" kern="1200" dirty="0" err="1"/>
            <a:t>Peningkatan</a:t>
          </a:r>
          <a:r>
            <a:rPr lang="en-MY" sz="2200" kern="1200" dirty="0"/>
            <a:t> </a:t>
          </a:r>
          <a:r>
            <a:rPr lang="en-MY" sz="2200" kern="1200" dirty="0" err="1"/>
            <a:t>kualiti</a:t>
          </a:r>
          <a:r>
            <a:rPr lang="en-MY" sz="2200" kern="1200" dirty="0"/>
            <a:t> </a:t>
          </a:r>
          <a:r>
            <a:rPr lang="en-MY" sz="2200" kern="1200" dirty="0" err="1"/>
            <a:t>hidup</a:t>
          </a:r>
          <a:r>
            <a:rPr lang="en-MY" sz="2200" kern="1200" dirty="0"/>
            <a:t> yang </a:t>
          </a:r>
          <a:r>
            <a:rPr lang="en-MY" sz="2200" kern="1200" dirty="0" err="1"/>
            <a:t>seimbang</a:t>
          </a:r>
          <a:endParaRPr lang="en-MY" sz="2200" kern="1200" dirty="0"/>
        </a:p>
      </dsp:txBody>
      <dsp:txXfrm>
        <a:off x="8834042" y="2312"/>
        <a:ext cx="2884515" cy="1730709"/>
      </dsp:txXfrm>
    </dsp:sp>
    <dsp:sp modelId="{70AD2820-0032-4668-B323-DB2FF8D45C6C}">
      <dsp:nvSpPr>
        <dsp:cNvPr id="0" name=""/>
        <dsp:cNvSpPr/>
      </dsp:nvSpPr>
      <dsp:spPr>
        <a:xfrm>
          <a:off x="4620849" y="3216095"/>
          <a:ext cx="63283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32838" y="45720"/>
              </a:lnTo>
            </a:path>
          </a:pathLst>
        </a:custGeom>
        <a:noFill/>
        <a:ln w="6350" cap="flat" cmpd="sng" algn="ctr">
          <a:solidFill>
            <a:schemeClr val="accent3">
              <a:hueOff val="1355300"/>
              <a:satOff val="50000"/>
              <a:lumOff val="-735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500" kern="1200"/>
        </a:p>
      </dsp:txBody>
      <dsp:txXfrm>
        <a:off x="4920682" y="3258497"/>
        <a:ext cx="33171" cy="6634"/>
      </dsp:txXfrm>
    </dsp:sp>
    <dsp:sp modelId="{197F55AA-CE15-40C5-B715-505335485A77}">
      <dsp:nvSpPr>
        <dsp:cNvPr id="0" name=""/>
        <dsp:cNvSpPr/>
      </dsp:nvSpPr>
      <dsp:spPr>
        <a:xfrm>
          <a:off x="1738134" y="2396460"/>
          <a:ext cx="2884515" cy="1730709"/>
        </a:xfrm>
        <a:prstGeom prst="rect">
          <a:avLst/>
        </a:prstGeom>
        <a:solidFill>
          <a:schemeClr val="accent3">
            <a:hueOff val="1161685"/>
            <a:satOff val="42857"/>
            <a:lumOff val="-630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2200" kern="1200" dirty="0" err="1"/>
            <a:t>Perundangan</a:t>
          </a:r>
          <a:r>
            <a:rPr lang="en-MY" sz="2200" kern="1200" dirty="0"/>
            <a:t> yang </a:t>
          </a:r>
          <a:r>
            <a:rPr lang="en-MY" sz="2200" kern="1200" dirty="0" err="1"/>
            <a:t>sistematik</a:t>
          </a:r>
          <a:r>
            <a:rPr lang="en-MY" sz="2200" kern="1200" dirty="0"/>
            <a:t> </a:t>
          </a:r>
          <a:r>
            <a:rPr lang="en-MY" sz="2200" kern="1200" dirty="0" err="1"/>
            <a:t>menjunjung</a:t>
          </a:r>
          <a:r>
            <a:rPr lang="en-MY" sz="2200" kern="1200" dirty="0"/>
            <a:t> </a:t>
          </a:r>
          <a:r>
            <a:rPr lang="en-MY" sz="2200" kern="1200" dirty="0" err="1"/>
            <a:t>nilai</a:t>
          </a:r>
          <a:r>
            <a:rPr lang="en-MY" sz="2200" kern="1200" dirty="0"/>
            <a:t> dan moral yang </a:t>
          </a:r>
          <a:r>
            <a:rPr lang="en-MY" sz="2200" kern="1200" dirty="0" err="1"/>
            <a:t>tinggi</a:t>
          </a:r>
          <a:endParaRPr lang="en-MY" sz="2200" kern="1200" dirty="0"/>
        </a:p>
      </dsp:txBody>
      <dsp:txXfrm>
        <a:off x="1738134" y="2396460"/>
        <a:ext cx="2884515" cy="1730709"/>
      </dsp:txXfrm>
    </dsp:sp>
    <dsp:sp modelId="{C2BF3E40-8294-408C-963C-F1C2EDB7FB2A}">
      <dsp:nvSpPr>
        <dsp:cNvPr id="0" name=""/>
        <dsp:cNvSpPr/>
      </dsp:nvSpPr>
      <dsp:spPr>
        <a:xfrm>
          <a:off x="8168803" y="3216095"/>
          <a:ext cx="63283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32838" y="45720"/>
              </a:lnTo>
            </a:path>
          </a:pathLst>
        </a:custGeom>
        <a:noFill/>
        <a:ln w="6350" cap="flat" cmpd="sng" algn="ctr">
          <a:solidFill>
            <a:schemeClr val="accent3">
              <a:hueOff val="1807066"/>
              <a:satOff val="66667"/>
              <a:lumOff val="-980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500" kern="1200"/>
        </a:p>
      </dsp:txBody>
      <dsp:txXfrm>
        <a:off x="8468637" y="3258497"/>
        <a:ext cx="33171" cy="6634"/>
      </dsp:txXfrm>
    </dsp:sp>
    <dsp:sp modelId="{CCB75F3B-1384-4509-81F7-7C6197E8F00D}">
      <dsp:nvSpPr>
        <dsp:cNvPr id="0" name=""/>
        <dsp:cNvSpPr/>
      </dsp:nvSpPr>
      <dsp:spPr>
        <a:xfrm>
          <a:off x="5286088" y="2396460"/>
          <a:ext cx="2884515" cy="1730709"/>
        </a:xfrm>
        <a:prstGeom prst="rect">
          <a:avLst/>
        </a:prstGeom>
        <a:solidFill>
          <a:schemeClr val="accent3">
            <a:hueOff val="1548914"/>
            <a:satOff val="57143"/>
            <a:lumOff val="-840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2200" kern="1200" dirty="0"/>
            <a:t>Bahasa dan tulisan </a:t>
          </a:r>
          <a:r>
            <a:rPr lang="en-MY" sz="2200" kern="1200" dirty="0" err="1"/>
            <a:t>kebangsaan</a:t>
          </a:r>
          <a:endParaRPr lang="en-MY" sz="2200" kern="1200" dirty="0"/>
        </a:p>
      </dsp:txBody>
      <dsp:txXfrm>
        <a:off x="5286088" y="2396460"/>
        <a:ext cx="2884515" cy="1730709"/>
      </dsp:txXfrm>
    </dsp:sp>
    <dsp:sp modelId="{8F8260E0-D2B6-4EF4-B1B2-A3F51D8C3006}">
      <dsp:nvSpPr>
        <dsp:cNvPr id="0" name=""/>
        <dsp:cNvSpPr/>
      </dsp:nvSpPr>
      <dsp:spPr>
        <a:xfrm>
          <a:off x="3180391" y="4125369"/>
          <a:ext cx="7095908" cy="632838"/>
        </a:xfrm>
        <a:custGeom>
          <a:avLst/>
          <a:gdLst/>
          <a:ahLst/>
          <a:cxnLst/>
          <a:rect l="0" t="0" r="0" b="0"/>
          <a:pathLst>
            <a:path>
              <a:moveTo>
                <a:pt x="7095908" y="0"/>
              </a:moveTo>
              <a:lnTo>
                <a:pt x="7095908" y="333519"/>
              </a:lnTo>
              <a:lnTo>
                <a:pt x="0" y="333519"/>
              </a:lnTo>
              <a:lnTo>
                <a:pt x="0" y="632838"/>
              </a:lnTo>
            </a:path>
          </a:pathLst>
        </a:custGeom>
        <a:noFill/>
        <a:ln w="6350" cap="flat" cmpd="sng" algn="ctr">
          <a:solidFill>
            <a:schemeClr val="accent3">
              <a:hueOff val="2258833"/>
              <a:satOff val="83333"/>
              <a:lumOff val="-1225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500" kern="1200"/>
        </a:p>
      </dsp:txBody>
      <dsp:txXfrm>
        <a:off x="6550174" y="4438471"/>
        <a:ext cx="356342" cy="6634"/>
      </dsp:txXfrm>
    </dsp:sp>
    <dsp:sp modelId="{04F8326C-264F-488A-A4A8-7A8E01F69ABB}">
      <dsp:nvSpPr>
        <dsp:cNvPr id="0" name=""/>
        <dsp:cNvSpPr/>
      </dsp:nvSpPr>
      <dsp:spPr>
        <a:xfrm>
          <a:off x="8834042" y="2396460"/>
          <a:ext cx="2884515" cy="1730709"/>
        </a:xfrm>
        <a:prstGeom prst="rect">
          <a:avLst/>
        </a:prstGeom>
        <a:solidFill>
          <a:schemeClr val="accent3">
            <a:hueOff val="1936142"/>
            <a:satOff val="71429"/>
            <a:lumOff val="-105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2200" kern="1200" dirty="0" err="1"/>
            <a:t>Sistem</a:t>
          </a:r>
          <a:r>
            <a:rPr lang="en-MY" sz="2200" kern="1200" dirty="0"/>
            <a:t> </a:t>
          </a:r>
          <a:r>
            <a:rPr lang="en-MY" sz="2200" kern="1200" dirty="0" err="1"/>
            <a:t>organisasi</a:t>
          </a:r>
          <a:r>
            <a:rPr lang="en-MY" sz="2200" kern="1200" dirty="0"/>
            <a:t> yang </a:t>
          </a:r>
          <a:r>
            <a:rPr lang="en-MY" sz="2200" kern="1200" dirty="0" err="1"/>
            <a:t>mengamalkan</a:t>
          </a:r>
          <a:r>
            <a:rPr lang="en-MY" sz="2200" kern="1200" dirty="0"/>
            <a:t> </a:t>
          </a:r>
          <a:r>
            <a:rPr lang="en-MY" sz="2200" kern="1200" dirty="0" err="1"/>
            <a:t>dasar</a:t>
          </a:r>
          <a:r>
            <a:rPr lang="en-MY" sz="2200" kern="1200" dirty="0"/>
            <a:t> </a:t>
          </a:r>
          <a:r>
            <a:rPr lang="en-MY" sz="2200" kern="1200" dirty="0" err="1"/>
            <a:t>langit</a:t>
          </a:r>
          <a:r>
            <a:rPr lang="en-MY" sz="2200" kern="1200" dirty="0"/>
            <a:t> </a:t>
          </a:r>
          <a:r>
            <a:rPr lang="en-MY" sz="2200" kern="1200" dirty="0" err="1"/>
            <a:t>terbuka</a:t>
          </a:r>
          <a:r>
            <a:rPr lang="en-MY" sz="2200" kern="1200" dirty="0"/>
            <a:t> </a:t>
          </a:r>
          <a:r>
            <a:rPr lang="en-MY" sz="2200" kern="1200" dirty="0" err="1"/>
            <a:t>kepada</a:t>
          </a:r>
          <a:r>
            <a:rPr lang="en-MY" sz="2200" kern="1200" dirty="0"/>
            <a:t> </a:t>
          </a:r>
          <a:r>
            <a:rPr lang="en-MY" sz="2200" kern="1200" dirty="0" err="1"/>
            <a:t>pelbagai</a:t>
          </a:r>
          <a:r>
            <a:rPr lang="en-MY" sz="2200" kern="1200" dirty="0"/>
            <a:t> </a:t>
          </a:r>
          <a:r>
            <a:rPr lang="en-MY" sz="2200" kern="1200" dirty="0" err="1"/>
            <a:t>kaum</a:t>
          </a:r>
          <a:endParaRPr lang="en-MY" sz="2200" kern="1200" dirty="0"/>
        </a:p>
      </dsp:txBody>
      <dsp:txXfrm>
        <a:off x="8834042" y="2396460"/>
        <a:ext cx="2884515" cy="1730709"/>
      </dsp:txXfrm>
    </dsp:sp>
    <dsp:sp modelId="{82D5F601-B3C3-4BFE-B3B8-15A1E807CC70}">
      <dsp:nvSpPr>
        <dsp:cNvPr id="0" name=""/>
        <dsp:cNvSpPr/>
      </dsp:nvSpPr>
      <dsp:spPr>
        <a:xfrm>
          <a:off x="4620849" y="5610242"/>
          <a:ext cx="63283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32838" y="45720"/>
              </a:lnTo>
            </a:path>
          </a:pathLst>
        </a:custGeom>
        <a:noFill/>
        <a:ln w="6350" cap="flat" cmpd="sng" algn="ctr">
          <a:solidFill>
            <a:schemeClr val="accent3">
              <a:hueOff val="2710599"/>
              <a:satOff val="100000"/>
              <a:lumOff val="-14706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500" kern="1200"/>
        </a:p>
      </dsp:txBody>
      <dsp:txXfrm>
        <a:off x="4920682" y="5652645"/>
        <a:ext cx="33171" cy="6634"/>
      </dsp:txXfrm>
    </dsp:sp>
    <dsp:sp modelId="{F2A567D2-3D47-465B-967D-468384160678}">
      <dsp:nvSpPr>
        <dsp:cNvPr id="0" name=""/>
        <dsp:cNvSpPr/>
      </dsp:nvSpPr>
      <dsp:spPr>
        <a:xfrm>
          <a:off x="1738134" y="4790608"/>
          <a:ext cx="2884515" cy="1730709"/>
        </a:xfrm>
        <a:prstGeom prst="rect">
          <a:avLst/>
        </a:prstGeom>
        <a:solidFill>
          <a:schemeClr val="accent3">
            <a:hueOff val="2323371"/>
            <a:satOff val="85714"/>
            <a:lumOff val="-126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2200" kern="1200" dirty="0" err="1"/>
            <a:t>Akur</a:t>
          </a:r>
          <a:r>
            <a:rPr lang="en-MY" sz="2200" kern="1200" dirty="0"/>
            <a:t> </a:t>
          </a:r>
          <a:r>
            <a:rPr lang="en-MY" sz="2200" kern="1200" dirty="0" err="1"/>
            <a:t>dengan</a:t>
          </a:r>
          <a:r>
            <a:rPr lang="en-MY" sz="2200" kern="1200" dirty="0"/>
            <a:t> </a:t>
          </a:r>
          <a:r>
            <a:rPr lang="en-MY" sz="2200" kern="1200" dirty="0" err="1"/>
            <a:t>perlembagaan</a:t>
          </a:r>
          <a:r>
            <a:rPr lang="en-MY" sz="2200" kern="1200" dirty="0"/>
            <a:t> </a:t>
          </a:r>
          <a:r>
            <a:rPr lang="en-MY" sz="2200" kern="1200" dirty="0" err="1"/>
            <a:t>undang-undang</a:t>
          </a:r>
          <a:r>
            <a:rPr lang="en-MY" sz="2200" kern="1200" dirty="0"/>
            <a:t> dan </a:t>
          </a:r>
          <a:r>
            <a:rPr lang="en-MY" sz="2200" kern="1200" dirty="0" err="1"/>
            <a:t>dasar</a:t>
          </a:r>
          <a:r>
            <a:rPr lang="en-MY" sz="2200" kern="1200" dirty="0"/>
            <a:t> negara</a:t>
          </a:r>
        </a:p>
      </dsp:txBody>
      <dsp:txXfrm>
        <a:off x="1738134" y="4790608"/>
        <a:ext cx="2884515" cy="1730709"/>
      </dsp:txXfrm>
    </dsp:sp>
    <dsp:sp modelId="{C98C2B55-0B31-4372-82BA-AB1E0211C43B}">
      <dsp:nvSpPr>
        <dsp:cNvPr id="0" name=""/>
        <dsp:cNvSpPr/>
      </dsp:nvSpPr>
      <dsp:spPr>
        <a:xfrm>
          <a:off x="5286088" y="4790608"/>
          <a:ext cx="2884515" cy="1730709"/>
        </a:xfrm>
        <a:prstGeom prst="rect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2200" kern="1200" dirty="0" err="1"/>
            <a:t>Membina</a:t>
          </a:r>
          <a:r>
            <a:rPr lang="en-MY" sz="2200" kern="1200" dirty="0"/>
            <a:t> </a:t>
          </a:r>
          <a:r>
            <a:rPr lang="en-MY" sz="2200" kern="1200" dirty="0" err="1"/>
            <a:t>bangsa</a:t>
          </a:r>
          <a:r>
            <a:rPr lang="en-MY" sz="2200" kern="1200" dirty="0"/>
            <a:t> dan negara</a:t>
          </a:r>
        </a:p>
      </dsp:txBody>
      <dsp:txXfrm>
        <a:off x="5286088" y="4790608"/>
        <a:ext cx="2884515" cy="17307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TabbedArc+Icon">
  <dgm:title val="Tabbed Arc"/>
  <dgm:desc val="Use to show a set of related items arcing over a common area.  Best with small amounts of text."/>
  <dgm:catLst>
    <dgm:cat type="relationship" pri="20500"/>
    <dgm:cat type="officeonline" pri="4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1">
        <dgm:alg type="cycle"/>
      </dgm:if>
      <dgm:else name="Name3">
        <dgm:choose name="Name4">
          <dgm:if name="Name5" axis="ch" ptType="node" func="cnt" op="lte" val="3">
            <dgm:choose name="Name6">
              <dgm:if name="Name7" func="var" arg="dir" op="equ" val="norm">
                <dgm:alg type="cycle">
                  <dgm:param type="stAng" val="-40"/>
                  <dgm:param type="spanAng" val="80"/>
                  <dgm:param type="rotPath" val="alongPath"/>
                </dgm:alg>
              </dgm:if>
              <dgm:else name="Name8">
                <dgm:alg type="cycle">
                  <dgm:param type="stAng" val="40"/>
                  <dgm:param type="spanAng" val="-80"/>
                  <dgm:param type="rotPath" val="alongPath"/>
                </dgm:alg>
              </dgm:else>
            </dgm:choose>
          </dgm:if>
          <dgm:else name="Name9">
            <dgm:choose name="Name10">
              <dgm:if name="Name11" func="var" arg="dir" op="equ" val="norm">
                <dgm:alg type="cycle">
                  <dgm:param type="stAng" val="-60"/>
                  <dgm:param type="spanAng" val="120"/>
                  <dgm:param type="rotPath" val="alongPath"/>
                </dgm:alg>
              </dgm:if>
              <dgm:else name="Name12">
                <dgm:alg type="cycle">
                  <dgm:param type="stAng" val="60"/>
                  <dgm:param type="spanAng" val="-120"/>
                  <dgm:param type="rotPath" val="alongPath"/>
                </dgm:alg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hoose name="Name13">
      <dgm:if name="Name14" axis="ch" ptType="node" func="cnt" op="equ" val="2">
        <dgm:constrLst>
          <dgm:constr type="w" for="ch" ptType="node" refType="w"/>
          <dgm:constr type="primFontSz" for="ch" ptType="node" op="equ" val="65"/>
          <dgm:constr type="sibSp" refType="w" fact="0.22"/>
        </dgm:constrLst>
      </dgm:if>
      <dgm:else name="Name15">
        <dgm:constrLst>
          <dgm:constr type="w" for="ch" ptType="node" refType="w"/>
          <dgm:constr type="primFontSz" for="ch" ptType="node" op="equ" val="65"/>
          <dgm:constr type="sibSp" refType="w" fact="0.14"/>
        </dgm:constrLst>
      </dgm:else>
    </dgm:choose>
    <dgm:ruleLst/>
    <dgm:forEach name="Name16" axis="ch" ptType="node">
      <dgm:choose name="Name17">
        <dgm:if name="Name18" axis="par ch" ptType="doc node" func="cnt" op="equ" val="1">
          <dgm:layoutNode name="one">
            <dgm:varLst>
              <dgm:bulletEnabled val="1"/>
            </dgm:varLst>
            <dgm:alg type="tx"/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9">
          <dgm:layoutNode name="twoplus">
            <dgm:varLst>
              <dgm:bulletEnabled val="1"/>
            </dgm:varLst>
            <dgm:alg type="tx">
              <dgm:param type="autoTxRot" val="grav"/>
            </dgm:alg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MY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A06DB2-3EA4-4037-8522-1BB2D6E70AD3}" type="datetimeFigureOut">
              <a:rPr lang="en-MY" smtClean="0"/>
              <a:t>15/5/2024</a:t>
            </a:fld>
            <a:endParaRPr lang="en-MY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MY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0DE3A5-756E-4AF0-BA75-D6001E7E934D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1408143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PRAKOLONIAL</a:t>
            </a:r>
          </a:p>
          <a:p>
            <a:pPr algn="l"/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Populasi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utama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penduduk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semasa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zaman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prakolonial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Semenanjung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Tanah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Melayu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terdiri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daripada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masyarakat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Melayu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Kebanyakan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masyarakat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melayu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tinggal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di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sekitar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kawasan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pedalaman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kelompok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mereka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lebih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besar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menetap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di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kawasan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berhampiran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laut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atau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di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pinggir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sungai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</a:t>
            </a:r>
          </a:p>
          <a:p>
            <a:pPr algn="l"/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Sebelum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kedatangan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penjajah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Eropah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(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iaitu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pra-kolonial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), orang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Melayu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telah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mengamalkan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adab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sopan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tinggi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seperti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berjalan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menundukkan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sedikit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tubuh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badan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apabila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lalu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di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hadapan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orang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lebih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tuaa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serta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menundukkan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sedikit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tubuh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ketika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berjabat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tangan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orang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lebih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tua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adalah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di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antara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adab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sopan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telah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diamalkan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sejak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sekian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lama.</a:t>
            </a:r>
          </a:p>
          <a:p>
            <a:pPr algn="l"/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Pada zaman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ini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masyarakat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luar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memang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banyak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merantau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Alam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Melayu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termasuklah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bangsa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Eropah.Mereka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terlibat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secara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aktif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Sebagai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pedagang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kecil-kecilan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dikenali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sebagai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pedagang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empatan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di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kawasan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Alam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Melayu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Terdapat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barangan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dagangan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seperi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hamba,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candu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senjata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api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diniagakan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Kebanyakan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barangan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dagangan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ini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boleh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mendatangkan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kerosakan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kemudaratan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pada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adab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istiadat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resam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masyarakat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melayu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sedia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</a:t>
            </a:r>
          </a:p>
          <a:p>
            <a:pPr algn="l"/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Etika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terbentuk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kalangan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masyarakat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melayu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melalui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tingkah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laku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serta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urusan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kehidupan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seharian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samaada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formal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atau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tidak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formal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sebagai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adab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resam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istiadat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orang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Melayu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</a:t>
            </a:r>
          </a:p>
          <a:p>
            <a:pPr algn="l"/>
            <a:endParaRPr lang="en-MY" b="0" i="0" dirty="0">
              <a:solidFill>
                <a:srgbClr val="212529"/>
              </a:solidFill>
              <a:effectLst/>
              <a:highlight>
                <a:srgbClr val="FFFFFF"/>
              </a:highlight>
              <a:latin typeface="Poppins" panose="00000500000000000000" pitchFamily="2" charset="0"/>
            </a:endParaRPr>
          </a:p>
          <a:p>
            <a:pPr algn="l"/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KOLONIAL</a:t>
            </a:r>
          </a:p>
          <a:p>
            <a:pPr algn="l"/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Menurut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Fieldhouse (1981),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istilah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kolonial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boleh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dikatakan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perkembangan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zaman pada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abad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ke-19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itu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merujuk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kepada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keadaan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penguasaan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politik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ekonomi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intelektual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terhadap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negara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dikuasai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Kolonialisme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secara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amnya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merupakan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pembentukan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sebuah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koloni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oleh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kuasa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kolonial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lebin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kuat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iaitu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bentuk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penjajanan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menguasai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mengambil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kesempatan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terhadap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sebuah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kerajaan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lebih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lemah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Ronald J. Horvath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menyatakan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bahawa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kolonialisme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adalah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satu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bentuk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penguasaan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iaitu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kawalan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atas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wilayah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atau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tingkahlaku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kumpulan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lain oleh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kumpulan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lain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asing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(Ronald J. Horvath, 1972: 46).</a:t>
            </a:r>
          </a:p>
          <a:p>
            <a:pPr algn="l"/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Micheal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Adas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penulisannya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mengenai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imperialisme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Kolonialisme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pula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membahaskan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kolonialisme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sebagai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proses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penapakan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perkembangan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penguasaan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memberikan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kesan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terhadap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masyarakat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budaya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tempatan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(Micheal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Adas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1998, 371). "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Kolonialisme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"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menggambarkan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hubungan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tidak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seimbang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di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antara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kuasa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kolonial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tanah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jajahan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selalunya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antara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penjajah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orang-orang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tempatan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</a:t>
            </a:r>
          </a:p>
          <a:p>
            <a:pPr algn="l"/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Dasar-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dasar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British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sepanjang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perang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juga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menjaga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hubungan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baik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raja-raja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Melayu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Sokongan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raja-raja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Melayu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sangat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penting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memperkukuhkan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kolonialisme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British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terutamanya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pada zaman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perang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British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sedar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bahawa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masyarakat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Melayu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sangat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patuh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terhadap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raja-raja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mereka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melalui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sokongan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raja-raja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kepada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British,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masyarakat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Melayu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dapat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dikawal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lebih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mudah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Kesan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daripada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penjajahan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ini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pentadbiran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negeri-negeri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naungan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British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berada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di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bawah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nasihat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kerajaan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British.</a:t>
            </a:r>
          </a:p>
          <a:p>
            <a:pPr algn="l"/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Kolonialisme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di Tanah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Melayu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peruasan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pengaruh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British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kesannya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budaya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daripada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kuasa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kolonial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terus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berkembang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kepada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masyarakat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tempatan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Kolonial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membawa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adab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resam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mereka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kita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selalu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sebut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sebagai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etika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etos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etiket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mereka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hayati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kehidupan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mereka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mereka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laksanakan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urusan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pemerintahan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mereka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</a:t>
            </a:r>
          </a:p>
          <a:p>
            <a:pPr algn="l"/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Masyarakat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kita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semasa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zaman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kolonial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mempunyai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hubungan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langsung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pihak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kolonial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British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telah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memerhati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menyulam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mengadaptasi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secara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tidak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langsung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kehidupan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seharian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sistem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pemerintahan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kita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melaksanakan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sepenuhnya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acuan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pemerintahan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kolonial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pada masa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itu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seperti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cara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menghormati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berjabat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tangan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memberi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sebagainya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mengikut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etika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formal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kolonial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ketika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berurusan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mereka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la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meninggalkan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kesan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atas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Masyarakat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Melayu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kehilangan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jati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serta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berlakunya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percampuran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versi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etika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berpakaian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percakapan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pentadbiran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ketuanan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cara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memberi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tabik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hormat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dipengaruni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oleh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kuasa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penjajah</a:t>
            </a:r>
            <a:endParaRPr lang="en-MY" b="0" i="0" dirty="0">
              <a:solidFill>
                <a:srgbClr val="212529"/>
              </a:solidFill>
              <a:effectLst/>
              <a:highlight>
                <a:srgbClr val="FFFFFF"/>
              </a:highlight>
              <a:latin typeface="Poppins" panose="00000500000000000000" pitchFamily="2" charset="0"/>
            </a:endParaRPr>
          </a:p>
          <a:p>
            <a:pPr algn="l"/>
            <a:endParaRPr lang="en-MY" b="0" i="0" dirty="0">
              <a:solidFill>
                <a:srgbClr val="212529"/>
              </a:solidFill>
              <a:effectLst/>
              <a:highlight>
                <a:srgbClr val="FFFFFF"/>
              </a:highlight>
              <a:latin typeface="Poppins" panose="00000500000000000000" pitchFamily="2" charset="0"/>
            </a:endParaRPr>
          </a:p>
          <a:p>
            <a:pPr algn="l"/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PASCAKOLONIAL</a:t>
            </a:r>
          </a:p>
          <a:p>
            <a:pPr algn="l"/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Pascakolonial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membawa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makna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penjajahan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berlaku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 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terhadap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budaya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iaitu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mula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berlakunya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era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penjajahan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hingga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kini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Zaman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pascakolonial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juga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boleh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diserupakan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era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moden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Zaman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pasca-kolonial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(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moden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),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telah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mengekalkan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kita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etika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peradaban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tradisional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bercampur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</a:t>
            </a:r>
          </a:p>
          <a:p>
            <a:pPr algn="l"/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Pertembungan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di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antara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penjajah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dijajah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menghasilkan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satu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natijah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membawa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perubahan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melibatkan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seluruh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susuk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pemikiran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nilai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dibawa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oleh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kolonial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Masyarakat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telah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menerima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variasi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percampuran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versi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etika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secara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langsung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atau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melalui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teknologi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Nilai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etika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bercampur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baur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ini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wujud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persekitaran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formal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tidak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formal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kehidupan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kita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</a:t>
            </a:r>
            <a:b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</a:br>
            <a:endParaRPr lang="en-MY" b="0" i="0" dirty="0">
              <a:solidFill>
                <a:srgbClr val="212529"/>
              </a:solidFill>
              <a:effectLst/>
              <a:highlight>
                <a:srgbClr val="FFFFFF"/>
              </a:highlight>
              <a:latin typeface="Poppins" panose="00000500000000000000" pitchFamily="2" charset="0"/>
            </a:endParaRPr>
          </a:p>
          <a:p>
            <a:pPr algn="l"/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Variasi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ini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ditambah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bukan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sahaja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hasil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tinggalan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kolonial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tetapi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di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kembang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luas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globalisasi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teknologi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ICT.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Adab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etika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etos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etiket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kita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telah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bercampur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baur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sehingga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mengubah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identiti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jati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kita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keadaan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suasana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tindakan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tingkah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laku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berbeza-beza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Setiap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generasi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hidup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era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globalisasi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ICT,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perlu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menghayati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makna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etika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peradaban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telah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diacuankan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negara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kita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sejak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sekian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lama.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Mempelajari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menguasai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menghayatinya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supaya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kita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tetap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mempunyal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identiti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jatidiri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Malaysia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walau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di mana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sekalipun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kita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berada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Tidak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dapat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dinafikan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budi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pekerti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tingkah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laku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budi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bahasa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kita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merosot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disebabkan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kegagalan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kita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mempelajari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menghayati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etika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peradaban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negara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kita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</a:t>
            </a:r>
          </a:p>
          <a:p>
            <a:pPr algn="l"/>
            <a:endParaRPr lang="en-MY" b="0" i="0" dirty="0">
              <a:solidFill>
                <a:srgbClr val="212529"/>
              </a:solidFill>
              <a:effectLst/>
              <a:highlight>
                <a:srgbClr val="FFFFFF"/>
              </a:highlight>
              <a:latin typeface="Poppins" panose="00000500000000000000" pitchFamily="2" charset="0"/>
            </a:endParaRPr>
          </a:p>
          <a:p>
            <a:endParaRPr lang="en-MY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0DE3A5-756E-4AF0-BA75-D6001E7E934D}" type="slidenum">
              <a:rPr lang="en-MY" smtClean="0"/>
              <a:t>4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1613513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Struktur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sosial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segi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1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bahasa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ialah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sistem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sosial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Manakala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segi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1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sosiologi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adalah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hubungan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dibina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terjalin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sesebuah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masyarakat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berfungsi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untuk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menggerakkan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dinamika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masyarakat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Tahap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penghayatan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antara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individu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individu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lain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tentang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etika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peradaban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di Malaysia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adalah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berbeza-beza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kerana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bergantung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kepada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struktur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sosial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</a:t>
            </a:r>
          </a:p>
          <a:p>
            <a:pPr algn="l"/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Struktur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sosial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ini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melibatkan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komuniti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sistem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sekeliling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samaada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secara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tormal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atau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tidak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formal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seperti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tempat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tinggal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Pendidikan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pekerjaan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Pemahaman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tentang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lapisan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-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lapisan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struktur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sosial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bagi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setiap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individu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dapat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membantu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menghayati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etika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peradaban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negara.</a:t>
            </a:r>
          </a:p>
          <a:p>
            <a:endParaRPr lang="en-MY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0DE3A5-756E-4AF0-BA75-D6001E7E934D}" type="slidenum">
              <a:rPr lang="en-MY" smtClean="0"/>
              <a:t>5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308106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MY" dirty="0" err="1"/>
              <a:t>Biografi</a:t>
            </a:r>
            <a:r>
              <a:rPr lang="en-MY" dirty="0"/>
              <a:t> </a:t>
            </a:r>
            <a:r>
              <a:rPr lang="en-MY" dirty="0" err="1"/>
              <a:t>dari</a:t>
            </a:r>
            <a:r>
              <a:rPr lang="en-MY" dirty="0"/>
              <a:t> </a:t>
            </a:r>
            <a:r>
              <a:rPr lang="en-MY" dirty="0" err="1"/>
              <a:t>segi</a:t>
            </a:r>
            <a:r>
              <a:rPr lang="en-MY" dirty="0"/>
              <a:t> </a:t>
            </a:r>
            <a:r>
              <a:rPr lang="en-MY" dirty="0" err="1"/>
              <a:t>bahasa</a:t>
            </a:r>
            <a:r>
              <a:rPr lang="en-MY" dirty="0"/>
              <a:t> </a:t>
            </a:r>
            <a:r>
              <a:rPr lang="en-MY" dirty="0" err="1"/>
              <a:t>ialah</a:t>
            </a:r>
            <a:r>
              <a:rPr lang="en-MY" dirty="0"/>
              <a:t> </a:t>
            </a:r>
            <a:r>
              <a:rPr lang="en-MY" dirty="0" err="1"/>
              <a:t>riwayat</a:t>
            </a:r>
            <a:r>
              <a:rPr lang="en-MY" dirty="0"/>
              <a:t> </a:t>
            </a:r>
            <a:r>
              <a:rPr lang="en-MY" dirty="0" err="1"/>
              <a:t>atau</a:t>
            </a:r>
            <a:r>
              <a:rPr lang="en-MY" dirty="0"/>
              <a:t> </a:t>
            </a:r>
            <a:r>
              <a:rPr lang="en-MY" dirty="0" err="1"/>
              <a:t>kisah</a:t>
            </a:r>
            <a:r>
              <a:rPr lang="en-MY" dirty="0"/>
              <a:t> </a:t>
            </a:r>
            <a:r>
              <a:rPr lang="en-MY" dirty="0" err="1"/>
              <a:t>hidup</a:t>
            </a:r>
            <a:r>
              <a:rPr lang="en-MY" dirty="0"/>
              <a:t> </a:t>
            </a:r>
            <a:r>
              <a:rPr lang="en-MY" dirty="0" err="1"/>
              <a:t>seseorang</a:t>
            </a:r>
            <a:r>
              <a:rPr lang="en-MY" dirty="0"/>
              <a:t>. Dari </a:t>
            </a:r>
            <a:r>
              <a:rPr lang="en-MY" dirty="0" err="1"/>
              <a:t>segi</a:t>
            </a:r>
            <a:r>
              <a:rPr lang="en-MY" dirty="0"/>
              <a:t> </a:t>
            </a:r>
            <a:r>
              <a:rPr lang="en-MY" dirty="0" err="1"/>
              <a:t>sosiologi</a:t>
            </a:r>
            <a:r>
              <a:rPr lang="en-MY" dirty="0"/>
              <a:t> </a:t>
            </a:r>
            <a:r>
              <a:rPr lang="en-MY" dirty="0" err="1"/>
              <a:t>biografi</a:t>
            </a:r>
            <a:r>
              <a:rPr lang="en-MY" dirty="0"/>
              <a:t> </a:t>
            </a:r>
            <a:r>
              <a:rPr lang="en-MY" dirty="0" err="1"/>
              <a:t>adalah</a:t>
            </a:r>
            <a:r>
              <a:rPr lang="en-MY" dirty="0"/>
              <a:t> </a:t>
            </a:r>
            <a:r>
              <a:rPr lang="en-MY" dirty="0" err="1"/>
              <a:t>fenomena</a:t>
            </a:r>
            <a:r>
              <a:rPr lang="en-MY" dirty="0"/>
              <a:t> </a:t>
            </a:r>
            <a:r>
              <a:rPr lang="en-MY" dirty="0" err="1"/>
              <a:t>struktur</a:t>
            </a:r>
            <a:r>
              <a:rPr lang="en-MY" dirty="0"/>
              <a:t> </a:t>
            </a:r>
            <a:r>
              <a:rPr lang="en-MY" dirty="0" err="1"/>
              <a:t>sosial</a:t>
            </a:r>
            <a:r>
              <a:rPr lang="en-MY" dirty="0"/>
              <a:t> dan proses </a:t>
            </a:r>
            <a:r>
              <a:rPr lang="en-MY" dirty="0" err="1"/>
              <a:t>sejarah</a:t>
            </a:r>
            <a:r>
              <a:rPr lang="en-MY" dirty="0"/>
              <a:t> yang </a:t>
            </a:r>
            <a:r>
              <a:rPr lang="en-MY" dirty="0" err="1"/>
              <a:t>mencorakkan</a:t>
            </a:r>
            <a:r>
              <a:rPr lang="en-MY" dirty="0"/>
              <a:t> </a:t>
            </a:r>
            <a:r>
              <a:rPr lang="en-MY" dirty="0" err="1"/>
              <a:t>pengalaman</a:t>
            </a:r>
            <a:r>
              <a:rPr lang="en-MY" dirty="0"/>
              <a:t> </a:t>
            </a:r>
            <a:r>
              <a:rPr lang="en-MY" dirty="0" err="1"/>
              <a:t>individu</a:t>
            </a:r>
            <a:r>
              <a:rPr lang="en-MY" dirty="0"/>
              <a:t>, </a:t>
            </a:r>
            <a:r>
              <a:rPr lang="en-MY" dirty="0" err="1"/>
              <a:t>keluarga</a:t>
            </a:r>
            <a:r>
              <a:rPr lang="en-MY" dirty="0"/>
              <a:t>, </a:t>
            </a:r>
            <a:r>
              <a:rPr lang="en-MY" dirty="0" err="1"/>
              <a:t>komuniti</a:t>
            </a:r>
            <a:r>
              <a:rPr lang="en-MY" dirty="0"/>
              <a:t> </a:t>
            </a:r>
            <a:r>
              <a:rPr lang="en-MY" dirty="0" err="1"/>
              <a:t>dalam</a:t>
            </a:r>
            <a:r>
              <a:rPr lang="en-MY" dirty="0"/>
              <a:t> </a:t>
            </a:r>
            <a:r>
              <a:rPr lang="en-MY" dirty="0" err="1"/>
              <a:t>masyarakat</a:t>
            </a:r>
            <a:r>
              <a:rPr lang="en-MY" dirty="0"/>
              <a:t> dan </a:t>
            </a:r>
            <a:r>
              <a:rPr lang="en-MY" dirty="0" err="1"/>
              <a:t>sebaliknya</a:t>
            </a:r>
            <a:r>
              <a:rPr lang="en-MY" dirty="0"/>
              <a:t>, </a:t>
            </a:r>
            <a:r>
              <a:rPr lang="en-MY" dirty="0" err="1"/>
              <a:t>boleh</a:t>
            </a:r>
            <a:r>
              <a:rPr lang="en-MY" dirty="0"/>
              <a:t> pula </a:t>
            </a:r>
            <a:r>
              <a:rPr lang="en-MY" dirty="0" err="1"/>
              <a:t>mencorakkan</a:t>
            </a:r>
            <a:r>
              <a:rPr lang="en-MY" dirty="0"/>
              <a:t> </a:t>
            </a:r>
            <a:r>
              <a:rPr lang="en-MY" dirty="0" err="1"/>
              <a:t>struktur</a:t>
            </a:r>
            <a:r>
              <a:rPr lang="en-MY" dirty="0"/>
              <a:t> </a:t>
            </a:r>
            <a:r>
              <a:rPr lang="en-MY" dirty="0" err="1"/>
              <a:t>sosial</a:t>
            </a:r>
            <a:r>
              <a:rPr lang="en-MY" dirty="0"/>
              <a:t> dan proses </a:t>
            </a:r>
            <a:r>
              <a:rPr lang="en-MY" dirty="0" err="1"/>
              <a:t>sejarah</a:t>
            </a:r>
            <a:r>
              <a:rPr lang="en-MY" dirty="0"/>
              <a:t>.</a:t>
            </a:r>
          </a:p>
          <a:p>
            <a:endParaRPr lang="en-MY" dirty="0"/>
          </a:p>
          <a:p>
            <a:r>
              <a:rPr lang="en-MY" dirty="0" err="1"/>
              <a:t>Memahami</a:t>
            </a:r>
            <a:r>
              <a:rPr lang="en-MY" dirty="0"/>
              <a:t> </a:t>
            </a:r>
            <a:r>
              <a:rPr lang="en-MY" dirty="0" err="1"/>
              <a:t>bagaimana</a:t>
            </a:r>
            <a:r>
              <a:rPr lang="en-MY" dirty="0"/>
              <a:t> </a:t>
            </a:r>
            <a:r>
              <a:rPr lang="en-MY" dirty="0" err="1"/>
              <a:t>biografi</a:t>
            </a:r>
            <a:r>
              <a:rPr lang="en-MY" dirty="0"/>
              <a:t> </a:t>
            </a:r>
            <a:r>
              <a:rPr lang="en-MY" dirty="0" err="1"/>
              <a:t>terbentuk</a:t>
            </a:r>
            <a:r>
              <a:rPr lang="en-MY" dirty="0"/>
              <a:t> oleh </a:t>
            </a:r>
            <a:r>
              <a:rPr lang="en-MY" dirty="0" err="1"/>
              <a:t>sejarah</a:t>
            </a:r>
            <a:r>
              <a:rPr lang="en-MY" dirty="0"/>
              <a:t> dan </a:t>
            </a:r>
            <a:r>
              <a:rPr lang="en-MY" dirty="0" err="1"/>
              <a:t>sistem</a:t>
            </a:r>
            <a:r>
              <a:rPr lang="en-MY" dirty="0"/>
              <a:t> </a:t>
            </a:r>
            <a:r>
              <a:rPr lang="en-MY" dirty="0" err="1"/>
              <a:t>sosial</a:t>
            </a:r>
            <a:r>
              <a:rPr lang="en-MY" dirty="0"/>
              <a:t> di negara </a:t>
            </a:r>
            <a:r>
              <a:rPr lang="en-MY" dirty="0" err="1"/>
              <a:t>kita</a:t>
            </a:r>
            <a:r>
              <a:rPr lang="en-MY" dirty="0"/>
              <a:t> </a:t>
            </a:r>
            <a:r>
              <a:rPr lang="en-MY" dirty="0" err="1"/>
              <a:t>akan</a:t>
            </a:r>
            <a:r>
              <a:rPr lang="en-MY" dirty="0"/>
              <a:t> </a:t>
            </a:r>
            <a:r>
              <a:rPr lang="en-MY" dirty="0" err="1"/>
              <a:t>membolehkan</a:t>
            </a:r>
            <a:r>
              <a:rPr lang="en-MY" dirty="0"/>
              <a:t> </a:t>
            </a:r>
            <a:r>
              <a:rPr lang="en-MY" dirty="0" err="1"/>
              <a:t>kita</a:t>
            </a:r>
            <a:r>
              <a:rPr lang="en-MY" dirty="0"/>
              <a:t> </a:t>
            </a:r>
            <a:r>
              <a:rPr lang="en-MY" dirty="0" err="1"/>
              <a:t>mengenali</a:t>
            </a:r>
            <a:r>
              <a:rPr lang="en-MY" dirty="0"/>
              <a:t> </a:t>
            </a:r>
            <a:r>
              <a:rPr lang="en-MY" dirty="0" err="1"/>
              <a:t>siapa</a:t>
            </a:r>
            <a:r>
              <a:rPr lang="en-MY" dirty="0"/>
              <a:t> </a:t>
            </a:r>
            <a:r>
              <a:rPr lang="en-MY" dirty="0" err="1"/>
              <a:t>diri</a:t>
            </a:r>
            <a:r>
              <a:rPr lang="en-MY" dirty="0"/>
              <a:t> </a:t>
            </a:r>
            <a:r>
              <a:rPr lang="en-MY" dirty="0" err="1"/>
              <a:t>kita</a:t>
            </a:r>
            <a:r>
              <a:rPr lang="en-MY" dirty="0"/>
              <a:t> </a:t>
            </a:r>
            <a:r>
              <a:rPr lang="en-MY" dirty="0" err="1"/>
              <a:t>sekarang</a:t>
            </a:r>
            <a:r>
              <a:rPr lang="en-MY" dirty="0"/>
              <a:t> </a:t>
            </a:r>
            <a:r>
              <a:rPr lang="en-MY" dirty="0" err="1"/>
              <a:t>ini</a:t>
            </a:r>
            <a:r>
              <a:rPr lang="en-MY" dirty="0"/>
              <a:t> </a:t>
            </a:r>
            <a:r>
              <a:rPr lang="en-MY" dirty="0" err="1"/>
              <a:t>serta</a:t>
            </a:r>
            <a:r>
              <a:rPr lang="en-MY" dirty="0"/>
              <a:t> </a:t>
            </a:r>
            <a:r>
              <a:rPr lang="en-MY" dirty="0" err="1"/>
              <a:t>biografi</a:t>
            </a:r>
            <a:r>
              <a:rPr lang="en-MY" dirty="0"/>
              <a:t> orang yang </a:t>
            </a:r>
            <a:r>
              <a:rPr lang="en-MY" dirty="0" err="1"/>
              <a:t>penting</a:t>
            </a:r>
            <a:r>
              <a:rPr lang="en-MY" dirty="0"/>
              <a:t> </a:t>
            </a:r>
            <a:r>
              <a:rPr lang="en-MY" dirty="0" err="1"/>
              <a:t>bagi</a:t>
            </a:r>
            <a:r>
              <a:rPr lang="en-MY" dirty="0"/>
              <a:t> negara </a:t>
            </a:r>
            <a:r>
              <a:rPr lang="en-MY" dirty="0" err="1"/>
              <a:t>kita</a:t>
            </a:r>
            <a:r>
              <a:rPr lang="en-MY" dirty="0"/>
              <a:t>.</a:t>
            </a:r>
          </a:p>
          <a:p>
            <a:endParaRPr lang="en-MY" dirty="0"/>
          </a:p>
          <a:p>
            <a:r>
              <a:rPr lang="en-MY" dirty="0"/>
              <a:t>Nilai </a:t>
            </a:r>
            <a:r>
              <a:rPr lang="en-MY" dirty="0" err="1"/>
              <a:t>etika</a:t>
            </a:r>
            <a:r>
              <a:rPr lang="en-MY" dirty="0"/>
              <a:t> + agama.</a:t>
            </a:r>
          </a:p>
          <a:p>
            <a:endParaRPr lang="en-MY" dirty="0"/>
          </a:p>
          <a:p>
            <a:r>
              <a:rPr lang="en-MY" dirty="0"/>
              <a:t> </a:t>
            </a:r>
          </a:p>
          <a:p>
            <a:endParaRPr lang="en-MY" dirty="0"/>
          </a:p>
          <a:p>
            <a:r>
              <a:rPr lang="en-MY" dirty="0" err="1"/>
              <a:t>Menghayati</a:t>
            </a:r>
            <a:r>
              <a:rPr lang="en-MY" dirty="0"/>
              <a:t> </a:t>
            </a:r>
            <a:r>
              <a:rPr lang="en-MY" dirty="0" err="1"/>
              <a:t>biografi</a:t>
            </a:r>
            <a:r>
              <a:rPr lang="en-MY" dirty="0"/>
              <a:t> </a:t>
            </a:r>
            <a:r>
              <a:rPr lang="en-MY" dirty="0" err="1"/>
              <a:t>diri</a:t>
            </a:r>
            <a:r>
              <a:rPr lang="en-MY" dirty="0"/>
              <a:t> </a:t>
            </a:r>
            <a:r>
              <a:rPr lang="en-MY" dirty="0" err="1"/>
              <a:t>sendiri</a:t>
            </a:r>
            <a:r>
              <a:rPr lang="en-MY" dirty="0"/>
              <a:t> - </a:t>
            </a:r>
            <a:r>
              <a:rPr lang="en-MY" dirty="0" err="1"/>
              <a:t>bermula</a:t>
            </a:r>
            <a:r>
              <a:rPr lang="en-MY" dirty="0"/>
              <a:t> </a:t>
            </a:r>
            <a:r>
              <a:rPr lang="en-MY" dirty="0" err="1"/>
              <a:t>dari</a:t>
            </a:r>
            <a:r>
              <a:rPr lang="en-MY" dirty="0"/>
              <a:t> </a:t>
            </a:r>
            <a:r>
              <a:rPr lang="en-MY" dirty="0" err="1"/>
              <a:t>kelahiran</a:t>
            </a:r>
            <a:r>
              <a:rPr lang="en-MY" dirty="0"/>
              <a:t> </a:t>
            </a:r>
            <a:r>
              <a:rPr lang="en-MY" dirty="0" err="1"/>
              <a:t>sehingga</a:t>
            </a:r>
            <a:r>
              <a:rPr lang="en-MY" dirty="0"/>
              <a:t> </a:t>
            </a:r>
            <a:r>
              <a:rPr lang="en-MY" dirty="0" err="1"/>
              <a:t>kini</a:t>
            </a:r>
            <a:r>
              <a:rPr lang="en-MY" dirty="0"/>
              <a:t>, </a:t>
            </a:r>
            <a:r>
              <a:rPr lang="en-MY" dirty="0" err="1"/>
              <a:t>bagaimana</a:t>
            </a:r>
            <a:r>
              <a:rPr lang="en-MY" dirty="0"/>
              <a:t> </a:t>
            </a:r>
            <a:r>
              <a:rPr lang="en-MY" dirty="0" err="1"/>
              <a:t>seseorang</a:t>
            </a:r>
            <a:r>
              <a:rPr lang="en-MY" dirty="0"/>
              <a:t> </a:t>
            </a:r>
            <a:r>
              <a:rPr lang="en-MY" dirty="0" err="1"/>
              <a:t>individu</a:t>
            </a:r>
            <a:r>
              <a:rPr lang="en-MY" dirty="0"/>
              <a:t> </a:t>
            </a:r>
            <a:r>
              <a:rPr lang="en-MY" dirty="0" err="1"/>
              <a:t>menjalani</a:t>
            </a:r>
            <a:r>
              <a:rPr lang="en-MY" dirty="0"/>
              <a:t> </a:t>
            </a:r>
            <a:r>
              <a:rPr lang="en-MY" dirty="0" err="1"/>
              <a:t>kehidupan</a:t>
            </a:r>
            <a:r>
              <a:rPr lang="en-MY" dirty="0"/>
              <a:t> </a:t>
            </a:r>
            <a:r>
              <a:rPr lang="en-MY" dirty="0" err="1"/>
              <a:t>seharian</a:t>
            </a:r>
            <a:r>
              <a:rPr lang="en-MY" dirty="0"/>
              <a:t>, </a:t>
            </a:r>
            <a:r>
              <a:rPr lang="en-MY" dirty="0" err="1"/>
              <a:t>pembentukan</a:t>
            </a:r>
            <a:r>
              <a:rPr lang="en-MY" dirty="0"/>
              <a:t> </a:t>
            </a:r>
            <a:r>
              <a:rPr lang="en-MY" dirty="0" err="1"/>
              <a:t>diri</a:t>
            </a:r>
            <a:r>
              <a:rPr lang="en-MY" dirty="0"/>
              <a:t> </a:t>
            </a:r>
            <a:r>
              <a:rPr lang="en-MY" dirty="0" err="1"/>
              <a:t>berdasarkan</a:t>
            </a:r>
            <a:r>
              <a:rPr lang="en-MY" dirty="0"/>
              <a:t> </a:t>
            </a:r>
            <a:r>
              <a:rPr lang="en-MY" dirty="0" err="1"/>
              <a:t>daripada</a:t>
            </a:r>
            <a:r>
              <a:rPr lang="en-MY" dirty="0"/>
              <a:t> </a:t>
            </a:r>
            <a:r>
              <a:rPr lang="en-MY" dirty="0" err="1"/>
              <a:t>sejarah</a:t>
            </a:r>
            <a:r>
              <a:rPr lang="en-MY" dirty="0"/>
              <a:t> </a:t>
            </a:r>
            <a:r>
              <a:rPr lang="en-MY" dirty="0" err="1"/>
              <a:t>kehidupan</a:t>
            </a:r>
            <a:r>
              <a:rPr lang="en-MY" dirty="0"/>
              <a:t> yang </a:t>
            </a:r>
            <a:r>
              <a:rPr lang="en-MY" dirty="0" err="1"/>
              <a:t>dilalui</a:t>
            </a:r>
            <a:r>
              <a:rPr lang="en-MY" dirty="0"/>
              <a:t> </a:t>
            </a:r>
            <a:r>
              <a:rPr lang="en-MY" dirty="0" err="1"/>
              <a:t>sehinggalah</a:t>
            </a:r>
            <a:r>
              <a:rPr lang="en-MY" dirty="0"/>
              <a:t> </a:t>
            </a:r>
            <a:r>
              <a:rPr lang="en-MY" dirty="0" err="1"/>
              <a:t>ia</a:t>
            </a:r>
            <a:r>
              <a:rPr lang="en-MY" dirty="0"/>
              <a:t> </a:t>
            </a:r>
            <a:r>
              <a:rPr lang="en-MY" dirty="0" err="1"/>
              <a:t>mempengaruhi</a:t>
            </a:r>
            <a:r>
              <a:rPr lang="en-MY" dirty="0"/>
              <a:t> </a:t>
            </a:r>
            <a:r>
              <a:rPr lang="en-MY" dirty="0" err="1"/>
              <a:t>struktur</a:t>
            </a:r>
            <a:r>
              <a:rPr lang="en-MY" dirty="0"/>
              <a:t> </a:t>
            </a:r>
            <a:r>
              <a:rPr lang="en-MY" dirty="0" err="1"/>
              <a:t>sosial</a:t>
            </a:r>
            <a:r>
              <a:rPr lang="en-MY" dirty="0"/>
              <a:t> yang </a:t>
            </a:r>
            <a:r>
              <a:rPr lang="en-MY" dirty="0" err="1"/>
              <a:t>membentuk</a:t>
            </a:r>
            <a:r>
              <a:rPr lang="en-MY" dirty="0"/>
              <a:t> </a:t>
            </a:r>
            <a:r>
              <a:rPr lang="en-MY" dirty="0" err="1"/>
              <a:t>diri</a:t>
            </a:r>
            <a:r>
              <a:rPr lang="en-MY" dirty="0"/>
              <a:t> </a:t>
            </a:r>
            <a:r>
              <a:rPr lang="en-MY" dirty="0" err="1"/>
              <a:t>individu</a:t>
            </a:r>
            <a:r>
              <a:rPr lang="en-MY" dirty="0"/>
              <a:t>. Etika dan </a:t>
            </a:r>
            <a:r>
              <a:rPr lang="en-MY" dirty="0" err="1"/>
              <a:t>peradaban</a:t>
            </a:r>
            <a:r>
              <a:rPr lang="en-MY" dirty="0"/>
              <a:t> Malaysia </a:t>
            </a:r>
            <a:r>
              <a:rPr lang="en-MY" dirty="0" err="1"/>
              <a:t>terbina</a:t>
            </a:r>
            <a:r>
              <a:rPr lang="en-MY" dirty="0"/>
              <a:t> di </a:t>
            </a:r>
            <a:r>
              <a:rPr lang="en-MY" dirty="0" err="1"/>
              <a:t>atas</a:t>
            </a:r>
            <a:r>
              <a:rPr lang="en-MY" dirty="0"/>
              <a:t> </a:t>
            </a:r>
            <a:r>
              <a:rPr lang="en-MY" dirty="0" err="1"/>
              <a:t>etika</a:t>
            </a:r>
            <a:r>
              <a:rPr lang="en-MY" dirty="0"/>
              <a:t> dan </a:t>
            </a:r>
            <a:r>
              <a:rPr lang="en-MY" dirty="0" err="1"/>
              <a:t>peradaban</a:t>
            </a:r>
            <a:r>
              <a:rPr lang="en-MY" dirty="0"/>
              <a:t> </a:t>
            </a:r>
            <a:r>
              <a:rPr lang="en-MY" dirty="0" err="1"/>
              <a:t>biografi</a:t>
            </a:r>
            <a:r>
              <a:rPr lang="en-MY" dirty="0"/>
              <a:t> rakyat negara </a:t>
            </a:r>
            <a:r>
              <a:rPr lang="en-MY" dirty="0" err="1"/>
              <a:t>ini</a:t>
            </a:r>
            <a:r>
              <a:rPr lang="en-MY" dirty="0"/>
              <a:t> yang </a:t>
            </a:r>
            <a:r>
              <a:rPr lang="en-MY" dirty="0" err="1"/>
              <a:t>teracuan</a:t>
            </a:r>
            <a:r>
              <a:rPr lang="en-MY" dirty="0"/>
              <a:t> </a:t>
            </a:r>
            <a:r>
              <a:rPr lang="en-MY" dirty="0" err="1"/>
              <a:t>sejak</a:t>
            </a:r>
            <a:r>
              <a:rPr lang="en-MY" dirty="0"/>
              <a:t> </a:t>
            </a:r>
            <a:r>
              <a:rPr lang="en-MY" dirty="0" err="1"/>
              <a:t>sekian</a:t>
            </a:r>
            <a:r>
              <a:rPr lang="en-MY" dirty="0"/>
              <a:t> lama.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0DE3A5-756E-4AF0-BA75-D6001E7E934D}" type="slidenum">
              <a:rPr lang="en-MY" smtClean="0"/>
              <a:t>6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4314170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0DE3A5-756E-4AF0-BA75-D6001E7E934D}" type="slidenum">
              <a:rPr lang="en-MY" smtClean="0"/>
              <a:t>7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3089088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Sejauh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manakah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penghayatan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Masyarakat Malaysia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tentang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etika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peradaban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boleh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kita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nilai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melihat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kepada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isu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atau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permasalahan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melanda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dunia pada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hari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ini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Sebagai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contoh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isu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penularan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virus COVID-19.</a:t>
            </a:r>
          </a:p>
          <a:p>
            <a:pPr algn="l"/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 </a:t>
            </a:r>
          </a:p>
          <a:p>
            <a:pPr algn="l"/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Penularan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virus COVID-19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bermula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pada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tahun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2019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pasti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menjadi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lipatan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sejarah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negara kerana virus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ini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telan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meragut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banyak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nyawa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kalangan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rakyat Malaysia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malah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seluruh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dunia.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Pelbagai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kaedah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diperkenalkan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oleh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kerajaan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bagi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menyekat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penularan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wabak</a:t>
            </a:r>
            <a:endParaRPr lang="en-MY" b="0" i="0" dirty="0">
              <a:solidFill>
                <a:srgbClr val="212529"/>
              </a:solidFill>
              <a:effectLst/>
              <a:highlight>
                <a:srgbClr val="FFFFFF"/>
              </a:highlight>
              <a:latin typeface="Poppins" panose="00000500000000000000" pitchFamily="2" charset="0"/>
            </a:endParaRPr>
          </a:p>
          <a:p>
            <a:pPr algn="l"/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COVID-19.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Antaranya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penjarakan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sosial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penggunaan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pelitup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muka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kerap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mencuci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tangan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Perintah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Kawalan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Pergerakan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(PKP) juga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telah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dilaksanakan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di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negara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sebagai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satu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langkah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bijak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usaha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kerajaan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menangani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masalah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ini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Namun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persoalan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timbul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sejauh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manakah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kita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sebagai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rakyat Malaysia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menjalankan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tanggungjawab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mematuhi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etika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telah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ditetapkan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oleh negara?</a:t>
            </a:r>
          </a:p>
          <a:p>
            <a:pPr algn="l"/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Sejauh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manakah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masyarakat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menyambut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baik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usaha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kerajaan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melaksanakan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perintah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PKP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penuh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etika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berdisiplin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?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Setinggi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manakah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kesabaran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masyarakat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mematuhi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SOP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telah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ditetapkan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bagi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memastikan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masalah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ini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dapat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diatasi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ekonomi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negara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menjadi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semakin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pulih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?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Pasti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negara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menemui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jalan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buntu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sekiranya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masyarakat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tidak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mempunyai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etika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atau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perlakuan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baik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usahasama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membendung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penularan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wabak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ini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Keadaan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negara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menjadi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semakin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membimbangkan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kadar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peningkatan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Kes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jangkitan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setiap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hari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bilangan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kematian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rakyat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tinggi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sekiranya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masyarakat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gagal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 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menghayati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etika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peradaban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kehidupan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seharian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</a:t>
            </a:r>
          </a:p>
          <a:p>
            <a:endParaRPr lang="en-MY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0DE3A5-756E-4AF0-BA75-D6001E7E934D}" type="slidenum">
              <a:rPr lang="en-MY" smtClean="0"/>
              <a:t>9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0546048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MY" b="1" i="0" dirty="0">
                <a:solidFill>
                  <a:srgbClr val="455A64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Islam dan </a:t>
            </a:r>
            <a:r>
              <a:rPr lang="en-MY" b="1" i="0" dirty="0" err="1">
                <a:solidFill>
                  <a:srgbClr val="455A64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1" i="0" dirty="0">
                <a:solidFill>
                  <a:srgbClr val="455A64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1" i="0" dirty="0" err="1">
                <a:solidFill>
                  <a:srgbClr val="455A64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Melayu</a:t>
            </a:r>
            <a:endParaRPr lang="en-MY" b="0" i="0" dirty="0">
              <a:solidFill>
                <a:srgbClr val="455A64"/>
              </a:solidFill>
              <a:effectLst/>
              <a:highlight>
                <a:srgbClr val="FFFFFF"/>
              </a:highlight>
              <a:latin typeface="Poppins" panose="00000500000000000000" pitchFamily="2" charset="0"/>
            </a:endParaRPr>
          </a:p>
          <a:p>
            <a:pPr algn="l"/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Hakikatnya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Islam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tidak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mengenepikan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budaya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resam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tamadun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lama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telah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diamalkan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sejak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turun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temurun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Kedatangan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Islam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hanya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sekadar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merubah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menukar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atau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meminda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mana-mana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Kepercayaan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diamalkan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oleh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masyarakat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melayu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mengikut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kesesuaian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hukum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Islam.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Ini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bermakna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melayu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boleh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diamalkan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selagi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mana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tidak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bertentangan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Islam.</a:t>
            </a:r>
          </a:p>
          <a:p>
            <a:pPr algn="l"/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 </a:t>
            </a:r>
          </a:p>
          <a:p>
            <a:pPr algn="l"/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Sebagai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contoh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berpakaian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bagi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kaum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Melayu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adalah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berbaju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kurung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serta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bertudung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di mana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penutupan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aurat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bersopan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berpakaian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menjadi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keutamaan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ajaran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Islam.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Begitu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juga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amalan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atau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istiadat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diamalkan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tidak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menjurus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kepada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jahiliyah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seperti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beberapa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ritual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majlis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perkahwinan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menghantar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makanan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makam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wall-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wali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sebagainya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</a:t>
            </a:r>
          </a:p>
          <a:p>
            <a:pPr algn="l"/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 </a:t>
            </a:r>
          </a:p>
          <a:p>
            <a:pPr algn="l"/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ajaran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Islam,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terdapat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beberapa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panduan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khusus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menangani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pengamalan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serta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hukum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penganut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agama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lslam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antaranya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</a:t>
            </a:r>
          </a:p>
          <a:p>
            <a:pPr algn="l">
              <a:buFont typeface="+mj-lt"/>
              <a:buAutoNum type="arabicPeriod"/>
            </a:pP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 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Memberi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keutamaan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pada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undang-undang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syariat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jika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terdapat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pertembungan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antara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amalan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undang-undang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syariat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</a:t>
            </a:r>
          </a:p>
          <a:p>
            <a:pPr algn="l">
              <a:buFont typeface="+mj-lt"/>
              <a:buAutoNum type="arabicPeriod"/>
            </a:pP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Peraturan-peraturan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diterima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oleh Islam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selagi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bersifat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 </a:t>
            </a:r>
            <a:r>
              <a:rPr lang="en-MY" b="0" i="1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al-‘</a:t>
            </a:r>
            <a:r>
              <a:rPr lang="en-MY" b="0" i="1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adah</a:t>
            </a:r>
            <a:r>
              <a:rPr lang="en-MY" b="0" i="1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al </a:t>
            </a:r>
            <a:r>
              <a:rPr lang="en-MY" b="0" i="1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muhkamah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 (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baik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).</a:t>
            </a:r>
          </a:p>
          <a:p>
            <a:pPr algn="l">
              <a:buFont typeface="+mj-lt"/>
              <a:buAutoNum type="arabicPeriod"/>
            </a:pP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hanya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diterima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pakai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selama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mana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dipakai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ini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berbeza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hukum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syariat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tidak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boleh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ditinggalkan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atau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diubah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sehingga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hari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kiamat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</a:t>
            </a:r>
          </a:p>
          <a:p>
            <a:pPr algn="l">
              <a:buFont typeface="+mj-lt"/>
              <a:buAutoNum type="arabicPeriod"/>
            </a:pP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menjadi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amalan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tidak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mempunyai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ciri-ciri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kesyirikan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tidak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menjurus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kepada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sebarang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pemujaan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ketaksuban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penyembahan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selain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kekuasaan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Allah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atau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sebarang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perlakuan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tidak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menunjukkan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sifat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baik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sebagai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seorang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Muslim.</a:t>
            </a:r>
          </a:p>
          <a:p>
            <a:pPr algn="l"/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Secara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kesimpulannya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berfungsi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sebagai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membentuk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peribadi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budaya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jatidiri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sesuatu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bangsa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Keseragaman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nilai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resam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norma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bercirikan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pemakaian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undang-undang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Islam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bersifat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universal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dapat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mewujudkan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masyarakat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harmoni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 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bersyariat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sentiasa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hidup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setiap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jiwa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manusia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</a:t>
            </a:r>
          </a:p>
          <a:p>
            <a:endParaRPr lang="en-MY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0DE3A5-756E-4AF0-BA75-D6001E7E934D}" type="slidenum">
              <a:rPr lang="en-MY" smtClean="0"/>
              <a:t>20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7318292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MY" b="1" i="0" dirty="0">
                <a:solidFill>
                  <a:srgbClr val="455A64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Islam dan </a:t>
            </a:r>
            <a:r>
              <a:rPr lang="en-MY" b="1" i="0" dirty="0" err="1">
                <a:solidFill>
                  <a:srgbClr val="455A64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1" i="0" dirty="0">
                <a:solidFill>
                  <a:srgbClr val="455A64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1" i="0" dirty="0" err="1">
                <a:solidFill>
                  <a:srgbClr val="455A64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Melayu</a:t>
            </a:r>
            <a:endParaRPr lang="en-MY" b="0" i="0" dirty="0">
              <a:solidFill>
                <a:srgbClr val="455A64"/>
              </a:solidFill>
              <a:effectLst/>
              <a:highlight>
                <a:srgbClr val="FFFFFF"/>
              </a:highlight>
              <a:latin typeface="Poppins" panose="00000500000000000000" pitchFamily="2" charset="0"/>
            </a:endParaRPr>
          </a:p>
          <a:p>
            <a:pPr algn="l"/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Hakikatnya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Islam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tidak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mengenepikan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budaya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resam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tamadun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lama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telah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diamalkan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sejak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turun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temurun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Kedatangan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Islam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hanya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sekadar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merubah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menukar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atau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meminda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mana-mana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Kepercayaan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diamalkan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oleh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masyarakat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melayu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mengikut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kesesuaian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hukum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Islam.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Ini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bermakna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melayu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boleh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diamalkan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selagi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mana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tidak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bertentangan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Islam.</a:t>
            </a:r>
          </a:p>
          <a:p>
            <a:pPr algn="l"/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 </a:t>
            </a:r>
          </a:p>
          <a:p>
            <a:pPr algn="l"/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Sebagai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contoh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berpakaian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bagi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kaum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Melayu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adalah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berbaju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kurung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serta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bertudung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di mana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penutupan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aurat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bersopan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berpakaian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menjadi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keutamaan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ajaran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Islam.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Begitu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juga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amalan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atau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istiadat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diamalkan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tidak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menjurus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kepada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jahiliyah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seperti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beberapa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ritual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majlis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perkahwinan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menghantar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makanan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makam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wall-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wali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sebagainya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</a:t>
            </a:r>
          </a:p>
          <a:p>
            <a:pPr algn="l"/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 </a:t>
            </a:r>
          </a:p>
          <a:p>
            <a:pPr algn="l"/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ajaran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Islam,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terdapat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beberapa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panduan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khusus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menangani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pengamalan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serta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hukum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penganut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agama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lslam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antaranya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</a:t>
            </a:r>
          </a:p>
          <a:p>
            <a:pPr algn="l">
              <a:buFont typeface="+mj-lt"/>
              <a:buAutoNum type="arabicPeriod"/>
            </a:pP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 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Memberi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keutamaan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pada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undang-undang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syariat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jika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terdapat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pertembungan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antara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amalan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undang-undang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syariat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</a:t>
            </a:r>
          </a:p>
          <a:p>
            <a:pPr algn="l">
              <a:buFont typeface="+mj-lt"/>
              <a:buAutoNum type="arabicPeriod"/>
            </a:pP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Peraturan-peraturan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diterima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oleh Islam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selagi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bersifat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 </a:t>
            </a:r>
            <a:r>
              <a:rPr lang="en-MY" b="0" i="1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al-‘</a:t>
            </a:r>
            <a:r>
              <a:rPr lang="en-MY" b="0" i="1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adah</a:t>
            </a:r>
            <a:r>
              <a:rPr lang="en-MY" b="0" i="1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al </a:t>
            </a:r>
            <a:r>
              <a:rPr lang="en-MY" b="0" i="1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muhkamah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 (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baik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).</a:t>
            </a:r>
          </a:p>
          <a:p>
            <a:pPr algn="l">
              <a:buFont typeface="+mj-lt"/>
              <a:buAutoNum type="arabicPeriod"/>
            </a:pP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hanya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diterima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pakai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selama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mana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dipakai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ini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berbeza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hukum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syariat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tidak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boleh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ditinggalkan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atau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diubah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sehingga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hari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kiamat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</a:t>
            </a:r>
          </a:p>
          <a:p>
            <a:pPr algn="l">
              <a:buFont typeface="+mj-lt"/>
              <a:buAutoNum type="arabicPeriod"/>
            </a:pP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menjadi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amalan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tidak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mempunyai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ciri-ciri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kesyirikan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tidak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menjurus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kepada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sebarang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pemujaan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ketaksuban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penyembahan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selain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kekuasaan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Allah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atau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sebarang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perlakuan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tidak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menunjukkan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sifat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baik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sebagai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seorang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Muslim.</a:t>
            </a:r>
          </a:p>
          <a:p>
            <a:pPr algn="l"/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Secara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kesimpulannya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berfungsi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sebagai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membentuk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peribadi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budaya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jatidiri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sesuatu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bangsa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Keseragaman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nilai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,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resam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norma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dengan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bercirikan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pemakaian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undang-undang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Islam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bersifat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universal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dapat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mewujudkan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masyarakat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yang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harmoni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dan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adat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 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bersyariat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sentiasa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hidup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dalam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setiap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jiwa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 </a:t>
            </a:r>
            <a:r>
              <a:rPr lang="en-MY" b="0" i="0" dirty="0" err="1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manusia</a:t>
            </a:r>
            <a:r>
              <a:rPr lang="en-MY" b="0" i="0" dirty="0">
                <a:solidFill>
                  <a:srgbClr val="212529"/>
                </a:solidFill>
                <a:effectLst/>
                <a:highlight>
                  <a:srgbClr val="FFFFFF"/>
                </a:highlight>
                <a:latin typeface="Poppins" panose="00000500000000000000" pitchFamily="2" charset="0"/>
              </a:rPr>
              <a:t>.</a:t>
            </a:r>
          </a:p>
          <a:p>
            <a:endParaRPr lang="en-MY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0DE3A5-756E-4AF0-BA75-D6001E7E934D}" type="slidenum">
              <a:rPr lang="en-MY" smtClean="0"/>
              <a:t>21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8913488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79A53-E3FF-4AB1-A566-1AA25E08DA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E3E6A9-7E4C-4FEC-A125-1A0BDCE54A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32273A-7B12-427C-B4D3-D130329384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FBC8C-0596-43DD-820F-7414791F3B04}" type="datetimeFigureOut">
              <a:rPr lang="en-MY" smtClean="0"/>
              <a:t>15/5/2024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1F1C22-608F-4F5E-8D0D-64FC9FD757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D7100B-6A20-497F-A97C-BBE0B14A6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A4C84-13AD-4C41-BF96-C4068269F0E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434026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D2C8A-2C2D-404B-97BB-63ECDFADB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5C9DF-2F1F-454E-82F4-4B582DCC3C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266E3F-42D8-4510-B546-364A536378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FBC8C-0596-43DD-820F-7414791F3B04}" type="datetimeFigureOut">
              <a:rPr lang="en-MY" smtClean="0"/>
              <a:t>15/5/2024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74D445-37F1-4B2A-9A5C-A0C3340026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1BD49-520F-4CD1-B3C4-D82D95DAB2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A4C84-13AD-4C41-BF96-C4068269F0E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6514958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C0145-C058-4D47-AFEF-47101B0995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976710-F0DC-44EE-9E1F-5B715FAC26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510DFC-8B37-4376-8203-8F52729590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FBC8C-0596-43DD-820F-7414791F3B04}" type="datetimeFigureOut">
              <a:rPr lang="en-MY" smtClean="0"/>
              <a:t>15/5/2024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CD2026-BB61-4306-B165-CB3BF49BA0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DDABF1-2B0E-4CB9-98A6-DD236768C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A4C84-13AD-4C41-BF96-C4068269F0E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832392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40098-04DF-4F76-B7DC-F8F135B9A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8900B-7A87-430D-ADAB-C99FEB85C5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C8182C-462E-44B3-B176-F8B193C083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F35BF1-B4E3-4401-87C0-E38F8F7236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FBC8C-0596-43DD-820F-7414791F3B04}" type="datetimeFigureOut">
              <a:rPr lang="en-MY" smtClean="0"/>
              <a:t>15/5/2024</a:t>
            </a:fld>
            <a:endParaRPr lang="en-MY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08AF15-CA19-4259-8F0F-112AA870B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1D0CBB-7B68-4777-BDC2-35AD84E53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A4C84-13AD-4C41-BF96-C4068269F0E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937236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340A5-A54D-4905-97D9-1743E5954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F8ACCD-6641-45A0-9152-3012246763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6289DA-A29B-4A83-AD8C-3B8A0C5E03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A24CF7-7A07-4FAA-ADF8-FD5FBCA079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DEFC74-3F93-47DF-8CCA-4D214CBE3C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02B1EE-E1E5-4BBD-A2B9-FAC4EC6FB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FBC8C-0596-43DD-820F-7414791F3B04}" type="datetimeFigureOut">
              <a:rPr lang="en-MY" smtClean="0"/>
              <a:t>15/5/2024</a:t>
            </a:fld>
            <a:endParaRPr lang="en-MY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01D0CF-2F36-4955-B3F0-5B59D7A0FE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8569B5-6EC5-442E-B9B2-24333691B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A4C84-13AD-4C41-BF96-C4068269F0E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105018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9CB06-DB0D-4528-8E62-C4832CAA6F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81595B-5411-4F9D-9DEC-35EB4413D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FBC8C-0596-43DD-820F-7414791F3B04}" type="datetimeFigureOut">
              <a:rPr lang="en-MY" smtClean="0"/>
              <a:t>15/5/2024</a:t>
            </a:fld>
            <a:endParaRPr lang="en-MY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C49124-B6AF-47D0-AAAB-17D095F39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78690D-2E95-4419-A347-7432E8154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A4C84-13AD-4C41-BF96-C4068269F0E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6276227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D81E57-1464-4DD9-800F-F9254269D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FBC8C-0596-43DD-820F-7414791F3B04}" type="datetimeFigureOut">
              <a:rPr lang="en-MY" smtClean="0"/>
              <a:t>15/5/2024</a:t>
            </a:fld>
            <a:endParaRPr lang="en-MY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78CAB7-8990-45FF-A288-53C7B8056D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DB2216-410B-47D1-B404-D4EB98C99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A4C84-13AD-4C41-BF96-C4068269F0E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566557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FE8B9-5E13-416D-9365-F5128E01B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90AE7-6928-4185-86A3-0CEAD90D57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F24A88-C021-4426-ADEE-8D2E6876B0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BC72C1-2D2F-41AE-A2B0-83AFB1435E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FBC8C-0596-43DD-820F-7414791F3B04}" type="datetimeFigureOut">
              <a:rPr lang="en-MY" smtClean="0"/>
              <a:t>15/5/2024</a:t>
            </a:fld>
            <a:endParaRPr lang="en-MY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0234DB-1672-45DB-BC93-EDD32E72FA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763E73-5E8A-45F8-9B62-93CCCD8C80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A4C84-13AD-4C41-BF96-C4068269F0E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6084019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0D073-3116-47C0-8CB1-F7FF06500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F30F74-5F96-4F98-A890-7CA44D79B9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MY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8C8CA3-9F90-4A82-BD63-37668A41B3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8BA6AB-F319-4A59-9F03-F4DBDEA0C9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FBC8C-0596-43DD-820F-7414791F3B04}" type="datetimeFigureOut">
              <a:rPr lang="en-MY" smtClean="0"/>
              <a:t>15/5/2024</a:t>
            </a:fld>
            <a:endParaRPr lang="en-MY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3EEAE2-209E-437B-A7FB-CBD9693D9B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C1C474-F0C6-41D7-8A7C-6B8324733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A4C84-13AD-4C41-BF96-C4068269F0E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985432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F30E5-3531-4E86-AFE9-DCA9F11968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1011FE-427C-4E19-AC2B-5494471206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600DC9-752F-46C8-9B94-D43319D4B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FBC8C-0596-43DD-820F-7414791F3B04}" type="datetimeFigureOut">
              <a:rPr lang="en-MY" smtClean="0"/>
              <a:t>15/5/2024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7C9970-D56C-4D7A-8A03-347C63C1E5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D7EC23-C696-45D1-96AC-B76C3A72DF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A4C84-13AD-4C41-BF96-C4068269F0E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330101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B5480F-FDA7-46E2-B941-0E40EB159C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AA77DE-7784-4743-B8D7-BD15F01E52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420F1E-700A-4D19-8B89-BA86214F0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FBC8C-0596-43DD-820F-7414791F3B04}" type="datetimeFigureOut">
              <a:rPr lang="en-MY" smtClean="0"/>
              <a:t>15/5/2024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078D03-17C9-4246-A023-63BF711BD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6614E7-A866-4F36-925E-858C5DA4E9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A4C84-13AD-4C41-BF96-C4068269F0E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41294601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2BF6F0-46EE-4168-A854-F1BADEB3E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AF7E3B-F0E7-4190-80CF-1C345C7B79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7240E-DC04-4AF5-A4C7-6E32B5A14D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8FBC8C-0596-43DD-820F-7414791F3B04}" type="datetimeFigureOut">
              <a:rPr lang="en-MY" smtClean="0"/>
              <a:t>15/5/2024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1ECEDA-AD81-47E5-A90C-A77E908674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5DCDC4-BB23-4762-B80D-80873DC68A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6A4C84-13AD-4C41-BF96-C4068269F0E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052416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sulsel.idntimes.com/life/education/ahmad-hidayat-alsair/6-adab-makan-bagi-suku-bugis-yang-sarat-makna-anak-muda-wajib-tahu/6" TargetMode="External"/><Relationship Id="rId2" Type="http://schemas.openxmlformats.org/officeDocument/2006/relationships/hyperlink" Target="https://telukbone.id/2021/08/17/butir-butir-dalam-falsafah-bugis-getteng-lempu-ada-tongeng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melancongkejepun.com/adab-di-rumah-jepun/" TargetMode="External"/><Relationship Id="rId4" Type="http://schemas.openxmlformats.org/officeDocument/2006/relationships/hyperlink" Target="https://www.freemalaysiatoday.com/category/bahasa/2019/02/11/jaga-adab-etika-kunjungi-rumah-terbuka-tahun-baru-cina/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15.png"/><Relationship Id="rId4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hyperlink" Target="https://www.youtube.com/watch?v=WpfLdbw-wdg" TargetMode="External"/><Relationship Id="rId4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hyperlink" Target="https://youtu.be/vB3RRg9YzLI" TargetMode="External"/><Relationship Id="rId4" Type="http://schemas.openxmlformats.org/officeDocument/2006/relationships/image" Target="../media/image1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1.jpeg"/><Relationship Id="rId2" Type="http://schemas.openxmlformats.org/officeDocument/2006/relationships/hyperlink" Target="http://malaysiakuterbilang.blogspot.com/2015/11/adat-istiadat-perkahwinan-masyarakat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hyperlink" Target="https://www.penang-traveltips.com/bm/malaysia/pulau-pinang/upacara-tradisional-perkahwinan-orang-cina.htm" TargetMode="External"/><Relationship Id="rId4" Type="http://schemas.openxmlformats.org/officeDocument/2006/relationships/hyperlink" Target="https://adatresamperkahwinanagamahindu.blogspot.com/2019/04/adat-resam-perkahwinan-agama-hindu.html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pmr.penerangan.gov.my/index.php/budaya/5669-warisan-budaya.html" TargetMode="External"/><Relationship Id="rId4" Type="http://schemas.openxmlformats.org/officeDocument/2006/relationships/hyperlink" Target="http://www.jkkn.gov.my/ms/masyarakat-melayu-0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prezi.com/p/v8t0mlpuxln0/nursing-ethic/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s://worldofbuzz.com/this-kind-nurse-helped-an-accident-victim-in-johor-despite-just-ending-her-night-shift/" TargetMode="Externa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iab.moe.edu.my/bahanportal/penerbitan/Book%20Protokol.pdf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prezi.com/p/vv7nsqbh1xzr/etiket-di-meja-makan/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PT – 6 Useful Tips When Travelling in Kuala Lumpur, Malaysia PowerPoint  presentation | free to download - id: 8b4254-ZTdiM">
            <a:extLst>
              <a:ext uri="{FF2B5EF4-FFF2-40B4-BE49-F238E27FC236}">
                <a16:creationId xmlns:a16="http://schemas.microsoft.com/office/drawing/2014/main" id="{A7681067-2F0C-41AB-B795-3D98424621A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8" t="864" b="4743"/>
          <a:stretch/>
        </p:blipFill>
        <p:spPr bwMode="auto">
          <a:xfrm>
            <a:off x="2562726" y="1"/>
            <a:ext cx="9629274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D928DD85-BB99-450D-A702-2683E0296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6754318" cy="6858478"/>
          </a:xfrm>
          <a:custGeom>
            <a:avLst/>
            <a:gdLst>
              <a:gd name="connsiteX0" fmla="*/ 0 w 6754318"/>
              <a:gd name="connsiteY0" fmla="*/ 6858478 h 6858478"/>
              <a:gd name="connsiteX1" fmla="*/ 6754318 w 6754318"/>
              <a:gd name="connsiteY1" fmla="*/ 6858478 h 6858478"/>
              <a:gd name="connsiteX2" fmla="*/ 3577943 w 6754318"/>
              <a:gd name="connsiteY2" fmla="*/ 0 h 6858478"/>
              <a:gd name="connsiteX3" fmla="*/ 3572366 w 6754318"/>
              <a:gd name="connsiteY3" fmla="*/ 0 h 6858478"/>
              <a:gd name="connsiteX4" fmla="*/ 2506138 w 6754318"/>
              <a:gd name="connsiteY4" fmla="*/ 0 h 6858478"/>
              <a:gd name="connsiteX5" fmla="*/ 0 w 6754318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4318" h="6858478">
                <a:moveTo>
                  <a:pt x="0" y="6858478"/>
                </a:moveTo>
                <a:lnTo>
                  <a:pt x="6754318" y="6858478"/>
                </a:lnTo>
                <a:lnTo>
                  <a:pt x="3577943" y="0"/>
                </a:lnTo>
                <a:lnTo>
                  <a:pt x="3572366" y="0"/>
                </a:lnTo>
                <a:lnTo>
                  <a:pt x="2506138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240E5BD2-4019-4012-A1AA-628900E65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-478"/>
            <a:ext cx="5953780" cy="6858478"/>
          </a:xfrm>
          <a:custGeom>
            <a:avLst/>
            <a:gdLst>
              <a:gd name="connsiteX0" fmla="*/ 0 w 5953780"/>
              <a:gd name="connsiteY0" fmla="*/ 6858478 h 6858478"/>
              <a:gd name="connsiteX1" fmla="*/ 5953780 w 5953780"/>
              <a:gd name="connsiteY1" fmla="*/ 6858478 h 6858478"/>
              <a:gd name="connsiteX2" fmla="*/ 2777405 w 5953780"/>
              <a:gd name="connsiteY2" fmla="*/ 0 h 6858478"/>
              <a:gd name="connsiteX3" fmla="*/ 2771828 w 5953780"/>
              <a:gd name="connsiteY3" fmla="*/ 0 h 6858478"/>
              <a:gd name="connsiteX4" fmla="*/ 1705600 w 5953780"/>
              <a:gd name="connsiteY4" fmla="*/ 0 h 6858478"/>
              <a:gd name="connsiteX5" fmla="*/ 0 w 5953780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53780" h="6858478">
                <a:moveTo>
                  <a:pt x="0" y="6858478"/>
                </a:moveTo>
                <a:lnTo>
                  <a:pt x="5953780" y="6858478"/>
                </a:lnTo>
                <a:lnTo>
                  <a:pt x="2777405" y="0"/>
                </a:lnTo>
                <a:lnTo>
                  <a:pt x="2771828" y="0"/>
                </a:lnTo>
                <a:lnTo>
                  <a:pt x="1705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D22D52-6EA9-414F-85F6-265AB70B0D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7075" y="1228298"/>
            <a:ext cx="3879232" cy="938749"/>
          </a:xfrm>
        </p:spPr>
        <p:txBody>
          <a:bodyPr anchor="b">
            <a:noAutofit/>
          </a:bodyPr>
          <a:lstStyle/>
          <a:p>
            <a:pPr algn="l"/>
            <a:r>
              <a:rPr lang="en-MY" sz="5400" b="1" dirty="0"/>
              <a:t>TOPIK 1.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0324560-E548-4A1C-8A3D-44B1C7823C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7076" y="2047163"/>
            <a:ext cx="4511300" cy="1624085"/>
          </a:xfrm>
        </p:spPr>
        <p:txBody>
          <a:bodyPr>
            <a:normAutofit/>
          </a:bodyPr>
          <a:lstStyle/>
          <a:p>
            <a:pPr algn="l"/>
            <a:r>
              <a:rPr lang="en-AU" sz="3200" dirty="0" err="1">
                <a:effectLst/>
              </a:rPr>
              <a:t>Pengenalan</a:t>
            </a:r>
            <a:r>
              <a:rPr lang="en-AU" sz="3200" dirty="0">
                <a:effectLst/>
              </a:rPr>
              <a:t> </a:t>
            </a:r>
            <a:r>
              <a:rPr lang="en-AU" sz="3200" dirty="0" err="1">
                <a:effectLst/>
              </a:rPr>
              <a:t>Penghayatan</a:t>
            </a:r>
            <a:r>
              <a:rPr lang="en-AU" sz="3200" dirty="0">
                <a:effectLst/>
              </a:rPr>
              <a:t> Etika dan </a:t>
            </a:r>
            <a:r>
              <a:rPr lang="en-AU" sz="3200" dirty="0" err="1">
                <a:effectLst/>
              </a:rPr>
              <a:t>Peradaban</a:t>
            </a:r>
            <a:r>
              <a:rPr lang="en-AU" sz="3200" dirty="0">
                <a:effectLst/>
              </a:rPr>
              <a:t> </a:t>
            </a:r>
            <a:r>
              <a:rPr lang="en-AU" sz="3200" dirty="0" err="1">
                <a:effectLst/>
              </a:rPr>
              <a:t>dalam</a:t>
            </a:r>
            <a:r>
              <a:rPr lang="en-AU" sz="3200" dirty="0">
                <a:effectLst/>
              </a:rPr>
              <a:t> </a:t>
            </a:r>
            <a:r>
              <a:rPr lang="en-AU" sz="3200" dirty="0" err="1">
                <a:effectLst/>
              </a:rPr>
              <a:t>Acuan</a:t>
            </a:r>
            <a:r>
              <a:rPr lang="en-AU" sz="3200" dirty="0">
                <a:effectLst/>
              </a:rPr>
              <a:t> Malaysia.</a:t>
            </a:r>
          </a:p>
          <a:p>
            <a:pPr algn="l"/>
            <a:endParaRPr lang="en-MY" sz="2800" dirty="0"/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680F85A-3AE1-453C-AB81-67719234CFEC}"/>
              </a:ext>
            </a:extLst>
          </p:cNvPr>
          <p:cNvSpPr txBox="1">
            <a:spLocks/>
          </p:cNvSpPr>
          <p:nvPr/>
        </p:nvSpPr>
        <p:spPr>
          <a:xfrm>
            <a:off x="307075" y="3768720"/>
            <a:ext cx="4511300" cy="16240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AU" sz="3200" dirty="0"/>
              <a:t>MPU 3122</a:t>
            </a:r>
          </a:p>
          <a:p>
            <a:pPr algn="l"/>
            <a:endParaRPr lang="en-MY" sz="2800" dirty="0"/>
          </a:p>
        </p:txBody>
      </p:sp>
    </p:spTree>
    <p:extLst>
      <p:ext uri="{BB962C8B-B14F-4D97-AF65-F5344CB8AC3E}">
        <p14:creationId xmlns:p14="http://schemas.microsoft.com/office/powerpoint/2010/main" val="28167220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2) The People of Malaysia | Taman Sri Nibong RA Log">
            <a:extLst>
              <a:ext uri="{FF2B5EF4-FFF2-40B4-BE49-F238E27FC236}">
                <a16:creationId xmlns:a16="http://schemas.microsoft.com/office/drawing/2014/main" id="{5B03BE1B-D178-407B-907C-56CB6FB70E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45" r="12024" b="1"/>
          <a:stretch/>
        </p:blipFill>
        <p:spPr bwMode="auto">
          <a:xfrm>
            <a:off x="4640239" y="10"/>
            <a:ext cx="755176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85980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431174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77D48EF-2D10-4B13-8FFC-83E395DC0280}"/>
              </a:ext>
            </a:extLst>
          </p:cNvPr>
          <p:cNvSpPr txBox="1">
            <a:spLocks/>
          </p:cNvSpPr>
          <p:nvPr/>
        </p:nvSpPr>
        <p:spPr>
          <a:xfrm>
            <a:off x="367942" y="104440"/>
            <a:ext cx="526615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/>
              <a:t>TOPIK 1</a:t>
            </a:r>
            <a:br>
              <a:rPr lang="en-US" b="1" dirty="0"/>
            </a:br>
            <a:r>
              <a:rPr lang="en-US" sz="3600" b="1" dirty="0"/>
              <a:t>Isi </a:t>
            </a:r>
            <a:r>
              <a:rPr lang="en-US" sz="3600" b="1" dirty="0" err="1"/>
              <a:t>Kandungan</a:t>
            </a:r>
            <a:endParaRPr lang="en-US" b="1" dirty="0"/>
          </a:p>
        </p:txBody>
      </p:sp>
      <p:sp>
        <p:nvSpPr>
          <p:cNvPr id="2" name="Subtitle 2">
            <a:extLst>
              <a:ext uri="{FF2B5EF4-FFF2-40B4-BE49-F238E27FC236}">
                <a16:creationId xmlns:a16="http://schemas.microsoft.com/office/drawing/2014/main" id="{D41E0B79-03CC-4450-9E35-1211DE76AC75}"/>
              </a:ext>
            </a:extLst>
          </p:cNvPr>
          <p:cNvSpPr txBox="1">
            <a:spLocks/>
          </p:cNvSpPr>
          <p:nvPr/>
        </p:nvSpPr>
        <p:spPr>
          <a:xfrm>
            <a:off x="115096" y="1465934"/>
            <a:ext cx="6321452" cy="2497094"/>
          </a:xfrm>
          <a:prstGeom prst="rect">
            <a:avLst/>
          </a:prstGeom>
        </p:spPr>
        <p:txBody>
          <a:bodyPr vert="horz" wrap="square" lIns="91440" tIns="45720" rIns="91440" bIns="45720" rtlCol="0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342900">
              <a:spcAft>
                <a:spcPts val="600"/>
              </a:spcAft>
            </a:pPr>
            <a:r>
              <a:rPr lang="en-US" sz="2400" dirty="0" err="1"/>
              <a:t>Pengenalan</a:t>
            </a:r>
            <a:r>
              <a:rPr lang="en-US" sz="2400" dirty="0"/>
              <a:t> Etika dan </a:t>
            </a:r>
            <a:r>
              <a:rPr lang="en-US" sz="2400" dirty="0" err="1"/>
              <a:t>Peradaban</a:t>
            </a:r>
            <a:endParaRPr lang="en-US" sz="2400" dirty="0"/>
          </a:p>
          <a:p>
            <a:pPr marL="457200" indent="-342900">
              <a:spcAft>
                <a:spcPts val="600"/>
              </a:spcAft>
            </a:pPr>
            <a:r>
              <a:rPr lang="en-US" sz="2400" dirty="0" err="1"/>
              <a:t>Susur</a:t>
            </a:r>
            <a:r>
              <a:rPr lang="en-US" sz="2400" dirty="0"/>
              <a:t> masa </a:t>
            </a:r>
            <a:r>
              <a:rPr lang="en-US" sz="2400" dirty="0" err="1"/>
              <a:t>etika</a:t>
            </a:r>
            <a:r>
              <a:rPr lang="en-US" sz="2400" dirty="0"/>
              <a:t> dan </a:t>
            </a:r>
            <a:r>
              <a:rPr lang="en-US" sz="2400" dirty="0" err="1"/>
              <a:t>peradaban</a:t>
            </a:r>
            <a:r>
              <a:rPr lang="en-US" sz="2400" dirty="0"/>
              <a:t> </a:t>
            </a:r>
            <a:r>
              <a:rPr lang="en-US" sz="2400" dirty="0" err="1"/>
              <a:t>berdasarkan</a:t>
            </a:r>
            <a:r>
              <a:rPr lang="en-US" sz="2400" dirty="0"/>
              <a:t> pre-</a:t>
            </a:r>
            <a:r>
              <a:rPr lang="en-US" sz="2400" dirty="0" err="1"/>
              <a:t>kolonial</a:t>
            </a:r>
            <a:r>
              <a:rPr lang="en-US" sz="2400" dirty="0"/>
              <a:t>, </a:t>
            </a:r>
            <a:r>
              <a:rPr lang="en-US" sz="2400" dirty="0" err="1"/>
              <a:t>kolonial</a:t>
            </a:r>
            <a:r>
              <a:rPr lang="en-US" sz="2400" dirty="0"/>
              <a:t> dan </a:t>
            </a:r>
            <a:r>
              <a:rPr lang="en-US" sz="2400" dirty="0" err="1"/>
              <a:t>pasca-kolonial</a:t>
            </a:r>
            <a:r>
              <a:rPr lang="en-US" sz="2400" dirty="0"/>
              <a:t>.</a:t>
            </a:r>
          </a:p>
          <a:p>
            <a:pPr marL="457200" indent="-342900">
              <a:spcAft>
                <a:spcPts val="600"/>
              </a:spcAft>
            </a:pPr>
            <a:r>
              <a:rPr lang="en-US" sz="2400" dirty="0" err="1"/>
              <a:t>Kerangka</a:t>
            </a:r>
            <a:r>
              <a:rPr lang="en-US" sz="2400" dirty="0"/>
              <a:t> </a:t>
            </a:r>
            <a:r>
              <a:rPr lang="en-US" sz="2400" dirty="0" err="1"/>
              <a:t>menganalisis</a:t>
            </a:r>
            <a:r>
              <a:rPr lang="en-US" sz="2400" dirty="0"/>
              <a:t> Etika dan </a:t>
            </a:r>
            <a:r>
              <a:rPr lang="en-US" sz="2400" dirty="0" err="1"/>
              <a:t>Peradaban</a:t>
            </a:r>
            <a:r>
              <a:rPr lang="en-US" sz="2400" dirty="0"/>
              <a:t> </a:t>
            </a:r>
            <a:r>
              <a:rPr lang="en-US" sz="2400" dirty="0" err="1"/>
              <a:t>acuan</a:t>
            </a:r>
            <a:r>
              <a:rPr lang="en-US" sz="2400" dirty="0"/>
              <a:t> Malaysia </a:t>
            </a:r>
            <a:r>
              <a:rPr lang="en-US" sz="2400" dirty="0" err="1"/>
              <a:t>melalui</a:t>
            </a:r>
            <a:r>
              <a:rPr lang="en-US" sz="2400" dirty="0"/>
              <a:t> </a:t>
            </a:r>
            <a:r>
              <a:rPr lang="en-US" sz="2400" dirty="0" err="1"/>
              <a:t>sejarah</a:t>
            </a:r>
            <a:r>
              <a:rPr lang="en-US" sz="2400" dirty="0"/>
              <a:t>, </a:t>
            </a:r>
            <a:r>
              <a:rPr lang="en-US" sz="2400" dirty="0" err="1"/>
              <a:t>struktur</a:t>
            </a:r>
            <a:r>
              <a:rPr lang="en-US" sz="2400" dirty="0"/>
              <a:t> </a:t>
            </a:r>
            <a:r>
              <a:rPr lang="en-US" sz="2400" dirty="0" err="1"/>
              <a:t>sosial</a:t>
            </a:r>
            <a:r>
              <a:rPr lang="en-US" sz="2400" dirty="0"/>
              <a:t> dan </a:t>
            </a:r>
            <a:r>
              <a:rPr lang="en-US" sz="2400" dirty="0" err="1"/>
              <a:t>biografi</a:t>
            </a:r>
            <a:r>
              <a:rPr lang="en-US" sz="2400" dirty="0"/>
              <a:t>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B5D912D-563C-47C6-BB20-D50F459C8EE5}"/>
              </a:ext>
            </a:extLst>
          </p:cNvPr>
          <p:cNvSpPr txBox="1"/>
          <p:nvPr/>
        </p:nvSpPr>
        <p:spPr>
          <a:xfrm>
            <a:off x="-192338" y="3963028"/>
            <a:ext cx="5024915" cy="2754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858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 err="1"/>
              <a:t>Penghayatan</a:t>
            </a:r>
            <a:r>
              <a:rPr lang="en-US" sz="2400" dirty="0"/>
              <a:t> </a:t>
            </a:r>
            <a:r>
              <a:rPr lang="en-US" sz="2400" dirty="0" err="1"/>
              <a:t>etika</a:t>
            </a:r>
            <a:r>
              <a:rPr lang="en-US" sz="2400" dirty="0"/>
              <a:t> dan </a:t>
            </a:r>
            <a:r>
              <a:rPr lang="en-US" sz="2400" dirty="0" err="1"/>
              <a:t>peradaban</a:t>
            </a:r>
            <a:r>
              <a:rPr lang="en-US" sz="2400" dirty="0"/>
              <a:t> </a:t>
            </a:r>
            <a:r>
              <a:rPr lang="en-US" sz="2400" dirty="0" err="1"/>
              <a:t>mengikut</a:t>
            </a:r>
            <a:r>
              <a:rPr lang="en-US" sz="2400" dirty="0"/>
              <a:t> </a:t>
            </a:r>
            <a:r>
              <a:rPr lang="en-US" sz="2400" dirty="0" err="1"/>
              <a:t>peringkat</a:t>
            </a:r>
            <a:r>
              <a:rPr lang="en-US" sz="2400" dirty="0"/>
              <a:t> – </a:t>
            </a:r>
            <a:r>
              <a:rPr lang="en-US" sz="2400" dirty="0" err="1"/>
              <a:t>Individu</a:t>
            </a:r>
            <a:r>
              <a:rPr lang="en-US" sz="2400" dirty="0"/>
              <a:t>, </a:t>
            </a:r>
            <a:r>
              <a:rPr lang="en-US" sz="2400" dirty="0" err="1"/>
              <a:t>Keluarga</a:t>
            </a:r>
            <a:r>
              <a:rPr lang="en-US" sz="2400" dirty="0"/>
              <a:t>, </a:t>
            </a:r>
            <a:r>
              <a:rPr lang="en-US" sz="2400" dirty="0" err="1"/>
              <a:t>Komuniti</a:t>
            </a:r>
            <a:r>
              <a:rPr lang="en-US" sz="2400" dirty="0"/>
              <a:t> dan </a:t>
            </a:r>
            <a:r>
              <a:rPr lang="en-US" sz="2400" dirty="0" err="1"/>
              <a:t>masyarakat</a:t>
            </a:r>
            <a:r>
              <a:rPr lang="en-US" sz="2400" dirty="0"/>
              <a:t> (</a:t>
            </a:r>
            <a:r>
              <a:rPr lang="en-US" sz="2400" dirty="0" err="1"/>
              <a:t>lokal</a:t>
            </a:r>
            <a:r>
              <a:rPr lang="en-US" sz="2400" dirty="0"/>
              <a:t> dan global)</a:t>
            </a:r>
          </a:p>
          <a:p>
            <a:pPr marL="6858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 err="1"/>
              <a:t>Penghayatan</a:t>
            </a:r>
            <a:r>
              <a:rPr lang="en-US" sz="2400" dirty="0"/>
              <a:t> </a:t>
            </a:r>
            <a:r>
              <a:rPr lang="en-US" sz="2400" dirty="0" err="1"/>
              <a:t>etika</a:t>
            </a:r>
            <a:r>
              <a:rPr lang="en-US" sz="2400" dirty="0"/>
              <a:t> dan </a:t>
            </a:r>
            <a:r>
              <a:rPr lang="en-US" sz="2400" dirty="0" err="1"/>
              <a:t>peradaban</a:t>
            </a:r>
            <a:r>
              <a:rPr lang="en-US" sz="2400" dirty="0"/>
              <a:t> </a:t>
            </a:r>
            <a:r>
              <a:rPr lang="en-US" sz="2400" dirty="0" err="1"/>
              <a:t>mengikut</a:t>
            </a:r>
            <a:r>
              <a:rPr lang="en-US" sz="2400" dirty="0"/>
              <a:t> </a:t>
            </a:r>
            <a:r>
              <a:rPr lang="en-US" sz="2400" dirty="0" err="1"/>
              <a:t>konteks</a:t>
            </a:r>
            <a:r>
              <a:rPr lang="en-US" sz="2400" dirty="0"/>
              <a:t> </a:t>
            </a:r>
            <a:r>
              <a:rPr lang="en-US" sz="2400" dirty="0" err="1"/>
              <a:t>masyarakat</a:t>
            </a:r>
            <a:r>
              <a:rPr lang="en-US" sz="2400" dirty="0"/>
              <a:t>, negara dan </a:t>
            </a:r>
            <a:r>
              <a:rPr lang="en-US" sz="2400" dirty="0" err="1"/>
              <a:t>pasaran</a:t>
            </a:r>
            <a:r>
              <a:rPr lang="en-US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837923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1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5BA41D0-95A8-429F-86A9-0044DE55CDE8}"/>
              </a:ext>
            </a:extLst>
          </p:cNvPr>
          <p:cNvSpPr txBox="1">
            <a:spLocks/>
          </p:cNvSpPr>
          <p:nvPr/>
        </p:nvSpPr>
        <p:spPr>
          <a:xfrm>
            <a:off x="1105466" y="427512"/>
            <a:ext cx="10325103" cy="434838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MY" b="1" dirty="0">
                <a:solidFill>
                  <a:srgbClr val="C00000"/>
                </a:solidFill>
              </a:rPr>
              <a:t>KATA KUNCI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FC8C960-C1D9-A85E-08B1-BE442407F16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65467176"/>
              </p:ext>
            </p:extLst>
          </p:nvPr>
        </p:nvGraphicFramePr>
        <p:xfrm>
          <a:off x="1562100" y="862350"/>
          <a:ext cx="96393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53871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5BA41D0-95A8-429F-86A9-0044DE55CDE8}"/>
              </a:ext>
            </a:extLst>
          </p:cNvPr>
          <p:cNvSpPr txBox="1">
            <a:spLocks/>
          </p:cNvSpPr>
          <p:nvPr/>
        </p:nvSpPr>
        <p:spPr>
          <a:xfrm>
            <a:off x="483166" y="503712"/>
            <a:ext cx="10325103" cy="434838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MY" b="1" dirty="0">
                <a:solidFill>
                  <a:srgbClr val="C00000"/>
                </a:solidFill>
              </a:rPr>
              <a:t>PERKEMBANGAN SEJARAH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99F0E6F9-DFF7-2132-47A3-B5C325B6B1A2}"/>
              </a:ext>
            </a:extLst>
          </p:cNvPr>
          <p:cNvSpPr/>
          <p:nvPr/>
        </p:nvSpPr>
        <p:spPr>
          <a:xfrm>
            <a:off x="1555087" y="1325606"/>
            <a:ext cx="9253182" cy="760862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2E0B26-BFD7-109C-68FA-6BDDA1DE122C}"/>
              </a:ext>
            </a:extLst>
          </p:cNvPr>
          <p:cNvSpPr txBox="1"/>
          <p:nvPr/>
        </p:nvSpPr>
        <p:spPr>
          <a:xfrm>
            <a:off x="4918554" y="1392017"/>
            <a:ext cx="20858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err="1">
                <a:solidFill>
                  <a:schemeClr val="bg1"/>
                </a:solidFill>
              </a:rPr>
              <a:t>Susur</a:t>
            </a:r>
            <a:r>
              <a:rPr lang="en-US" sz="3200" dirty="0">
                <a:solidFill>
                  <a:schemeClr val="bg1"/>
                </a:solidFill>
              </a:rPr>
              <a:t> masa</a:t>
            </a:r>
            <a:endParaRPr lang="en-MY" sz="3200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8C09388-C1A8-2489-B4F5-CF5A48C7CBCB}"/>
              </a:ext>
            </a:extLst>
          </p:cNvPr>
          <p:cNvSpPr/>
          <p:nvPr/>
        </p:nvSpPr>
        <p:spPr>
          <a:xfrm>
            <a:off x="104173" y="3272621"/>
            <a:ext cx="1469409" cy="1105469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latin typeface="Arial Nova" panose="020B0504020202020204" pitchFamily="34" charset="0"/>
              </a:rPr>
              <a:t>Peradaban</a:t>
            </a:r>
            <a:r>
              <a:rPr lang="en-US" b="1" dirty="0">
                <a:latin typeface="Arial Nova" panose="020B0504020202020204" pitchFamily="34" charset="0"/>
              </a:rPr>
              <a:t> </a:t>
            </a:r>
            <a:r>
              <a:rPr lang="en-US" b="1" dirty="0" err="1">
                <a:latin typeface="Arial Nova" panose="020B0504020202020204" pitchFamily="34" charset="0"/>
              </a:rPr>
              <a:t>Melayu</a:t>
            </a:r>
            <a:endParaRPr lang="en-MY" b="1" dirty="0">
              <a:latin typeface="Arial Nova" panose="020B05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2A56D65-674B-8C37-2930-946A421FF5CB}"/>
              </a:ext>
            </a:extLst>
          </p:cNvPr>
          <p:cNvSpPr/>
          <p:nvPr/>
        </p:nvSpPr>
        <p:spPr>
          <a:xfrm>
            <a:off x="1573582" y="3272620"/>
            <a:ext cx="1469409" cy="1105469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latin typeface="Arial Nova" panose="020B0504020202020204" pitchFamily="34" charset="0"/>
              </a:rPr>
              <a:t>Peradaban</a:t>
            </a:r>
            <a:r>
              <a:rPr lang="en-US" b="1" dirty="0">
                <a:latin typeface="Arial Nova" panose="020B0504020202020204" pitchFamily="34" charset="0"/>
              </a:rPr>
              <a:t> </a:t>
            </a:r>
            <a:r>
              <a:rPr lang="en-US" b="1" dirty="0" err="1">
                <a:latin typeface="Arial Nova" panose="020B0504020202020204" pitchFamily="34" charset="0"/>
              </a:rPr>
              <a:t>Alam</a:t>
            </a:r>
            <a:r>
              <a:rPr lang="en-US" b="1" dirty="0">
                <a:latin typeface="Arial Nova" panose="020B0504020202020204" pitchFamily="34" charset="0"/>
              </a:rPr>
              <a:t> </a:t>
            </a:r>
            <a:r>
              <a:rPr lang="en-US" b="1" dirty="0" err="1">
                <a:latin typeface="Arial Nova" panose="020B0504020202020204" pitchFamily="34" charset="0"/>
              </a:rPr>
              <a:t>Sejagat</a:t>
            </a:r>
            <a:endParaRPr lang="en-MY" b="1" dirty="0">
              <a:latin typeface="Arial Nova" panose="020B050402020202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A12FF4E-32F7-8CFB-DA70-7D1BCF059ACC}"/>
              </a:ext>
            </a:extLst>
          </p:cNvPr>
          <p:cNvSpPr/>
          <p:nvPr/>
        </p:nvSpPr>
        <p:spPr>
          <a:xfrm>
            <a:off x="3042991" y="3272619"/>
            <a:ext cx="1469409" cy="1105469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Arial Nova" panose="020B0504020202020204" pitchFamily="34" charset="0"/>
              </a:rPr>
              <a:t>Timur</a:t>
            </a:r>
            <a:endParaRPr lang="en-MY" b="1" dirty="0">
              <a:latin typeface="Arial Nova" panose="020B05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81143-15A6-8B21-B87A-66AEADDD30CE}"/>
              </a:ext>
            </a:extLst>
          </p:cNvPr>
          <p:cNvSpPr/>
          <p:nvPr/>
        </p:nvSpPr>
        <p:spPr>
          <a:xfrm>
            <a:off x="4512400" y="3272618"/>
            <a:ext cx="1469409" cy="1105469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Arial Nova" panose="020B0504020202020204" pitchFamily="34" charset="0"/>
              </a:rPr>
              <a:t>Barat</a:t>
            </a:r>
            <a:endParaRPr lang="en-MY" b="1" dirty="0">
              <a:latin typeface="Arial Nova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D83FCAB-78AF-B836-553C-68B4AF95BD6D}"/>
              </a:ext>
            </a:extLst>
          </p:cNvPr>
          <p:cNvSpPr/>
          <p:nvPr/>
        </p:nvSpPr>
        <p:spPr>
          <a:xfrm>
            <a:off x="5981809" y="3272617"/>
            <a:ext cx="1469409" cy="1105469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latin typeface="Arial Nova" panose="020B0504020202020204" pitchFamily="34" charset="0"/>
              </a:rPr>
              <a:t>Pra</a:t>
            </a:r>
            <a:r>
              <a:rPr lang="en-US" b="1" dirty="0">
                <a:latin typeface="Arial Nova" panose="020B0504020202020204" pitchFamily="34" charset="0"/>
              </a:rPr>
              <a:t> </a:t>
            </a:r>
            <a:r>
              <a:rPr lang="en-US" b="1" dirty="0" err="1">
                <a:latin typeface="Arial Nova" panose="020B0504020202020204" pitchFamily="34" charset="0"/>
              </a:rPr>
              <a:t>Kolonial</a:t>
            </a:r>
            <a:endParaRPr lang="en-MY" b="1" dirty="0">
              <a:latin typeface="Arial Nova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BB6F14-2929-61E8-2BF7-15A176D8B721}"/>
              </a:ext>
            </a:extLst>
          </p:cNvPr>
          <p:cNvSpPr/>
          <p:nvPr/>
        </p:nvSpPr>
        <p:spPr>
          <a:xfrm>
            <a:off x="7451218" y="3272616"/>
            <a:ext cx="1469409" cy="110546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latin typeface="Arial Nova" panose="020B0504020202020204" pitchFamily="34" charset="0"/>
              </a:rPr>
              <a:t>Kolonial</a:t>
            </a:r>
            <a:endParaRPr lang="en-MY" b="1" dirty="0">
              <a:latin typeface="Arial Nova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FB37BD-BA41-EA0E-6FF5-45C4B4F3191B}"/>
              </a:ext>
            </a:extLst>
          </p:cNvPr>
          <p:cNvSpPr/>
          <p:nvPr/>
        </p:nvSpPr>
        <p:spPr>
          <a:xfrm>
            <a:off x="8920627" y="3272611"/>
            <a:ext cx="1469409" cy="1105469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latin typeface="Arial Nova" panose="020B0504020202020204" pitchFamily="34" charset="0"/>
              </a:rPr>
              <a:t>Pasca</a:t>
            </a:r>
            <a:r>
              <a:rPr lang="en-US" b="1" dirty="0">
                <a:latin typeface="Arial Nova" panose="020B0504020202020204" pitchFamily="34" charset="0"/>
              </a:rPr>
              <a:t> </a:t>
            </a:r>
            <a:r>
              <a:rPr lang="en-US" b="1" dirty="0" err="1">
                <a:latin typeface="Arial Nova" panose="020B0504020202020204" pitchFamily="34" charset="0"/>
              </a:rPr>
              <a:t>Kolonial</a:t>
            </a:r>
            <a:endParaRPr lang="en-MY" b="1" dirty="0">
              <a:latin typeface="Arial Nova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F7D5B0-A8F0-14D8-B487-C3EDBFED92EA}"/>
              </a:ext>
            </a:extLst>
          </p:cNvPr>
          <p:cNvSpPr/>
          <p:nvPr/>
        </p:nvSpPr>
        <p:spPr>
          <a:xfrm>
            <a:off x="10390036" y="3272601"/>
            <a:ext cx="1710519" cy="1105469"/>
          </a:xfrm>
          <a:prstGeom prst="rect">
            <a:avLst/>
          </a:prstGeom>
          <a:solidFill>
            <a:srgbClr val="AEAE1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latin typeface="Arial Nova" panose="020B0504020202020204" pitchFamily="34" charset="0"/>
              </a:rPr>
              <a:t>Kontemporari</a:t>
            </a:r>
            <a:endParaRPr lang="en-MY" b="1" dirty="0">
              <a:latin typeface="Arial Nova" panose="020B0504020202020204" pitchFamily="34" charset="0"/>
            </a:endParaRPr>
          </a:p>
        </p:txBody>
      </p:sp>
      <p:pic>
        <p:nvPicPr>
          <p:cNvPr id="14" name="Picture 2" descr="Malaysia - Free fashion icons">
            <a:extLst>
              <a:ext uri="{FF2B5EF4-FFF2-40B4-BE49-F238E27FC236}">
                <a16:creationId xmlns:a16="http://schemas.microsoft.com/office/drawing/2014/main" id="{28D3F8D5-AB9B-C00A-770F-89CDFE1DB2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496" y="4271059"/>
            <a:ext cx="1105468" cy="1105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Arab - Free user icons">
            <a:extLst>
              <a:ext uri="{FF2B5EF4-FFF2-40B4-BE49-F238E27FC236}">
                <a16:creationId xmlns:a16="http://schemas.microsoft.com/office/drawing/2014/main" id="{AAFA05A0-6FAD-F220-5BF7-C34C08268B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6587" y="2228231"/>
            <a:ext cx="1200769" cy="1200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United kingdom - Free flags icons">
            <a:extLst>
              <a:ext uri="{FF2B5EF4-FFF2-40B4-BE49-F238E27FC236}">
                <a16:creationId xmlns:a16="http://schemas.microsoft.com/office/drawing/2014/main" id="{FCE0A3B4-606C-BA76-EFC3-5615801E61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0920" y="4271059"/>
            <a:ext cx="1335933" cy="1335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0" descr="Colonial Soldier Emblem Logo | Emblem logo, Security logo, Mobile icon">
            <a:extLst>
              <a:ext uri="{FF2B5EF4-FFF2-40B4-BE49-F238E27FC236}">
                <a16:creationId xmlns:a16="http://schemas.microsoft.com/office/drawing/2014/main" id="{FDA6E625-CEAB-18ED-75E3-7916C232577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19" t="18483" r="31599" b="16355"/>
          <a:stretch/>
        </p:blipFill>
        <p:spPr bwMode="auto">
          <a:xfrm>
            <a:off x="7228802" y="4486078"/>
            <a:ext cx="1055389" cy="1200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2" descr="Malaysia Map Flag With Stroke Icons PNG - Free PNG and Icons Downloads">
            <a:extLst>
              <a:ext uri="{FF2B5EF4-FFF2-40B4-BE49-F238E27FC236}">
                <a16:creationId xmlns:a16="http://schemas.microsoft.com/office/drawing/2014/main" id="{3B785C0D-28E3-D6FE-88DF-AA278AED16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3925" y="2228231"/>
            <a:ext cx="2377331" cy="788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4672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5BA41D0-95A8-429F-86A9-0044DE55CDE8}"/>
              </a:ext>
            </a:extLst>
          </p:cNvPr>
          <p:cNvSpPr txBox="1">
            <a:spLocks/>
          </p:cNvSpPr>
          <p:nvPr/>
        </p:nvSpPr>
        <p:spPr>
          <a:xfrm>
            <a:off x="440304" y="114843"/>
            <a:ext cx="10325103" cy="434838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MY" b="1" dirty="0">
                <a:solidFill>
                  <a:srgbClr val="C00000"/>
                </a:solidFill>
              </a:rPr>
              <a:t>STRUKTUR SOSIAL  </a:t>
            </a:r>
          </a:p>
        </p:txBody>
      </p:sp>
      <p:pic>
        <p:nvPicPr>
          <p:cNvPr id="20" name="Picture 19" descr="A diagram of a diagram&#10;&#10;Description automatically generated">
            <a:extLst>
              <a:ext uri="{FF2B5EF4-FFF2-40B4-BE49-F238E27FC236}">
                <a16:creationId xmlns:a16="http://schemas.microsoft.com/office/drawing/2014/main" id="{D3E8C35F-1DA0-7A1E-9047-15744376CB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448" y="492947"/>
            <a:ext cx="10325103" cy="6250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964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5BA41D0-95A8-429F-86A9-0044DE55CDE8}"/>
              </a:ext>
            </a:extLst>
          </p:cNvPr>
          <p:cNvSpPr txBox="1">
            <a:spLocks/>
          </p:cNvSpPr>
          <p:nvPr/>
        </p:nvSpPr>
        <p:spPr>
          <a:xfrm>
            <a:off x="440304" y="114843"/>
            <a:ext cx="10325103" cy="434838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MY" b="1" dirty="0">
                <a:solidFill>
                  <a:srgbClr val="C00000"/>
                </a:solidFill>
              </a:rPr>
              <a:t>BIOGRAFI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06FBCF-5A85-2AB2-B94D-0DA0344D944B}"/>
              </a:ext>
            </a:extLst>
          </p:cNvPr>
          <p:cNvSpPr txBox="1"/>
          <p:nvPr/>
        </p:nvSpPr>
        <p:spPr>
          <a:xfrm>
            <a:off x="819806" y="993226"/>
            <a:ext cx="1070478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3200" dirty="0" err="1"/>
              <a:t>Biografi</a:t>
            </a:r>
            <a:r>
              <a:rPr lang="en-US" sz="3200" dirty="0"/>
              <a:t> </a:t>
            </a:r>
            <a:r>
              <a:rPr lang="en-US" sz="3200" dirty="0" err="1"/>
              <a:t>ialah</a:t>
            </a:r>
            <a:r>
              <a:rPr lang="en-US" sz="3200" dirty="0"/>
              <a:t> </a:t>
            </a:r>
            <a:r>
              <a:rPr lang="en-US" sz="3200" dirty="0" err="1"/>
              <a:t>kisah</a:t>
            </a:r>
            <a:r>
              <a:rPr lang="en-US" sz="3200" dirty="0"/>
              <a:t> </a:t>
            </a:r>
            <a:r>
              <a:rPr lang="en-US" sz="3200" dirty="0" err="1"/>
              <a:t>atau</a:t>
            </a:r>
            <a:r>
              <a:rPr lang="en-US" sz="3200" dirty="0"/>
              <a:t> </a:t>
            </a:r>
            <a:r>
              <a:rPr lang="en-US" sz="3200" dirty="0" err="1"/>
              <a:t>keterangan</a:t>
            </a:r>
            <a:r>
              <a:rPr lang="en-US" sz="3200" dirty="0"/>
              <a:t> </a:t>
            </a:r>
            <a:r>
              <a:rPr lang="en-US" sz="3200" dirty="0" err="1"/>
              <a:t>tentang</a:t>
            </a:r>
            <a:r>
              <a:rPr lang="en-US" sz="3200" dirty="0"/>
              <a:t> </a:t>
            </a:r>
            <a:r>
              <a:rPr lang="en-US" sz="3200" dirty="0" err="1"/>
              <a:t>kehidupan</a:t>
            </a:r>
            <a:r>
              <a:rPr lang="en-US" sz="3200" dirty="0"/>
              <a:t> </a:t>
            </a:r>
            <a:r>
              <a:rPr lang="en-US" sz="3200" dirty="0" err="1"/>
              <a:t>seseorang</a:t>
            </a:r>
            <a:r>
              <a:rPr lang="en-US" sz="3200" dirty="0"/>
              <a:t>. </a:t>
            </a:r>
          </a:p>
          <a:p>
            <a:pPr marL="285750" indent="-28575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3200" dirty="0" err="1"/>
              <a:t>Dijelaskan</a:t>
            </a:r>
            <a:r>
              <a:rPr lang="en-US" sz="3200" dirty="0"/>
              <a:t> </a:t>
            </a:r>
            <a:r>
              <a:rPr lang="en-US" sz="3200" dirty="0" err="1"/>
              <a:t>secara</a:t>
            </a:r>
            <a:r>
              <a:rPr lang="en-US" sz="3200" dirty="0"/>
              <a:t> </a:t>
            </a:r>
            <a:r>
              <a:rPr lang="en-US" sz="3200" dirty="0" err="1"/>
              <a:t>lengkap</a:t>
            </a:r>
            <a:r>
              <a:rPr lang="en-US" sz="3200" dirty="0"/>
              <a:t> </a:t>
            </a:r>
            <a:r>
              <a:rPr lang="en-US" sz="3200" dirty="0" err="1"/>
              <a:t>kehidupan</a:t>
            </a:r>
            <a:r>
              <a:rPr lang="en-US" sz="3200" dirty="0"/>
              <a:t> </a:t>
            </a:r>
            <a:r>
              <a:rPr lang="en-US" sz="3200" dirty="0" err="1"/>
              <a:t>seseorang</a:t>
            </a:r>
            <a:r>
              <a:rPr lang="en-US" sz="3200" dirty="0"/>
              <a:t>, </a:t>
            </a:r>
            <a:r>
              <a:rPr lang="en-US" sz="3200" dirty="0" err="1"/>
              <a:t>sejak</a:t>
            </a:r>
            <a:r>
              <a:rPr lang="en-US" sz="3200" dirty="0"/>
              <a:t> </a:t>
            </a:r>
            <a:r>
              <a:rPr lang="en-US" sz="3200" dirty="0" err="1"/>
              <a:t>kesil</a:t>
            </a:r>
            <a:r>
              <a:rPr lang="en-US" sz="3200" dirty="0"/>
              <a:t> </a:t>
            </a:r>
            <a:r>
              <a:rPr lang="en-US" sz="3200" dirty="0" err="1"/>
              <a:t>sampai</a:t>
            </a:r>
            <a:r>
              <a:rPr lang="en-US" sz="3200" dirty="0"/>
              <a:t> </a:t>
            </a:r>
            <a:r>
              <a:rPr lang="en-US" sz="3200" dirty="0" err="1"/>
              <a:t>tua</a:t>
            </a:r>
            <a:r>
              <a:rPr lang="en-US" sz="3200" dirty="0"/>
              <a:t>, </a:t>
            </a:r>
            <a:r>
              <a:rPr lang="en-US" sz="3200" dirty="0" err="1"/>
              <a:t>sampai</a:t>
            </a:r>
            <a:r>
              <a:rPr lang="en-US" sz="3200" dirty="0"/>
              <a:t> </a:t>
            </a:r>
            <a:r>
              <a:rPr lang="en-US" sz="3200" dirty="0" err="1"/>
              <a:t>meninggal</a:t>
            </a:r>
            <a:r>
              <a:rPr lang="en-US" sz="3200" dirty="0"/>
              <a:t> dunia.</a:t>
            </a:r>
          </a:p>
          <a:p>
            <a:pPr marL="285750" indent="-28575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MY" sz="3200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94CBA391-25FC-0F68-A533-D4E4D8AE262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78324500"/>
              </p:ext>
            </p:extLst>
          </p:nvPr>
        </p:nvGraphicFramePr>
        <p:xfrm>
          <a:off x="1362840" y="3247886"/>
          <a:ext cx="9618717" cy="2616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609F96FF-F059-4893-657A-2E745678CA62}"/>
              </a:ext>
            </a:extLst>
          </p:cNvPr>
          <p:cNvSpPr txBox="1"/>
          <p:nvPr/>
        </p:nvSpPr>
        <p:spPr>
          <a:xfrm>
            <a:off x="2546756" y="5691352"/>
            <a:ext cx="785604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Aft>
                <a:spcPts val="1200"/>
              </a:spcAft>
            </a:pPr>
            <a:r>
              <a:rPr lang="en-US" sz="3200" dirty="0" err="1">
                <a:solidFill>
                  <a:srgbClr val="FF0000"/>
                </a:solidFill>
              </a:rPr>
              <a:t>Mengapa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 err="1">
                <a:solidFill>
                  <a:srgbClr val="FF0000"/>
                </a:solidFill>
              </a:rPr>
              <a:t>memahami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 err="1">
                <a:solidFill>
                  <a:srgbClr val="FF0000"/>
                </a:solidFill>
              </a:rPr>
              <a:t>biografi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 err="1">
                <a:solidFill>
                  <a:srgbClr val="FF0000"/>
                </a:solidFill>
              </a:rPr>
              <a:t>itu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 err="1">
                <a:solidFill>
                  <a:srgbClr val="FF0000"/>
                </a:solidFill>
              </a:rPr>
              <a:t>penting</a:t>
            </a:r>
            <a:r>
              <a:rPr lang="en-US" sz="3200" dirty="0">
                <a:solidFill>
                  <a:srgbClr val="FF000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92143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CDFFAF5-CE78-41FD-82B6-46E57532D0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4BAA8F5-3CA4-4A42-B46E-A3DFF0E7B3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CB49415-9634-4478-90E0-851AF702C3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>
            <a:extLst>
              <a:ext uri="{FF2B5EF4-FFF2-40B4-BE49-F238E27FC236}">
                <a16:creationId xmlns:a16="http://schemas.microsoft.com/office/drawing/2014/main" id="{CAB5E07C-5AD4-4727-B37A-3628D8E156AC}"/>
              </a:ext>
            </a:extLst>
          </p:cNvPr>
          <p:cNvGrpSpPr/>
          <p:nvPr/>
        </p:nvGrpSpPr>
        <p:grpSpPr>
          <a:xfrm>
            <a:off x="179464" y="190429"/>
            <a:ext cx="6955627" cy="6477142"/>
            <a:chOff x="6591089" y="240880"/>
            <a:chExt cx="6955627" cy="6477142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EBD98EA8-3A58-48A0-9D6E-2D325A454D14}"/>
                </a:ext>
              </a:extLst>
            </p:cNvPr>
            <p:cNvSpPr/>
            <p:nvPr/>
          </p:nvSpPr>
          <p:spPr>
            <a:xfrm>
              <a:off x="6723417" y="831572"/>
              <a:ext cx="5364948" cy="5886450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MY"/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31E876F7-3C9E-428F-B54B-BB6D47CD53F0}"/>
                </a:ext>
              </a:extLst>
            </p:cNvPr>
            <p:cNvSpPr txBox="1"/>
            <p:nvPr/>
          </p:nvSpPr>
          <p:spPr>
            <a:xfrm>
              <a:off x="6591089" y="240880"/>
              <a:ext cx="6955627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MY" sz="2400" b="1" dirty="0" err="1">
                  <a:solidFill>
                    <a:srgbClr val="C00000"/>
                  </a:solidFill>
                </a:rPr>
                <a:t>Menghayati</a:t>
              </a:r>
              <a:r>
                <a:rPr lang="en-MY" sz="2400" b="1" dirty="0">
                  <a:solidFill>
                    <a:srgbClr val="C00000"/>
                  </a:solidFill>
                </a:rPr>
                <a:t> Etika dan </a:t>
              </a:r>
              <a:r>
                <a:rPr lang="en-MY" sz="2400" b="1" dirty="0" err="1">
                  <a:solidFill>
                    <a:srgbClr val="C00000"/>
                  </a:solidFill>
                </a:rPr>
                <a:t>Peradaban</a:t>
              </a:r>
              <a:r>
                <a:rPr lang="en-MY" sz="2400" b="1" dirty="0">
                  <a:solidFill>
                    <a:srgbClr val="C00000"/>
                  </a:solidFill>
                </a:rPr>
                <a:t> </a:t>
              </a:r>
              <a:r>
                <a:rPr lang="en-MY" sz="2400" b="1" dirty="0" err="1">
                  <a:solidFill>
                    <a:srgbClr val="C00000"/>
                  </a:solidFill>
                </a:rPr>
                <a:t>Acuan</a:t>
              </a:r>
              <a:r>
                <a:rPr lang="en-MY" sz="2400" b="1" dirty="0">
                  <a:solidFill>
                    <a:srgbClr val="C00000"/>
                  </a:solidFill>
                </a:rPr>
                <a:t> Malaysia</a:t>
              </a: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AB96ECD-BB79-4088-BCA0-24165421D7E5}"/>
                </a:ext>
              </a:extLst>
            </p:cNvPr>
            <p:cNvSpPr/>
            <p:nvPr/>
          </p:nvSpPr>
          <p:spPr>
            <a:xfrm>
              <a:off x="6934340" y="1127472"/>
              <a:ext cx="1881047" cy="948662"/>
            </a:xfrm>
            <a:prstGeom prst="rect">
              <a:avLst/>
            </a:prstGeom>
            <a:solidFill>
              <a:srgbClr val="7030A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MY" sz="2400" b="1" dirty="0"/>
                <a:t>Sejarah</a:t>
              </a:r>
              <a:endParaRPr lang="en-MY" sz="2000" dirty="0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F7CD7960-6410-4C1A-A596-89F0C6FB280C}"/>
                </a:ext>
              </a:extLst>
            </p:cNvPr>
            <p:cNvSpPr/>
            <p:nvPr/>
          </p:nvSpPr>
          <p:spPr>
            <a:xfrm>
              <a:off x="6928817" y="4291736"/>
              <a:ext cx="1886571" cy="2043838"/>
            </a:xfrm>
            <a:prstGeom prst="rect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MY" sz="2400" b="1" dirty="0" err="1"/>
                <a:t>Struktur</a:t>
              </a:r>
              <a:r>
                <a:rPr lang="en-MY" sz="2400" b="1" dirty="0"/>
                <a:t> Sosial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MY" sz="2000" b="1" dirty="0"/>
                <a:t>Masyarakat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MY" sz="2000" b="1" dirty="0"/>
                <a:t>Negara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MY" sz="2000" b="1" dirty="0" err="1"/>
                <a:t>Pasaran</a:t>
              </a:r>
              <a:endParaRPr lang="en-MY" dirty="0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7230E969-BA31-47E6-9F73-FC8C7D2E085F}"/>
                </a:ext>
              </a:extLst>
            </p:cNvPr>
            <p:cNvSpPr/>
            <p:nvPr/>
          </p:nvSpPr>
          <p:spPr>
            <a:xfrm>
              <a:off x="10237347" y="1160190"/>
              <a:ext cx="1711969" cy="5175384"/>
            </a:xfrm>
            <a:prstGeom prst="rect">
              <a:avLst/>
            </a:prstGeom>
            <a:solidFill>
              <a:srgbClr val="66003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MY" sz="2400" b="1" dirty="0" err="1"/>
                <a:t>Biografi</a:t>
              </a:r>
              <a:endParaRPr lang="en-MY" sz="2400" b="1" dirty="0"/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MY" sz="2000" b="1" dirty="0" err="1"/>
                <a:t>Individu</a:t>
              </a:r>
              <a:endParaRPr lang="en-MY" sz="2000" b="1" dirty="0"/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MY" sz="2000" b="1" dirty="0" err="1"/>
                <a:t>Keluarga</a:t>
              </a:r>
              <a:endParaRPr lang="en-MY" sz="2000" b="1" dirty="0"/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MY" sz="2000" b="1" dirty="0" err="1"/>
                <a:t>Komuniti</a:t>
              </a:r>
              <a:endParaRPr lang="en-MY" dirty="0"/>
            </a:p>
          </p:txBody>
        </p:sp>
        <p:sp>
          <p:nvSpPr>
            <p:cNvPr id="26" name="Arrow: Right 25">
              <a:extLst>
                <a:ext uri="{FF2B5EF4-FFF2-40B4-BE49-F238E27FC236}">
                  <a16:creationId xmlns:a16="http://schemas.microsoft.com/office/drawing/2014/main" id="{A04AC708-C3A9-49D8-ABE0-208F11C9259B}"/>
                </a:ext>
              </a:extLst>
            </p:cNvPr>
            <p:cNvSpPr/>
            <p:nvPr/>
          </p:nvSpPr>
          <p:spPr>
            <a:xfrm>
              <a:off x="8827290" y="1665171"/>
              <a:ext cx="1266969" cy="244274"/>
            </a:xfrm>
            <a:prstGeom prst="rightArrow">
              <a:avLst>
                <a:gd name="adj1" fmla="val 50000"/>
                <a:gd name="adj2" fmla="val 80986"/>
              </a:avLst>
            </a:prstGeom>
            <a:solidFill>
              <a:schemeClr val="accent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MY"/>
            </a:p>
          </p:txBody>
        </p:sp>
        <p:sp>
          <p:nvSpPr>
            <p:cNvPr id="27" name="Arrow: Right 26">
              <a:extLst>
                <a:ext uri="{FF2B5EF4-FFF2-40B4-BE49-F238E27FC236}">
                  <a16:creationId xmlns:a16="http://schemas.microsoft.com/office/drawing/2014/main" id="{37889ED0-53AF-4268-93EF-099D659BEDEF}"/>
                </a:ext>
              </a:extLst>
            </p:cNvPr>
            <p:cNvSpPr/>
            <p:nvPr/>
          </p:nvSpPr>
          <p:spPr>
            <a:xfrm>
              <a:off x="8815388" y="4813839"/>
              <a:ext cx="1278873" cy="248018"/>
            </a:xfrm>
            <a:prstGeom prst="rightArrow">
              <a:avLst>
                <a:gd name="adj1" fmla="val 50000"/>
                <a:gd name="adj2" fmla="val 80986"/>
              </a:avLst>
            </a:prstGeom>
            <a:solidFill>
              <a:schemeClr val="accent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MY"/>
            </a:p>
          </p:txBody>
        </p:sp>
        <p:sp>
          <p:nvSpPr>
            <p:cNvPr id="28" name="Arrow: Right 27">
              <a:extLst>
                <a:ext uri="{FF2B5EF4-FFF2-40B4-BE49-F238E27FC236}">
                  <a16:creationId xmlns:a16="http://schemas.microsoft.com/office/drawing/2014/main" id="{BFFF4497-8A70-4754-966C-8F879E7861E2}"/>
                </a:ext>
              </a:extLst>
            </p:cNvPr>
            <p:cNvSpPr/>
            <p:nvPr/>
          </p:nvSpPr>
          <p:spPr>
            <a:xfrm flipH="1">
              <a:off x="8827290" y="5066778"/>
              <a:ext cx="1278873" cy="248018"/>
            </a:xfrm>
            <a:prstGeom prst="rightArrow">
              <a:avLst>
                <a:gd name="adj1" fmla="val 50000"/>
                <a:gd name="adj2" fmla="val 80986"/>
              </a:avLst>
            </a:prstGeom>
            <a:solidFill>
              <a:schemeClr val="accent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MY"/>
            </a:p>
          </p:txBody>
        </p:sp>
        <p:sp>
          <p:nvSpPr>
            <p:cNvPr id="29" name="Arrow: Right 28">
              <a:extLst>
                <a:ext uri="{FF2B5EF4-FFF2-40B4-BE49-F238E27FC236}">
                  <a16:creationId xmlns:a16="http://schemas.microsoft.com/office/drawing/2014/main" id="{1A5FC711-8582-40D4-88A1-807CBB84E307}"/>
                </a:ext>
              </a:extLst>
            </p:cNvPr>
            <p:cNvSpPr/>
            <p:nvPr/>
          </p:nvSpPr>
          <p:spPr>
            <a:xfrm flipH="1">
              <a:off x="8815386" y="1376668"/>
              <a:ext cx="1278873" cy="283581"/>
            </a:xfrm>
            <a:prstGeom prst="rightArrow">
              <a:avLst>
                <a:gd name="adj1" fmla="val 50000"/>
                <a:gd name="adj2" fmla="val 80986"/>
              </a:avLst>
            </a:prstGeom>
            <a:solidFill>
              <a:schemeClr val="accent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MY"/>
            </a:p>
          </p:txBody>
        </p:sp>
        <p:sp>
          <p:nvSpPr>
            <p:cNvPr id="30" name="Arrow: Right 29">
              <a:extLst>
                <a:ext uri="{FF2B5EF4-FFF2-40B4-BE49-F238E27FC236}">
                  <a16:creationId xmlns:a16="http://schemas.microsoft.com/office/drawing/2014/main" id="{C8CE06C4-6B03-4EC2-BF31-18435CE96CE7}"/>
                </a:ext>
              </a:extLst>
            </p:cNvPr>
            <p:cNvSpPr/>
            <p:nvPr/>
          </p:nvSpPr>
          <p:spPr>
            <a:xfrm rot="5400000">
              <a:off x="7095382" y="3043221"/>
              <a:ext cx="2240671" cy="256364"/>
            </a:xfrm>
            <a:prstGeom prst="rightArrow">
              <a:avLst>
                <a:gd name="adj1" fmla="val 50000"/>
                <a:gd name="adj2" fmla="val 80986"/>
              </a:avLst>
            </a:prstGeom>
            <a:solidFill>
              <a:schemeClr val="accent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MY"/>
            </a:p>
          </p:txBody>
        </p:sp>
        <p:sp>
          <p:nvSpPr>
            <p:cNvPr id="31" name="Arrow: Right 30">
              <a:extLst>
                <a:ext uri="{FF2B5EF4-FFF2-40B4-BE49-F238E27FC236}">
                  <a16:creationId xmlns:a16="http://schemas.microsoft.com/office/drawing/2014/main" id="{5E56CBDE-2109-4ADA-91E6-A09A199AEC8C}"/>
                </a:ext>
              </a:extLst>
            </p:cNvPr>
            <p:cNvSpPr/>
            <p:nvPr/>
          </p:nvSpPr>
          <p:spPr>
            <a:xfrm rot="16200000" flipV="1">
              <a:off x="7351746" y="3068287"/>
              <a:ext cx="2240671" cy="256364"/>
            </a:xfrm>
            <a:prstGeom prst="rightArrow">
              <a:avLst>
                <a:gd name="adj1" fmla="val 50000"/>
                <a:gd name="adj2" fmla="val 80986"/>
              </a:avLst>
            </a:prstGeom>
            <a:solidFill>
              <a:schemeClr val="accent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MY"/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0BE2ED44-BF13-4CC8-AB51-4B16FA16C946}"/>
                </a:ext>
              </a:extLst>
            </p:cNvPr>
            <p:cNvSpPr txBox="1"/>
            <p:nvPr/>
          </p:nvSpPr>
          <p:spPr>
            <a:xfrm>
              <a:off x="6966348" y="2831760"/>
              <a:ext cx="119545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MY" b="1" dirty="0" err="1"/>
                <a:t>tersulam</a:t>
              </a:r>
              <a:endParaRPr lang="en-MY" b="1" dirty="0"/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FCFB4FDA-A439-4F72-A8FF-2042B878D50C}"/>
                </a:ext>
              </a:extLst>
            </p:cNvPr>
            <p:cNvSpPr txBox="1"/>
            <p:nvPr/>
          </p:nvSpPr>
          <p:spPr>
            <a:xfrm>
              <a:off x="8653854" y="1996936"/>
              <a:ext cx="154823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MY" b="1" dirty="0" err="1"/>
                <a:t>Membentuk</a:t>
              </a:r>
              <a:r>
                <a:rPr lang="en-MY" b="1" dirty="0"/>
                <a:t> &amp; </a:t>
              </a:r>
              <a:r>
                <a:rPr lang="en-MY" b="1" dirty="0" err="1"/>
                <a:t>mentakrif</a:t>
              </a:r>
              <a:endParaRPr lang="en-MY" b="1" dirty="0"/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FAA4FE21-DF79-402D-84A6-4FCD7FB69905}"/>
                </a:ext>
              </a:extLst>
            </p:cNvPr>
            <p:cNvSpPr txBox="1"/>
            <p:nvPr/>
          </p:nvSpPr>
          <p:spPr>
            <a:xfrm>
              <a:off x="8676049" y="4202351"/>
              <a:ext cx="154823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MY" b="1" dirty="0" err="1"/>
                <a:t>Membentuk</a:t>
              </a:r>
              <a:r>
                <a:rPr lang="en-MY" b="1" dirty="0"/>
                <a:t> &amp; </a:t>
              </a:r>
              <a:r>
                <a:rPr lang="en-MY" b="1" dirty="0" err="1"/>
                <a:t>mentakrif</a:t>
              </a:r>
              <a:endParaRPr lang="en-MY" b="1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05B4869-2EDF-49CA-19D8-458D8C03FE2E}"/>
              </a:ext>
            </a:extLst>
          </p:cNvPr>
          <p:cNvSpPr txBox="1"/>
          <p:nvPr/>
        </p:nvSpPr>
        <p:spPr>
          <a:xfrm>
            <a:off x="6096000" y="1109739"/>
            <a:ext cx="5700164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MY" sz="2800" b="1" i="0" u="sng" dirty="0" err="1">
                <a:solidFill>
                  <a:srgbClr val="C00000"/>
                </a:solidFill>
                <a:effectLst/>
                <a:cs typeface="Arial" panose="020B0604020202020204" pitchFamily="34" charset="0"/>
              </a:rPr>
              <a:t>Kerangka</a:t>
            </a:r>
            <a:r>
              <a:rPr lang="en-MY" sz="2800" b="1" i="0" u="sng" dirty="0">
                <a:solidFill>
                  <a:srgbClr val="C00000"/>
                </a:solidFill>
                <a:effectLst/>
                <a:cs typeface="Arial" panose="020B0604020202020204" pitchFamily="34" charset="0"/>
              </a:rPr>
              <a:t> </a:t>
            </a:r>
            <a:r>
              <a:rPr lang="en-MY" sz="2800" b="1" u="sng" dirty="0" err="1">
                <a:solidFill>
                  <a:srgbClr val="C00000"/>
                </a:solidFill>
                <a:cs typeface="Arial" panose="020B0604020202020204" pitchFamily="34" charset="0"/>
              </a:rPr>
              <a:t>untuk</a:t>
            </a:r>
            <a:r>
              <a:rPr lang="en-MY" sz="2800" b="1" u="sng" dirty="0">
                <a:solidFill>
                  <a:srgbClr val="C00000"/>
                </a:solidFill>
                <a:cs typeface="Arial" panose="020B0604020202020204" pitchFamily="34" charset="0"/>
              </a:rPr>
              <a:t> </a:t>
            </a:r>
            <a:r>
              <a:rPr lang="en-MY" sz="2800" b="1" i="0" u="sng" dirty="0" err="1">
                <a:solidFill>
                  <a:srgbClr val="C00000"/>
                </a:solidFill>
                <a:effectLst/>
                <a:cs typeface="Arial" panose="020B0604020202020204" pitchFamily="34" charset="0"/>
              </a:rPr>
              <a:t>memahami</a:t>
            </a:r>
            <a:r>
              <a:rPr lang="en-MY" sz="2800" b="1" i="0" u="sng" dirty="0">
                <a:solidFill>
                  <a:srgbClr val="C00000"/>
                </a:solidFill>
                <a:effectLst/>
                <a:cs typeface="Arial" panose="020B0604020202020204" pitchFamily="34" charset="0"/>
              </a:rPr>
              <a:t> </a:t>
            </a:r>
            <a:r>
              <a:rPr lang="en-MY" sz="2800" b="1" i="0" u="sng" dirty="0" err="1">
                <a:solidFill>
                  <a:srgbClr val="C00000"/>
                </a:solidFill>
                <a:effectLst/>
                <a:cs typeface="Arial" panose="020B0604020202020204" pitchFamily="34" charset="0"/>
              </a:rPr>
              <a:t>masyarakat</a:t>
            </a:r>
            <a:r>
              <a:rPr lang="en-MY" sz="2800" b="1" u="sng" dirty="0">
                <a:solidFill>
                  <a:srgbClr val="C00000"/>
                </a:solidFill>
                <a:cs typeface="Arial" panose="020B0604020202020204" pitchFamily="34" charset="0"/>
              </a:rPr>
              <a:t> </a:t>
            </a:r>
            <a:endParaRPr lang="en-MY" sz="2800" b="1" i="0" u="sng" dirty="0">
              <a:solidFill>
                <a:srgbClr val="C00000"/>
              </a:solidFill>
              <a:effectLst/>
              <a:cs typeface="Arial" panose="020B0604020202020204" pitchFamily="34" charset="0"/>
            </a:endParaRPr>
          </a:p>
          <a:p>
            <a:endParaRPr lang="en-MY" sz="2800" dirty="0">
              <a:solidFill>
                <a:srgbClr val="212529"/>
              </a:solidFill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MY" sz="2800" dirty="0" err="1">
                <a:solidFill>
                  <a:srgbClr val="212529"/>
                </a:solidFill>
                <a:cs typeface="Arial" panose="020B0604020202020204" pitchFamily="34" charset="0"/>
              </a:rPr>
              <a:t>K</a:t>
            </a:r>
            <a:r>
              <a:rPr lang="en-MY" sz="2800" b="0" i="0" dirty="0" err="1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onsep</a:t>
            </a:r>
            <a:r>
              <a:rPr lang="en-MY" sz="2800" b="0" i="0" dirty="0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 </a:t>
            </a:r>
            <a:r>
              <a:rPr lang="en-MY" sz="2800" b="1" i="1" dirty="0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“</a:t>
            </a:r>
            <a:r>
              <a:rPr lang="en-MY" sz="2800" b="1" i="1" dirty="0" err="1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imaginasi</a:t>
            </a:r>
            <a:r>
              <a:rPr lang="en-MY" sz="2800" b="1" i="1" dirty="0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 </a:t>
            </a:r>
            <a:r>
              <a:rPr lang="en-MY" sz="2800" b="1" i="1" dirty="0" err="1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sosiologikal</a:t>
            </a:r>
            <a:r>
              <a:rPr lang="en-MY" sz="2800" b="1" i="0" dirty="0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”</a:t>
            </a:r>
            <a:r>
              <a:rPr lang="en-MY" sz="2800" b="0" i="0" dirty="0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 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MY" sz="2800" dirty="0">
              <a:solidFill>
                <a:srgbClr val="212529"/>
              </a:solidFill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MY" sz="2800" dirty="0" err="1">
                <a:solidFill>
                  <a:srgbClr val="212529"/>
                </a:solidFill>
                <a:cs typeface="Arial" panose="020B0604020202020204" pitchFamily="34" charset="0"/>
              </a:rPr>
              <a:t>P</a:t>
            </a:r>
            <a:r>
              <a:rPr lang="en-MY" sz="2800" b="0" i="0" dirty="0" err="1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enelitian</a:t>
            </a:r>
            <a:r>
              <a:rPr lang="en-MY" sz="2800" b="0" i="0" dirty="0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 </a:t>
            </a:r>
            <a:r>
              <a:rPr lang="en-MY" sz="2800" b="0" i="0" dirty="0" err="1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berdasarkan</a:t>
            </a:r>
            <a:r>
              <a:rPr lang="en-MY" sz="2800" b="0" i="0" dirty="0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 </a:t>
            </a:r>
            <a:r>
              <a:rPr lang="en-MY" sz="2800" b="0" i="0" dirty="0" err="1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tiga</a:t>
            </a:r>
            <a:r>
              <a:rPr lang="en-MY" sz="2800" b="0" i="0" dirty="0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 </a:t>
            </a:r>
            <a:r>
              <a:rPr lang="en-MY" sz="2800" b="0" i="0" dirty="0" err="1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komponen</a:t>
            </a:r>
            <a:r>
              <a:rPr lang="en-MY" sz="2800" b="0" i="0" dirty="0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 </a:t>
            </a:r>
            <a:r>
              <a:rPr lang="en-MY" sz="2800" b="0" i="0" dirty="0" err="1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penting</a:t>
            </a:r>
            <a:r>
              <a:rPr lang="en-MY" sz="2800" b="0" i="0" dirty="0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 </a:t>
            </a:r>
            <a:r>
              <a:rPr lang="en-MY" sz="2800" b="0" i="0" dirty="0" err="1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iaitu</a:t>
            </a:r>
            <a:r>
              <a:rPr lang="en-MY" sz="2800" b="0" i="0" dirty="0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 </a:t>
            </a:r>
            <a:r>
              <a:rPr lang="en-MY" sz="2800" b="1" i="0" dirty="0" err="1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sejarah</a:t>
            </a:r>
            <a:r>
              <a:rPr lang="en-MY" sz="2800" b="1" i="0" dirty="0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, </a:t>
            </a:r>
            <a:r>
              <a:rPr lang="en-MY" sz="2800" b="1" i="0" dirty="0" err="1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struktur</a:t>
            </a:r>
            <a:r>
              <a:rPr lang="en-MY" sz="2800" b="1" i="0" dirty="0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 </a:t>
            </a:r>
            <a:r>
              <a:rPr lang="en-MY" sz="2800" b="1" i="0" dirty="0" err="1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sosial</a:t>
            </a:r>
            <a:r>
              <a:rPr lang="en-MY" sz="2800" b="1" i="0" dirty="0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 dan </a:t>
            </a:r>
            <a:r>
              <a:rPr lang="en-MY" sz="2800" b="1" i="0" dirty="0" err="1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biografi</a:t>
            </a:r>
            <a:r>
              <a:rPr lang="en-MY" sz="2800" b="0" i="0" dirty="0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.</a:t>
            </a:r>
          </a:p>
          <a:p>
            <a:endParaRPr lang="en-MY" sz="2800" dirty="0">
              <a:solidFill>
                <a:srgbClr val="212529"/>
              </a:solidFill>
              <a:cs typeface="Arial" panose="020B0604020202020204" pitchFamily="34" charset="0"/>
            </a:endParaRPr>
          </a:p>
          <a:p>
            <a:r>
              <a:rPr lang="en-MY" sz="2800" b="0" i="0" dirty="0">
                <a:solidFill>
                  <a:srgbClr val="212529"/>
                </a:solidFill>
                <a:effectLst/>
                <a:cs typeface="Arial" panose="020B0604020202020204" pitchFamily="34" charset="0"/>
              </a:rPr>
              <a:t>(C. Wright Mills)</a:t>
            </a:r>
            <a:endParaRPr lang="en-MY" sz="28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4365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0291A9C-2EC7-3E6F-45C4-C847901B5FF6}"/>
              </a:ext>
            </a:extLst>
          </p:cNvPr>
          <p:cNvSpPr/>
          <p:nvPr/>
        </p:nvSpPr>
        <p:spPr>
          <a:xfrm>
            <a:off x="254440" y="419004"/>
            <a:ext cx="1881047" cy="948662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MY" sz="2400" b="1" dirty="0"/>
              <a:t>Sejarah</a:t>
            </a:r>
            <a:endParaRPr lang="en-MY" sz="20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ABC1D58-B5A6-4026-B354-88EC7D9A0A36}"/>
              </a:ext>
            </a:extLst>
          </p:cNvPr>
          <p:cNvSpPr/>
          <p:nvPr/>
        </p:nvSpPr>
        <p:spPr>
          <a:xfrm>
            <a:off x="592650" y="4470512"/>
            <a:ext cx="1886571" cy="2043838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MY" sz="2400" b="1" dirty="0" err="1"/>
              <a:t>Struktur</a:t>
            </a:r>
            <a:r>
              <a:rPr lang="en-MY" sz="2400" b="1" dirty="0"/>
              <a:t> Sosial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MY" sz="2000" b="1" dirty="0"/>
              <a:t>Masyarakat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MY" sz="2000" b="1" dirty="0"/>
              <a:t>Negara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MY" sz="2000" b="1" dirty="0" err="1"/>
              <a:t>Pasaran</a:t>
            </a:r>
            <a:endParaRPr lang="en-MY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3E2171-879E-4149-D8C6-CDEC38B6EE44}"/>
              </a:ext>
            </a:extLst>
          </p:cNvPr>
          <p:cNvSpPr/>
          <p:nvPr/>
        </p:nvSpPr>
        <p:spPr>
          <a:xfrm>
            <a:off x="10126413" y="220980"/>
            <a:ext cx="1711969" cy="1807629"/>
          </a:xfrm>
          <a:prstGeom prst="rect">
            <a:avLst/>
          </a:prstGeom>
          <a:solidFill>
            <a:srgbClr val="6600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MY" sz="2400" b="1" dirty="0" err="1"/>
              <a:t>Biografi</a:t>
            </a:r>
            <a:endParaRPr lang="en-MY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MY" sz="2000" b="1" dirty="0" err="1"/>
              <a:t>Individu</a:t>
            </a:r>
            <a:endParaRPr lang="en-MY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MY" sz="2000" b="1" dirty="0" err="1"/>
              <a:t>Keluarga</a:t>
            </a:r>
            <a:endParaRPr lang="en-MY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MY" sz="2000" b="1" dirty="0" err="1"/>
              <a:t>Komuniti</a:t>
            </a:r>
            <a:endParaRPr lang="en-MY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3899E6E-B0DD-D9A1-6D75-6129580EA40D}"/>
              </a:ext>
            </a:extLst>
          </p:cNvPr>
          <p:cNvSpPr/>
          <p:nvPr/>
        </p:nvSpPr>
        <p:spPr>
          <a:xfrm>
            <a:off x="3826662" y="3292560"/>
            <a:ext cx="3045296" cy="690438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MY" sz="2400" b="1" dirty="0" err="1"/>
              <a:t>Situasi</a:t>
            </a:r>
            <a:r>
              <a:rPr lang="en-MY" sz="2400" b="1" dirty="0"/>
              <a:t> 1: </a:t>
            </a:r>
            <a:r>
              <a:rPr lang="en-MY" sz="2400" b="1" dirty="0" err="1"/>
              <a:t>Perniagaan</a:t>
            </a:r>
            <a:endParaRPr lang="en-MY" sz="24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6472BB0-A399-32A4-AFE1-227DD367E5CD}"/>
              </a:ext>
            </a:extLst>
          </p:cNvPr>
          <p:cNvSpPr txBox="1"/>
          <p:nvPr/>
        </p:nvSpPr>
        <p:spPr>
          <a:xfrm>
            <a:off x="2171590" y="275838"/>
            <a:ext cx="574984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/>
              <a:t>Perniagaan</a:t>
            </a:r>
            <a:r>
              <a:rPr lang="en-US" sz="2400" dirty="0"/>
              <a:t> / </a:t>
            </a:r>
            <a:r>
              <a:rPr lang="en-US" sz="2400" dirty="0" err="1"/>
              <a:t>perdagangan</a:t>
            </a:r>
            <a:r>
              <a:rPr lang="en-US" sz="2400" dirty="0"/>
              <a:t> </a:t>
            </a:r>
            <a:r>
              <a:rPr lang="en-US" sz="2400" dirty="0">
                <a:sym typeface="Wingdings" panose="05000000000000000000" pitchFamily="2" charset="2"/>
              </a:rPr>
              <a:t> </a:t>
            </a:r>
            <a:r>
              <a:rPr lang="en-US" sz="2400" dirty="0" err="1">
                <a:sym typeface="Wingdings" panose="05000000000000000000" pitchFamily="2" charset="2"/>
              </a:rPr>
              <a:t>sejak</a:t>
            </a:r>
            <a:r>
              <a:rPr lang="en-US" sz="2400" dirty="0">
                <a:sym typeface="Wingdings" panose="05000000000000000000" pitchFamily="2" charset="2"/>
              </a:rPr>
              <a:t> Zaman </a:t>
            </a:r>
            <a:r>
              <a:rPr lang="en-US" sz="2400" dirty="0" err="1">
                <a:sym typeface="Wingdings" panose="05000000000000000000" pitchFamily="2" charset="2"/>
              </a:rPr>
              <a:t>Kesultanan</a:t>
            </a:r>
            <a:r>
              <a:rPr lang="en-US" sz="2400" dirty="0">
                <a:sym typeface="Wingdings" panose="05000000000000000000" pitchFamily="2" charset="2"/>
              </a:rPr>
              <a:t> </a:t>
            </a:r>
            <a:r>
              <a:rPr lang="en-US" sz="2400" dirty="0" err="1">
                <a:sym typeface="Wingdings" panose="05000000000000000000" pitchFamily="2" charset="2"/>
              </a:rPr>
              <a:t>Melayu</a:t>
            </a:r>
            <a:r>
              <a:rPr lang="en-US" sz="2400" dirty="0">
                <a:sym typeface="Wingdings" panose="05000000000000000000" pitchFamily="2" charset="2"/>
              </a:rPr>
              <a:t> Melaka.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ym typeface="Wingdings" panose="05000000000000000000" pitchFamily="2" charset="2"/>
              </a:rPr>
              <a:t>Etika </a:t>
            </a:r>
            <a:r>
              <a:rPr lang="en-US" sz="2400" dirty="0" err="1">
                <a:sym typeface="Wingdings" panose="05000000000000000000" pitchFamily="2" charset="2"/>
              </a:rPr>
              <a:t>tentang</a:t>
            </a:r>
            <a:r>
              <a:rPr lang="en-US" sz="2400" dirty="0">
                <a:sym typeface="Wingdings" panose="05000000000000000000" pitchFamily="2" charset="2"/>
              </a:rPr>
              <a:t> </a:t>
            </a:r>
            <a:r>
              <a:rPr lang="en-US" sz="2400" dirty="0" err="1">
                <a:sym typeface="Wingdings" panose="05000000000000000000" pitchFamily="2" charset="2"/>
              </a:rPr>
              <a:t>timbangan</a:t>
            </a:r>
            <a:r>
              <a:rPr lang="en-US" sz="2400" dirty="0">
                <a:sym typeface="Wingdings" panose="05000000000000000000" pitchFamily="2" charset="2"/>
              </a:rPr>
              <a:t>, </a:t>
            </a:r>
            <a:r>
              <a:rPr lang="en-US" sz="2400" dirty="0" err="1">
                <a:sym typeface="Wingdings" panose="05000000000000000000" pitchFamily="2" charset="2"/>
              </a:rPr>
              <a:t>kawalan</a:t>
            </a:r>
            <a:r>
              <a:rPr lang="en-US" sz="2400" dirty="0">
                <a:sym typeface="Wingdings" panose="05000000000000000000" pitchFamily="2" charset="2"/>
              </a:rPr>
              <a:t> </a:t>
            </a:r>
            <a:r>
              <a:rPr lang="en-US" sz="2400" dirty="0" err="1">
                <a:sym typeface="Wingdings" panose="05000000000000000000" pitchFamily="2" charset="2"/>
              </a:rPr>
              <a:t>harga</a:t>
            </a:r>
            <a:r>
              <a:rPr lang="en-US" sz="2400" dirty="0">
                <a:sym typeface="Wingdings" panose="05000000000000000000" pitchFamily="2" charset="2"/>
              </a:rPr>
              <a:t>, </a:t>
            </a:r>
            <a:r>
              <a:rPr lang="en-US" sz="2400" i="1" dirty="0">
                <a:sym typeface="Wingdings" panose="05000000000000000000" pitchFamily="2" charset="2"/>
              </a:rPr>
              <a:t>negotiation</a:t>
            </a:r>
            <a:r>
              <a:rPr lang="en-US" sz="2400" dirty="0">
                <a:sym typeface="Wingdings" panose="05000000000000000000" pitchFamily="2" charset="2"/>
              </a:rPr>
              <a:t>, </a:t>
            </a:r>
            <a:r>
              <a:rPr lang="en-US" sz="2400" dirty="0" err="1">
                <a:sym typeface="Wingdings" panose="05000000000000000000" pitchFamily="2" charset="2"/>
              </a:rPr>
              <a:t>maklumat</a:t>
            </a:r>
            <a:r>
              <a:rPr lang="en-US" sz="2400" dirty="0">
                <a:sym typeface="Wingdings" panose="05000000000000000000" pitchFamily="2" charset="2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sym typeface="Wingdings" panose="05000000000000000000" pitchFamily="2" charset="2"/>
              </a:rPr>
              <a:t>Kini</a:t>
            </a:r>
            <a:r>
              <a:rPr lang="en-US" sz="2400" dirty="0">
                <a:sym typeface="Wingdings" panose="05000000000000000000" pitchFamily="2" charset="2"/>
              </a:rPr>
              <a:t>  Online store (Shopee / Lazada/ Taobao, </a:t>
            </a:r>
            <a:r>
              <a:rPr lang="en-US" sz="2400" dirty="0" err="1">
                <a:sym typeface="Wingdings" panose="05000000000000000000" pitchFamily="2" charset="2"/>
              </a:rPr>
              <a:t>AliBaba</a:t>
            </a:r>
            <a:r>
              <a:rPr lang="en-US" sz="2400" dirty="0">
                <a:sym typeface="Wingdings" panose="05000000000000000000" pitchFamily="2" charset="2"/>
              </a:rPr>
              <a:t>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sym typeface="Wingdings" panose="05000000000000000000" pitchFamily="2" charset="2"/>
              </a:rPr>
              <a:t>Isu-isu</a:t>
            </a:r>
            <a:r>
              <a:rPr lang="en-US" sz="2400" dirty="0">
                <a:sym typeface="Wingdings" panose="05000000000000000000" pitchFamily="2" charset="2"/>
              </a:rPr>
              <a:t>? Tipu </a:t>
            </a:r>
            <a:r>
              <a:rPr lang="en-US" sz="2400" dirty="0" err="1">
                <a:sym typeface="Wingdings" panose="05000000000000000000" pitchFamily="2" charset="2"/>
              </a:rPr>
              <a:t>maklumat</a:t>
            </a:r>
            <a:r>
              <a:rPr lang="en-US" sz="2400" dirty="0">
                <a:sym typeface="Wingdings" panose="05000000000000000000" pitchFamily="2" charset="2"/>
              </a:rPr>
              <a:t>, scam,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sym typeface="Wingdings" panose="05000000000000000000" pitchFamily="2" charset="2"/>
              </a:rPr>
              <a:t>tipu</a:t>
            </a:r>
            <a:r>
              <a:rPr lang="en-US" sz="2400" dirty="0">
                <a:sym typeface="Wingdings" panose="05000000000000000000" pitchFamily="2" charset="2"/>
              </a:rPr>
              <a:t> </a:t>
            </a:r>
            <a:r>
              <a:rPr lang="en-US" sz="2400" dirty="0" err="1">
                <a:sym typeface="Wingdings" panose="05000000000000000000" pitchFamily="2" charset="2"/>
              </a:rPr>
              <a:t>identiti</a:t>
            </a:r>
            <a:r>
              <a:rPr lang="en-US" sz="2400" dirty="0">
                <a:sym typeface="Wingdings" panose="05000000000000000000" pitchFamily="2" charset="2"/>
              </a:rPr>
              <a:t>.</a:t>
            </a:r>
            <a:endParaRPr lang="en-MY" sz="24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DC4D9B7-4803-DE3F-E91E-8DC15901AD20}"/>
              </a:ext>
            </a:extLst>
          </p:cNvPr>
          <p:cNvSpPr txBox="1"/>
          <p:nvPr/>
        </p:nvSpPr>
        <p:spPr>
          <a:xfrm>
            <a:off x="8520546" y="2489385"/>
            <a:ext cx="374531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/>
              <a:t>Pengalaman</a:t>
            </a:r>
            <a:r>
              <a:rPr lang="en-US" sz="2400" dirty="0">
                <a:sym typeface="Wingdings" panose="05000000000000000000" pitchFamily="2" charset="2"/>
              </a:rPr>
              <a:t> </a:t>
            </a:r>
            <a:r>
              <a:rPr lang="en-US" sz="2400" dirty="0" err="1">
                <a:sym typeface="Wingdings" panose="05000000000000000000" pitchFamily="2" charset="2"/>
              </a:rPr>
              <a:t>sendiri</a:t>
            </a:r>
            <a:r>
              <a:rPr lang="en-US" sz="2400" dirty="0">
                <a:sym typeface="Wingdings" panose="05000000000000000000" pitchFamily="2" charset="2"/>
              </a:rPr>
              <a:t> / </a:t>
            </a:r>
            <a:r>
              <a:rPr lang="en-US" sz="2400" dirty="0" err="1">
                <a:sym typeface="Wingdings" panose="05000000000000000000" pitchFamily="2" charset="2"/>
              </a:rPr>
              <a:t>keluarga</a:t>
            </a:r>
            <a:r>
              <a:rPr lang="en-US" sz="2400" dirty="0">
                <a:sym typeface="Wingdings" panose="05000000000000000000" pitchFamily="2" charset="2"/>
              </a:rPr>
              <a:t>. (</a:t>
            </a:r>
            <a:r>
              <a:rPr lang="en-US" sz="2400" dirty="0" err="1">
                <a:sym typeface="Wingdings" panose="05000000000000000000" pitchFamily="2" charset="2"/>
              </a:rPr>
              <a:t>pernah</a:t>
            </a:r>
            <a:r>
              <a:rPr lang="en-US" sz="2400" dirty="0">
                <a:sym typeface="Wingdings" panose="05000000000000000000" pitchFamily="2" charset="2"/>
              </a:rPr>
              <a:t> </a:t>
            </a:r>
            <a:r>
              <a:rPr lang="en-US" sz="2400" dirty="0" err="1">
                <a:sym typeface="Wingdings" panose="05000000000000000000" pitchFamily="2" charset="2"/>
              </a:rPr>
              <a:t>membeli</a:t>
            </a:r>
            <a:r>
              <a:rPr lang="en-US" sz="2400" dirty="0">
                <a:sym typeface="Wingdings" panose="05000000000000000000" pitchFamily="2" charset="2"/>
              </a:rPr>
              <a:t> </a:t>
            </a:r>
            <a:r>
              <a:rPr lang="en-US" sz="2400" dirty="0" err="1">
                <a:sym typeface="Wingdings" panose="05000000000000000000" pitchFamily="2" charset="2"/>
              </a:rPr>
              <a:t>secara</a:t>
            </a:r>
            <a:r>
              <a:rPr lang="en-US" sz="2400" dirty="0">
                <a:sym typeface="Wingdings" panose="05000000000000000000" pitchFamily="2" charset="2"/>
              </a:rPr>
              <a:t> online, </a:t>
            </a:r>
            <a:r>
              <a:rPr lang="en-US" sz="2400" dirty="0" err="1">
                <a:sym typeface="Wingdings" panose="05000000000000000000" pitchFamily="2" charset="2"/>
              </a:rPr>
              <a:t>masalah</a:t>
            </a:r>
            <a:r>
              <a:rPr lang="en-US" sz="2400" dirty="0">
                <a:sym typeface="Wingdings" panose="05000000000000000000" pitchFamily="2" charset="2"/>
              </a:rPr>
              <a:t>? </a:t>
            </a:r>
            <a:r>
              <a:rPr lang="en-US" sz="2400" dirty="0" err="1">
                <a:sym typeface="Wingdings" panose="05000000000000000000" pitchFamily="2" charset="2"/>
              </a:rPr>
              <a:t>Kebaikan</a:t>
            </a:r>
            <a:r>
              <a:rPr lang="en-US" sz="2400" dirty="0">
                <a:sym typeface="Wingdings" panose="05000000000000000000" pitchFamily="2" charset="2"/>
              </a:rPr>
              <a:t>? </a:t>
            </a:r>
            <a:r>
              <a:rPr lang="en-US" sz="2400" dirty="0" err="1">
                <a:sym typeface="Wingdings" panose="05000000000000000000" pitchFamily="2" charset="2"/>
              </a:rPr>
              <a:t>Apa</a:t>
            </a:r>
            <a:r>
              <a:rPr lang="en-US" sz="2400" dirty="0">
                <a:sym typeface="Wingdings" panose="05000000000000000000" pitchFamily="2" charset="2"/>
              </a:rPr>
              <a:t> SOP, </a:t>
            </a:r>
            <a:r>
              <a:rPr lang="en-US" sz="2400" dirty="0" err="1">
                <a:sym typeface="Wingdings" panose="05000000000000000000" pitchFamily="2" charset="2"/>
              </a:rPr>
              <a:t>etika</a:t>
            </a:r>
            <a:r>
              <a:rPr lang="en-US" sz="2400" dirty="0">
                <a:sym typeface="Wingdings" panose="05000000000000000000" pitchFamily="2" charset="2"/>
              </a:rPr>
              <a:t>?)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ym typeface="Wingdings" panose="05000000000000000000" pitchFamily="2" charset="2"/>
              </a:rPr>
              <a:t>Hasil </a:t>
            </a:r>
            <a:r>
              <a:rPr lang="en-US" sz="2400" dirty="0" err="1">
                <a:sym typeface="Wingdings" panose="05000000000000000000" pitchFamily="2" charset="2"/>
              </a:rPr>
              <a:t>bacaan</a:t>
            </a:r>
            <a:r>
              <a:rPr lang="en-US" sz="2400" dirty="0">
                <a:sym typeface="Wingdings" panose="05000000000000000000" pitchFamily="2" charset="2"/>
              </a:rPr>
              <a:t> / </a:t>
            </a:r>
            <a:r>
              <a:rPr lang="en-US" sz="2400" dirty="0" err="1">
                <a:sym typeface="Wingdings" panose="05000000000000000000" pitchFamily="2" charset="2"/>
              </a:rPr>
              <a:t>pengamatan</a:t>
            </a:r>
            <a:endParaRPr lang="en-MY" sz="24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10111D9-F3F7-6A75-7286-4668EB70403A}"/>
              </a:ext>
            </a:extLst>
          </p:cNvPr>
          <p:cNvSpPr txBox="1"/>
          <p:nvPr/>
        </p:nvSpPr>
        <p:spPr>
          <a:xfrm>
            <a:off x="2637507" y="4643170"/>
            <a:ext cx="458426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/>
              <a:t>Impak</a:t>
            </a:r>
            <a:r>
              <a:rPr lang="en-US" sz="2400" dirty="0"/>
              <a:t> </a:t>
            </a:r>
            <a:r>
              <a:rPr lang="en-US" sz="2400" dirty="0" err="1"/>
              <a:t>terhadap</a:t>
            </a:r>
            <a:r>
              <a:rPr lang="en-US" sz="2400" dirty="0"/>
              <a:t> Masyarakat? Negara?.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Solusi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How do we solve it? What should ________ do?</a:t>
            </a:r>
          </a:p>
          <a:p>
            <a:endParaRPr lang="en-MY" sz="240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2375CB2-E629-8590-4C60-FB1998C37C59}"/>
              </a:ext>
            </a:extLst>
          </p:cNvPr>
          <p:cNvGrpSpPr/>
          <p:nvPr/>
        </p:nvGrpSpPr>
        <p:grpSpPr>
          <a:xfrm rot="8100000">
            <a:off x="6884164" y="5377440"/>
            <a:ext cx="1873443" cy="635415"/>
            <a:chOff x="7936525" y="1141824"/>
            <a:chExt cx="1456376" cy="635415"/>
          </a:xfrm>
        </p:grpSpPr>
        <p:sp>
          <p:nvSpPr>
            <p:cNvPr id="2" name="Arrow: Right 1">
              <a:extLst>
                <a:ext uri="{FF2B5EF4-FFF2-40B4-BE49-F238E27FC236}">
                  <a16:creationId xmlns:a16="http://schemas.microsoft.com/office/drawing/2014/main" id="{256EC1C0-1A1F-2AA3-11A0-4EB6A109E37E}"/>
                </a:ext>
              </a:extLst>
            </p:cNvPr>
            <p:cNvSpPr/>
            <p:nvPr/>
          </p:nvSpPr>
          <p:spPr>
            <a:xfrm rot="1042261">
              <a:off x="8181468" y="1141824"/>
              <a:ext cx="1211433" cy="342900"/>
            </a:xfrm>
            <a:prstGeom prst="rightArrow">
              <a:avLst>
                <a:gd name="adj1" fmla="val 50000"/>
                <a:gd name="adj2" fmla="val 96840"/>
              </a:avLst>
            </a:prstGeom>
            <a:solidFill>
              <a:srgbClr val="D6009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MY"/>
            </a:p>
          </p:txBody>
        </p:sp>
        <p:sp>
          <p:nvSpPr>
            <p:cNvPr id="3" name="Arrow: Right 2">
              <a:extLst>
                <a:ext uri="{FF2B5EF4-FFF2-40B4-BE49-F238E27FC236}">
                  <a16:creationId xmlns:a16="http://schemas.microsoft.com/office/drawing/2014/main" id="{19E1D0E1-7663-AAA3-1E81-3E5DA1A8DB6D}"/>
                </a:ext>
              </a:extLst>
            </p:cNvPr>
            <p:cNvSpPr/>
            <p:nvPr/>
          </p:nvSpPr>
          <p:spPr>
            <a:xfrm rot="1042261" flipH="1">
              <a:off x="7936525" y="1434339"/>
              <a:ext cx="1172853" cy="342900"/>
            </a:xfrm>
            <a:prstGeom prst="rightArrow">
              <a:avLst>
                <a:gd name="adj1" fmla="val 50000"/>
                <a:gd name="adj2" fmla="val 96840"/>
              </a:avLst>
            </a:prstGeom>
            <a:solidFill>
              <a:srgbClr val="D6009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MY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825F31FB-5339-506A-E26E-74046C766F89}"/>
              </a:ext>
            </a:extLst>
          </p:cNvPr>
          <p:cNvGrpSpPr/>
          <p:nvPr/>
        </p:nvGrpSpPr>
        <p:grpSpPr>
          <a:xfrm rot="21261202">
            <a:off x="8220899" y="768989"/>
            <a:ext cx="1686749" cy="635415"/>
            <a:chOff x="7936525" y="1141824"/>
            <a:chExt cx="1456376" cy="635415"/>
          </a:xfrm>
        </p:grpSpPr>
        <p:sp>
          <p:nvSpPr>
            <p:cNvPr id="10" name="Arrow: Right 9">
              <a:extLst>
                <a:ext uri="{FF2B5EF4-FFF2-40B4-BE49-F238E27FC236}">
                  <a16:creationId xmlns:a16="http://schemas.microsoft.com/office/drawing/2014/main" id="{2B64C7E6-F4D4-D6E0-7BA0-71018678CE98}"/>
                </a:ext>
              </a:extLst>
            </p:cNvPr>
            <p:cNvSpPr/>
            <p:nvPr/>
          </p:nvSpPr>
          <p:spPr>
            <a:xfrm rot="1042261">
              <a:off x="8181468" y="1141824"/>
              <a:ext cx="1211433" cy="342900"/>
            </a:xfrm>
            <a:prstGeom prst="rightArrow">
              <a:avLst>
                <a:gd name="adj1" fmla="val 50000"/>
                <a:gd name="adj2" fmla="val 96840"/>
              </a:avLst>
            </a:prstGeom>
            <a:solidFill>
              <a:srgbClr val="D6009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MY"/>
            </a:p>
          </p:txBody>
        </p:sp>
        <p:sp>
          <p:nvSpPr>
            <p:cNvPr id="11" name="Arrow: Right 10">
              <a:extLst>
                <a:ext uri="{FF2B5EF4-FFF2-40B4-BE49-F238E27FC236}">
                  <a16:creationId xmlns:a16="http://schemas.microsoft.com/office/drawing/2014/main" id="{A694635B-D608-CE41-5492-178C3C67A758}"/>
                </a:ext>
              </a:extLst>
            </p:cNvPr>
            <p:cNvSpPr/>
            <p:nvPr/>
          </p:nvSpPr>
          <p:spPr>
            <a:xfrm rot="1042261" flipH="1">
              <a:off x="7936525" y="1434339"/>
              <a:ext cx="1172853" cy="342900"/>
            </a:xfrm>
            <a:prstGeom prst="rightArrow">
              <a:avLst>
                <a:gd name="adj1" fmla="val 50000"/>
                <a:gd name="adj2" fmla="val 96840"/>
              </a:avLst>
            </a:prstGeom>
            <a:solidFill>
              <a:srgbClr val="D6009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MY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349D34D-042F-04A7-E027-A761EA82A065}"/>
              </a:ext>
            </a:extLst>
          </p:cNvPr>
          <p:cNvGrpSpPr/>
          <p:nvPr/>
        </p:nvGrpSpPr>
        <p:grpSpPr>
          <a:xfrm rot="3825569">
            <a:off x="-317840" y="2659606"/>
            <a:ext cx="3016493" cy="635415"/>
            <a:chOff x="7936525" y="1141824"/>
            <a:chExt cx="1456376" cy="635415"/>
          </a:xfrm>
        </p:grpSpPr>
        <p:sp>
          <p:nvSpPr>
            <p:cNvPr id="13" name="Arrow: Right 12">
              <a:extLst>
                <a:ext uri="{FF2B5EF4-FFF2-40B4-BE49-F238E27FC236}">
                  <a16:creationId xmlns:a16="http://schemas.microsoft.com/office/drawing/2014/main" id="{514CBC6B-7C95-A5A7-646B-EA1EF829534E}"/>
                </a:ext>
              </a:extLst>
            </p:cNvPr>
            <p:cNvSpPr/>
            <p:nvPr/>
          </p:nvSpPr>
          <p:spPr>
            <a:xfrm rot="1042261">
              <a:off x="8181468" y="1141824"/>
              <a:ext cx="1211433" cy="342900"/>
            </a:xfrm>
            <a:prstGeom prst="rightArrow">
              <a:avLst>
                <a:gd name="adj1" fmla="val 50000"/>
                <a:gd name="adj2" fmla="val 96840"/>
              </a:avLst>
            </a:prstGeom>
            <a:solidFill>
              <a:srgbClr val="D6009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MY"/>
            </a:p>
          </p:txBody>
        </p:sp>
        <p:sp>
          <p:nvSpPr>
            <p:cNvPr id="14" name="Arrow: Right 13">
              <a:extLst>
                <a:ext uri="{FF2B5EF4-FFF2-40B4-BE49-F238E27FC236}">
                  <a16:creationId xmlns:a16="http://schemas.microsoft.com/office/drawing/2014/main" id="{78EF720C-1063-2DC6-0920-CED5173C7580}"/>
                </a:ext>
              </a:extLst>
            </p:cNvPr>
            <p:cNvSpPr/>
            <p:nvPr/>
          </p:nvSpPr>
          <p:spPr>
            <a:xfrm rot="1042261" flipH="1">
              <a:off x="7936525" y="1434339"/>
              <a:ext cx="1172853" cy="342900"/>
            </a:xfrm>
            <a:prstGeom prst="rightArrow">
              <a:avLst>
                <a:gd name="adj1" fmla="val 50000"/>
                <a:gd name="adj2" fmla="val 96840"/>
              </a:avLst>
            </a:prstGeom>
            <a:solidFill>
              <a:srgbClr val="D6009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MY"/>
            </a:p>
          </p:txBody>
        </p:sp>
      </p:grpSp>
      <p:pic>
        <p:nvPicPr>
          <p:cNvPr id="2050" name="Picture 2" descr="Man with shopping cart on wheels colorful Vector Image">
            <a:extLst>
              <a:ext uri="{FF2B5EF4-FFF2-40B4-BE49-F238E27FC236}">
                <a16:creationId xmlns:a16="http://schemas.microsoft.com/office/drawing/2014/main" id="{3B6A4F31-C3E4-75D4-C083-4E132838B5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23" t="3222" r="5372" b="8687"/>
          <a:stretch/>
        </p:blipFill>
        <p:spPr bwMode="auto">
          <a:xfrm>
            <a:off x="6937947" y="2644215"/>
            <a:ext cx="1379269" cy="2162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2277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20" grpId="0"/>
      <p:bldP spid="21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0291A9C-2EC7-3E6F-45C4-C847901B5FF6}"/>
              </a:ext>
            </a:extLst>
          </p:cNvPr>
          <p:cNvSpPr/>
          <p:nvPr/>
        </p:nvSpPr>
        <p:spPr>
          <a:xfrm>
            <a:off x="256227" y="629894"/>
            <a:ext cx="1881047" cy="948662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MY" sz="2400" b="1" dirty="0"/>
              <a:t>Sejarah</a:t>
            </a:r>
            <a:endParaRPr lang="en-MY" sz="20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ABC1D58-B5A6-4026-B354-88EC7D9A0A36}"/>
              </a:ext>
            </a:extLst>
          </p:cNvPr>
          <p:cNvSpPr/>
          <p:nvPr/>
        </p:nvSpPr>
        <p:spPr>
          <a:xfrm>
            <a:off x="256227" y="4371978"/>
            <a:ext cx="1886571" cy="2043838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MY" sz="2400" b="1" dirty="0" err="1"/>
              <a:t>Struktur</a:t>
            </a:r>
            <a:r>
              <a:rPr lang="en-MY" sz="2400" b="1" dirty="0"/>
              <a:t> Sosial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MY" sz="2000" b="1" dirty="0"/>
              <a:t>Masyarakat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MY" sz="2000" b="1" dirty="0"/>
              <a:t>Negara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MY" sz="2000" b="1" dirty="0" err="1"/>
              <a:t>Pasaran</a:t>
            </a:r>
            <a:endParaRPr lang="en-MY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3E2171-879E-4149-D8C6-CDEC38B6EE44}"/>
              </a:ext>
            </a:extLst>
          </p:cNvPr>
          <p:cNvSpPr/>
          <p:nvPr/>
        </p:nvSpPr>
        <p:spPr>
          <a:xfrm>
            <a:off x="9710776" y="505115"/>
            <a:ext cx="1711969" cy="1807629"/>
          </a:xfrm>
          <a:prstGeom prst="rect">
            <a:avLst/>
          </a:prstGeom>
          <a:solidFill>
            <a:srgbClr val="6600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MY" sz="2400" b="1" dirty="0" err="1"/>
              <a:t>Biografi</a:t>
            </a:r>
            <a:endParaRPr lang="en-MY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MY" sz="2000" b="1" dirty="0" err="1"/>
              <a:t>Individu</a:t>
            </a:r>
            <a:endParaRPr lang="en-MY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MY" sz="2000" b="1" dirty="0" err="1"/>
              <a:t>Keluarga</a:t>
            </a:r>
            <a:endParaRPr lang="en-MY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MY" sz="2000" b="1" dirty="0" err="1"/>
              <a:t>Komuniti</a:t>
            </a:r>
            <a:endParaRPr lang="en-MY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3899E6E-B0DD-D9A1-6D75-6129580EA40D}"/>
              </a:ext>
            </a:extLst>
          </p:cNvPr>
          <p:cNvSpPr/>
          <p:nvPr/>
        </p:nvSpPr>
        <p:spPr>
          <a:xfrm>
            <a:off x="2664201" y="3002140"/>
            <a:ext cx="3052583" cy="690438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MY" sz="2400" b="1" dirty="0" err="1"/>
              <a:t>Suasana</a:t>
            </a:r>
            <a:r>
              <a:rPr lang="en-MY" sz="2400" b="1" dirty="0"/>
              <a:t> 2:</a:t>
            </a:r>
          </a:p>
          <a:p>
            <a:pPr algn="ctr"/>
            <a:r>
              <a:rPr lang="en-MY" sz="2400" b="1" dirty="0"/>
              <a:t>COVID 19 </a:t>
            </a:r>
            <a:r>
              <a:rPr lang="en-MY" sz="2400" b="1" dirty="0" err="1"/>
              <a:t>Pandemik</a:t>
            </a:r>
            <a:endParaRPr lang="en-MY" sz="20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6472BB0-A399-32A4-AFE1-227DD367E5CD}"/>
              </a:ext>
            </a:extLst>
          </p:cNvPr>
          <p:cNvSpPr txBox="1"/>
          <p:nvPr/>
        </p:nvSpPr>
        <p:spPr>
          <a:xfrm>
            <a:off x="2251665" y="462546"/>
            <a:ext cx="574984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/>
              <a:t>Wabak</a:t>
            </a:r>
            <a:r>
              <a:rPr lang="en-US" sz="2400" dirty="0"/>
              <a:t> </a:t>
            </a:r>
            <a:r>
              <a:rPr lang="en-US" sz="2400" dirty="0" err="1"/>
              <a:t>penyakit</a:t>
            </a:r>
            <a:r>
              <a:rPr lang="en-US" sz="2400" dirty="0"/>
              <a:t> </a:t>
            </a:r>
            <a:r>
              <a:rPr lang="en-US" sz="2400" dirty="0" err="1"/>
              <a:t>sudah</a:t>
            </a:r>
            <a:r>
              <a:rPr lang="en-US" sz="2400" dirty="0"/>
              <a:t> </a:t>
            </a:r>
            <a:r>
              <a:rPr lang="en-US" sz="2400" dirty="0" err="1"/>
              <a:t>ada</a:t>
            </a:r>
            <a:r>
              <a:rPr lang="en-US" sz="2400" dirty="0"/>
              <a:t> </a:t>
            </a:r>
            <a:r>
              <a:rPr lang="en-US" sz="2400" dirty="0" err="1"/>
              <a:t>sejak</a:t>
            </a:r>
            <a:r>
              <a:rPr lang="en-US" sz="2400" dirty="0"/>
              <a:t> </a:t>
            </a:r>
            <a:r>
              <a:rPr lang="en-US" sz="2400" dirty="0" err="1"/>
              <a:t>dahulu</a:t>
            </a:r>
            <a:r>
              <a:rPr lang="en-US" sz="2400" dirty="0"/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/>
              <a:t>Campak</a:t>
            </a:r>
            <a:r>
              <a:rPr lang="en-US" sz="2400" dirty="0"/>
              <a:t> / Pox, TB, </a:t>
            </a:r>
            <a:r>
              <a:rPr lang="en-US" sz="2400" dirty="0" err="1"/>
              <a:t>Taun</a:t>
            </a:r>
            <a:r>
              <a:rPr lang="en-US" sz="2400" dirty="0"/>
              <a:t> (cholera).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Skim </a:t>
            </a:r>
            <a:r>
              <a:rPr lang="en-US" sz="2400" dirty="0" err="1"/>
              <a:t>vaksinasi</a:t>
            </a:r>
            <a:r>
              <a:rPr lang="en-US" sz="2400" dirty="0"/>
              <a:t> – </a:t>
            </a:r>
            <a:r>
              <a:rPr lang="en-US" sz="2400" dirty="0" err="1"/>
              <a:t>sejak</a:t>
            </a:r>
            <a:r>
              <a:rPr lang="en-US" sz="2400" dirty="0"/>
              <a:t> </a:t>
            </a:r>
            <a:r>
              <a:rPr lang="en-US" sz="2400" dirty="0" err="1"/>
              <a:t>bayi</a:t>
            </a:r>
            <a:r>
              <a:rPr lang="en-US" sz="2400" dirty="0"/>
              <a:t>, </a:t>
            </a:r>
            <a:r>
              <a:rPr lang="en-US" sz="2400" dirty="0" err="1"/>
              <a:t>sekolah</a:t>
            </a: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/>
              <a:t>Kini</a:t>
            </a:r>
            <a:r>
              <a:rPr lang="en-US" sz="2400" dirty="0"/>
              <a:t>: Covid-19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Program </a:t>
            </a:r>
            <a:r>
              <a:rPr lang="en-US" sz="2400" dirty="0" err="1"/>
              <a:t>vaksinasi</a:t>
            </a:r>
            <a:r>
              <a:rPr lang="en-US" sz="2400" dirty="0"/>
              <a:t>, MCO, </a:t>
            </a:r>
            <a:r>
              <a:rPr lang="en-US" sz="2400" dirty="0" err="1"/>
              <a:t>sekatan</a:t>
            </a:r>
            <a:r>
              <a:rPr lang="en-US" sz="2400" dirty="0"/>
              <a:t> </a:t>
            </a:r>
            <a:r>
              <a:rPr lang="en-US" sz="2400" dirty="0" err="1"/>
              <a:t>keluar</a:t>
            </a:r>
            <a:r>
              <a:rPr lang="en-US" sz="2400" dirty="0"/>
              <a:t> </a:t>
            </a:r>
            <a:r>
              <a:rPr lang="en-US" sz="2400" dirty="0" err="1"/>
              <a:t>sempadan</a:t>
            </a:r>
            <a:r>
              <a:rPr lang="en-US" sz="2400" dirty="0"/>
              <a:t>.</a:t>
            </a:r>
            <a:endParaRPr lang="en-MY" sz="24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DC4D9B7-4803-DE3F-E91E-8DC15901AD20}"/>
              </a:ext>
            </a:extLst>
          </p:cNvPr>
          <p:cNvSpPr txBox="1"/>
          <p:nvPr/>
        </p:nvSpPr>
        <p:spPr>
          <a:xfrm>
            <a:off x="8001508" y="2503240"/>
            <a:ext cx="39595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/>
              <a:t>Pengalaman</a:t>
            </a:r>
            <a:r>
              <a:rPr lang="en-US" sz="2400" dirty="0">
                <a:sym typeface="Wingdings" panose="05000000000000000000" pitchFamily="2" charset="2"/>
              </a:rPr>
              <a:t> </a:t>
            </a:r>
            <a:r>
              <a:rPr lang="en-US" sz="2400" dirty="0" err="1">
                <a:sym typeface="Wingdings" panose="05000000000000000000" pitchFamily="2" charset="2"/>
              </a:rPr>
              <a:t>sendiri</a:t>
            </a:r>
            <a:r>
              <a:rPr lang="en-US" sz="2400" dirty="0">
                <a:sym typeface="Wingdings" panose="05000000000000000000" pitchFamily="2" charset="2"/>
              </a:rPr>
              <a:t> / </a:t>
            </a:r>
            <a:r>
              <a:rPr lang="en-US" sz="2400" dirty="0" err="1">
                <a:sym typeface="Wingdings" panose="05000000000000000000" pitchFamily="2" charset="2"/>
              </a:rPr>
              <a:t>keluarga</a:t>
            </a:r>
            <a:r>
              <a:rPr lang="en-US" sz="2400" dirty="0">
                <a:sym typeface="Wingdings" panose="05000000000000000000" pitchFamily="2" charset="2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ym typeface="Wingdings" panose="05000000000000000000" pitchFamily="2" charset="2"/>
              </a:rPr>
              <a:t>Hasil </a:t>
            </a:r>
            <a:r>
              <a:rPr lang="en-US" sz="2400" dirty="0" err="1">
                <a:sym typeface="Wingdings" panose="05000000000000000000" pitchFamily="2" charset="2"/>
              </a:rPr>
              <a:t>bacaan</a:t>
            </a:r>
            <a:r>
              <a:rPr lang="en-US" sz="2400" dirty="0">
                <a:sym typeface="Wingdings" panose="05000000000000000000" pitchFamily="2" charset="2"/>
              </a:rPr>
              <a:t> / </a:t>
            </a:r>
            <a:r>
              <a:rPr lang="en-US" sz="2400" dirty="0" err="1">
                <a:sym typeface="Wingdings" panose="05000000000000000000" pitchFamily="2" charset="2"/>
              </a:rPr>
              <a:t>pengamatan</a:t>
            </a:r>
            <a:endParaRPr lang="en-US" sz="2400" dirty="0">
              <a:sym typeface="Wingdings" panose="05000000000000000000" pitchFamily="2" charset="2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ym typeface="Wingdings" panose="05000000000000000000" pitchFamily="2" charset="2"/>
              </a:rPr>
              <a:t>Online class.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ym typeface="Wingdings" panose="05000000000000000000" pitchFamily="2" charset="2"/>
              </a:rPr>
              <a:t>Online shopping.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ym typeface="Wingdings" panose="05000000000000000000" pitchFamily="2" charset="2"/>
              </a:rPr>
              <a:t>Stuck at home. Ada </a:t>
            </a:r>
            <a:r>
              <a:rPr lang="en-US" sz="2400" dirty="0" err="1">
                <a:sym typeface="Wingdings" panose="05000000000000000000" pitchFamily="2" charset="2"/>
              </a:rPr>
              <a:t>kematian</a:t>
            </a:r>
            <a:r>
              <a:rPr lang="en-US" sz="2400" dirty="0">
                <a:sym typeface="Wingdings" panose="05000000000000000000" pitchFamily="2" charset="2"/>
              </a:rPr>
              <a:t> – </a:t>
            </a:r>
            <a:r>
              <a:rPr lang="en-US" sz="2400" dirty="0" err="1">
                <a:sym typeface="Wingdings" panose="05000000000000000000" pitchFamily="2" charset="2"/>
              </a:rPr>
              <a:t>keluarga</a:t>
            </a:r>
            <a:r>
              <a:rPr lang="en-US" sz="2400" dirty="0">
                <a:sym typeface="Wingdings" panose="05000000000000000000" pitchFamily="2" charset="2"/>
              </a:rPr>
              <a:t> </a:t>
            </a:r>
            <a:r>
              <a:rPr lang="en-US" sz="2400" dirty="0" err="1">
                <a:sym typeface="Wingdings" panose="05000000000000000000" pitchFamily="2" charset="2"/>
              </a:rPr>
              <a:t>rakan</a:t>
            </a:r>
            <a:r>
              <a:rPr lang="en-US" sz="2400" dirty="0">
                <a:sym typeface="Wingdings" panose="05000000000000000000" pitchFamily="2" charset="2"/>
              </a:rPr>
              <a:t>.</a:t>
            </a:r>
            <a:endParaRPr lang="en-MY" sz="24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10111D9-F3F7-6A75-7286-4668EB70403A}"/>
              </a:ext>
            </a:extLst>
          </p:cNvPr>
          <p:cNvSpPr txBox="1"/>
          <p:nvPr/>
        </p:nvSpPr>
        <p:spPr>
          <a:xfrm>
            <a:off x="2137274" y="4013226"/>
            <a:ext cx="442261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Impact – society, nation.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Solution / Solusi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How do we solve it? What should ________ do?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Things done by the government? Other premises? </a:t>
            </a:r>
            <a:r>
              <a:rPr lang="en-US" sz="2400" dirty="0" err="1"/>
              <a:t>Bantuan</a:t>
            </a:r>
            <a:r>
              <a:rPr lang="en-US" sz="2400" dirty="0"/>
              <a:t>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MY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923ECB6-08B2-9A8C-DF71-3D3EDFF2C0FB}"/>
              </a:ext>
            </a:extLst>
          </p:cNvPr>
          <p:cNvSpPr txBox="1"/>
          <p:nvPr/>
        </p:nvSpPr>
        <p:spPr>
          <a:xfrm>
            <a:off x="8906854" y="5764642"/>
            <a:ext cx="44226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Apa</a:t>
            </a:r>
            <a:r>
              <a:rPr lang="en-US" sz="2400" dirty="0"/>
              <a:t> </a:t>
            </a:r>
            <a:r>
              <a:rPr lang="en-US" sz="2400" dirty="0" err="1"/>
              <a:t>etika</a:t>
            </a:r>
            <a:r>
              <a:rPr lang="en-US" sz="2400" dirty="0"/>
              <a:t> Ketika </a:t>
            </a:r>
            <a:r>
              <a:rPr lang="en-US" sz="2400" dirty="0" err="1"/>
              <a:t>ini</a:t>
            </a:r>
            <a:r>
              <a:rPr lang="en-US" sz="2400" dirty="0"/>
              <a:t>?</a:t>
            </a:r>
          </a:p>
          <a:p>
            <a:r>
              <a:rPr lang="en-US" sz="2400" dirty="0"/>
              <a:t>Ada </a:t>
            </a:r>
            <a:r>
              <a:rPr lang="en-US" sz="2400" dirty="0" err="1"/>
              <a:t>pelanggaran</a:t>
            </a:r>
            <a:r>
              <a:rPr lang="en-US" sz="2400" dirty="0"/>
              <a:t> </a:t>
            </a:r>
            <a:r>
              <a:rPr lang="en-US" sz="2400" dirty="0" err="1"/>
              <a:t>etika</a:t>
            </a:r>
            <a:r>
              <a:rPr lang="en-US" sz="2400" dirty="0"/>
              <a:t>?</a:t>
            </a:r>
          </a:p>
          <a:p>
            <a:endParaRPr lang="en-MY" sz="2400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FB0BF449-5E73-5F64-1A66-536DA921DA98}"/>
              </a:ext>
            </a:extLst>
          </p:cNvPr>
          <p:cNvGrpSpPr/>
          <p:nvPr/>
        </p:nvGrpSpPr>
        <p:grpSpPr>
          <a:xfrm rot="8100000">
            <a:off x="6833264" y="5653277"/>
            <a:ext cx="1873443" cy="635415"/>
            <a:chOff x="7936525" y="1141824"/>
            <a:chExt cx="1456376" cy="635415"/>
          </a:xfrm>
        </p:grpSpPr>
        <p:sp>
          <p:nvSpPr>
            <p:cNvPr id="3" name="Arrow: Right 2">
              <a:extLst>
                <a:ext uri="{FF2B5EF4-FFF2-40B4-BE49-F238E27FC236}">
                  <a16:creationId xmlns:a16="http://schemas.microsoft.com/office/drawing/2014/main" id="{B7A23CD8-6427-9CF4-EE78-C453884C4ACF}"/>
                </a:ext>
              </a:extLst>
            </p:cNvPr>
            <p:cNvSpPr/>
            <p:nvPr/>
          </p:nvSpPr>
          <p:spPr>
            <a:xfrm rot="1042261">
              <a:off x="8181468" y="1141824"/>
              <a:ext cx="1211433" cy="342900"/>
            </a:xfrm>
            <a:prstGeom prst="rightArrow">
              <a:avLst>
                <a:gd name="adj1" fmla="val 50000"/>
                <a:gd name="adj2" fmla="val 96840"/>
              </a:avLst>
            </a:prstGeom>
            <a:solidFill>
              <a:srgbClr val="D6009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MY"/>
            </a:p>
          </p:txBody>
        </p:sp>
        <p:sp>
          <p:nvSpPr>
            <p:cNvPr id="4" name="Arrow: Right 3">
              <a:extLst>
                <a:ext uri="{FF2B5EF4-FFF2-40B4-BE49-F238E27FC236}">
                  <a16:creationId xmlns:a16="http://schemas.microsoft.com/office/drawing/2014/main" id="{9D871EE8-CCAE-E4B3-FB70-27BF2B49AA34}"/>
                </a:ext>
              </a:extLst>
            </p:cNvPr>
            <p:cNvSpPr/>
            <p:nvPr/>
          </p:nvSpPr>
          <p:spPr>
            <a:xfrm rot="1042261" flipH="1">
              <a:off x="7936525" y="1434339"/>
              <a:ext cx="1172853" cy="342900"/>
            </a:xfrm>
            <a:prstGeom prst="rightArrow">
              <a:avLst>
                <a:gd name="adj1" fmla="val 50000"/>
                <a:gd name="adj2" fmla="val 96840"/>
              </a:avLst>
            </a:prstGeom>
            <a:solidFill>
              <a:srgbClr val="D6009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MY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0BCC8DE1-3D9C-C19C-819E-51586DBF8D82}"/>
              </a:ext>
            </a:extLst>
          </p:cNvPr>
          <p:cNvGrpSpPr/>
          <p:nvPr/>
        </p:nvGrpSpPr>
        <p:grpSpPr>
          <a:xfrm rot="315199">
            <a:off x="7908840" y="1055544"/>
            <a:ext cx="1686749" cy="635415"/>
            <a:chOff x="7936525" y="1141824"/>
            <a:chExt cx="1456376" cy="635415"/>
          </a:xfrm>
        </p:grpSpPr>
        <p:sp>
          <p:nvSpPr>
            <p:cNvPr id="11" name="Arrow: Right 10">
              <a:extLst>
                <a:ext uri="{FF2B5EF4-FFF2-40B4-BE49-F238E27FC236}">
                  <a16:creationId xmlns:a16="http://schemas.microsoft.com/office/drawing/2014/main" id="{4643C056-E629-30CC-7840-E57F4C4D6C17}"/>
                </a:ext>
              </a:extLst>
            </p:cNvPr>
            <p:cNvSpPr/>
            <p:nvPr/>
          </p:nvSpPr>
          <p:spPr>
            <a:xfrm rot="1042261">
              <a:off x="8181468" y="1141824"/>
              <a:ext cx="1211433" cy="342900"/>
            </a:xfrm>
            <a:prstGeom prst="rightArrow">
              <a:avLst>
                <a:gd name="adj1" fmla="val 50000"/>
                <a:gd name="adj2" fmla="val 96840"/>
              </a:avLst>
            </a:prstGeom>
            <a:solidFill>
              <a:srgbClr val="D6009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MY"/>
            </a:p>
          </p:txBody>
        </p:sp>
        <p:sp>
          <p:nvSpPr>
            <p:cNvPr id="12" name="Arrow: Right 11">
              <a:extLst>
                <a:ext uri="{FF2B5EF4-FFF2-40B4-BE49-F238E27FC236}">
                  <a16:creationId xmlns:a16="http://schemas.microsoft.com/office/drawing/2014/main" id="{F8948AE8-0A26-F816-F1EF-F965B277D4D1}"/>
                </a:ext>
              </a:extLst>
            </p:cNvPr>
            <p:cNvSpPr/>
            <p:nvPr/>
          </p:nvSpPr>
          <p:spPr>
            <a:xfrm rot="1042261" flipH="1">
              <a:off x="7936525" y="1434339"/>
              <a:ext cx="1172853" cy="342900"/>
            </a:xfrm>
            <a:prstGeom prst="rightArrow">
              <a:avLst>
                <a:gd name="adj1" fmla="val 50000"/>
                <a:gd name="adj2" fmla="val 96840"/>
              </a:avLst>
            </a:prstGeom>
            <a:solidFill>
              <a:srgbClr val="D6009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MY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B1A05A8-13BB-8785-C9A9-3C1CA4E5E551}"/>
              </a:ext>
            </a:extLst>
          </p:cNvPr>
          <p:cNvGrpSpPr/>
          <p:nvPr/>
        </p:nvGrpSpPr>
        <p:grpSpPr>
          <a:xfrm rot="3825569">
            <a:off x="526476" y="2766522"/>
            <a:ext cx="1988705" cy="635415"/>
            <a:chOff x="7936525" y="1141824"/>
            <a:chExt cx="1456376" cy="635415"/>
          </a:xfrm>
        </p:grpSpPr>
        <p:sp>
          <p:nvSpPr>
            <p:cNvPr id="14" name="Arrow: Right 13">
              <a:extLst>
                <a:ext uri="{FF2B5EF4-FFF2-40B4-BE49-F238E27FC236}">
                  <a16:creationId xmlns:a16="http://schemas.microsoft.com/office/drawing/2014/main" id="{BE703C59-FAB6-DDFF-7F2E-76D1CCFF66C1}"/>
                </a:ext>
              </a:extLst>
            </p:cNvPr>
            <p:cNvSpPr/>
            <p:nvPr/>
          </p:nvSpPr>
          <p:spPr>
            <a:xfrm rot="1042261">
              <a:off x="8181468" y="1141824"/>
              <a:ext cx="1211433" cy="342900"/>
            </a:xfrm>
            <a:prstGeom prst="rightArrow">
              <a:avLst>
                <a:gd name="adj1" fmla="val 50000"/>
                <a:gd name="adj2" fmla="val 96840"/>
              </a:avLst>
            </a:prstGeom>
            <a:solidFill>
              <a:srgbClr val="D6009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MY"/>
            </a:p>
          </p:txBody>
        </p:sp>
        <p:sp>
          <p:nvSpPr>
            <p:cNvPr id="15" name="Arrow: Right 14">
              <a:extLst>
                <a:ext uri="{FF2B5EF4-FFF2-40B4-BE49-F238E27FC236}">
                  <a16:creationId xmlns:a16="http://schemas.microsoft.com/office/drawing/2014/main" id="{0B4E654A-2E32-4EE4-C7EC-3F009F97D713}"/>
                </a:ext>
              </a:extLst>
            </p:cNvPr>
            <p:cNvSpPr/>
            <p:nvPr/>
          </p:nvSpPr>
          <p:spPr>
            <a:xfrm rot="1042261" flipH="1">
              <a:off x="7936525" y="1434339"/>
              <a:ext cx="1172853" cy="342900"/>
            </a:xfrm>
            <a:prstGeom prst="rightArrow">
              <a:avLst>
                <a:gd name="adj1" fmla="val 50000"/>
                <a:gd name="adj2" fmla="val 96840"/>
              </a:avLst>
            </a:prstGeom>
            <a:solidFill>
              <a:srgbClr val="D6009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MY"/>
            </a:p>
          </p:txBody>
        </p:sp>
      </p:grpSp>
      <p:pic>
        <p:nvPicPr>
          <p:cNvPr id="3074" name="Picture 2" descr="Covid Vectors &amp; Illustrations for Free Download | Freepik">
            <a:extLst>
              <a:ext uri="{FF2B5EF4-FFF2-40B4-BE49-F238E27FC236}">
                <a16:creationId xmlns:a16="http://schemas.microsoft.com/office/drawing/2014/main" id="{40724092-635B-0631-3854-B0121F29518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38" t="5357" r="11151" b="11472"/>
          <a:stretch/>
        </p:blipFill>
        <p:spPr bwMode="auto">
          <a:xfrm>
            <a:off x="5601373" y="2407081"/>
            <a:ext cx="1917034" cy="2043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1418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20" grpId="0"/>
      <p:bldP spid="21" grpId="0"/>
      <p:bldP spid="22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imeline&#10;&#10;Description automatically generated">
            <a:extLst>
              <a:ext uri="{FF2B5EF4-FFF2-40B4-BE49-F238E27FC236}">
                <a16:creationId xmlns:a16="http://schemas.microsoft.com/office/drawing/2014/main" id="{7F7C9AEA-BD55-76E7-C5ED-15D2063CB9D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563"/>
          <a:stretch/>
        </p:blipFill>
        <p:spPr>
          <a:xfrm>
            <a:off x="1642079" y="444268"/>
            <a:ext cx="9351012" cy="6265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6202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imeline&#10;&#10;Description automatically generated">
            <a:extLst>
              <a:ext uri="{FF2B5EF4-FFF2-40B4-BE49-F238E27FC236}">
                <a16:creationId xmlns:a16="http://schemas.microsoft.com/office/drawing/2014/main" id="{55AB9192-A84E-AC73-DCDA-03E7BD71B1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686"/>
          <a:stretch/>
        </p:blipFill>
        <p:spPr>
          <a:xfrm>
            <a:off x="1485409" y="1184856"/>
            <a:ext cx="9835119" cy="5174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3455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05AF969-2A78-401B-9D91-90F6FD5124A9}"/>
              </a:ext>
            </a:extLst>
          </p:cNvPr>
          <p:cNvSpPr/>
          <p:nvPr/>
        </p:nvSpPr>
        <p:spPr>
          <a:xfrm>
            <a:off x="135504" y="253789"/>
            <a:ext cx="11920989" cy="618276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MY" sz="4000" b="1" dirty="0" err="1"/>
              <a:t>Adab</a:t>
            </a:r>
            <a:endParaRPr lang="en-MY" sz="16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A211BC-70A6-4D3B-953F-CFC7F98A23D6}"/>
              </a:ext>
            </a:extLst>
          </p:cNvPr>
          <p:cNvSpPr txBox="1"/>
          <p:nvPr/>
        </p:nvSpPr>
        <p:spPr>
          <a:xfrm>
            <a:off x="464476" y="1274564"/>
            <a:ext cx="10791991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2400" dirty="0"/>
              <a:t>[Bahasa: </a:t>
            </a:r>
            <a:r>
              <a:rPr lang="en-MY" sz="2400" i="1" dirty="0" err="1"/>
              <a:t>Kamus</a:t>
            </a:r>
            <a:r>
              <a:rPr lang="en-MY" sz="2400" i="1" dirty="0"/>
              <a:t> </a:t>
            </a:r>
            <a:r>
              <a:rPr lang="en-MY" sz="2400" i="1" dirty="0" err="1"/>
              <a:t>Pelajar</a:t>
            </a:r>
            <a:r>
              <a:rPr lang="en-MY" sz="2400" i="1" dirty="0"/>
              <a:t> </a:t>
            </a:r>
            <a:r>
              <a:rPr lang="en-MY" sz="2400" i="1" dirty="0" err="1"/>
              <a:t>Edisi</a:t>
            </a:r>
            <a:r>
              <a:rPr lang="en-MY" sz="2400" i="1" dirty="0"/>
              <a:t> </a:t>
            </a:r>
            <a:r>
              <a:rPr lang="en-MY" sz="2400" i="1" dirty="0" err="1"/>
              <a:t>Kedua</a:t>
            </a:r>
            <a:r>
              <a:rPr lang="en-MY" sz="2400" dirty="0"/>
              <a:t>] </a:t>
            </a:r>
            <a:r>
              <a:rPr lang="en-MY" sz="2400" dirty="0" err="1">
                <a:solidFill>
                  <a:srgbClr val="FF0000"/>
                </a:solidFill>
              </a:rPr>
              <a:t>budi</a:t>
            </a:r>
            <a:r>
              <a:rPr lang="en-MY" sz="2400" dirty="0"/>
              <a:t> </a:t>
            </a:r>
            <a:r>
              <a:rPr lang="en-MY" sz="2400" dirty="0" err="1">
                <a:solidFill>
                  <a:srgbClr val="FF0000"/>
                </a:solidFill>
              </a:rPr>
              <a:t>pekerti</a:t>
            </a:r>
            <a:r>
              <a:rPr lang="en-MY" sz="2400" dirty="0">
                <a:solidFill>
                  <a:srgbClr val="FF0000"/>
                </a:solidFill>
              </a:rPr>
              <a:t> yang </a:t>
            </a:r>
            <a:r>
              <a:rPr lang="en-MY" sz="2400" dirty="0" err="1">
                <a:solidFill>
                  <a:srgbClr val="FF0000"/>
                </a:solidFill>
              </a:rPr>
              <a:t>halus</a:t>
            </a:r>
            <a:r>
              <a:rPr lang="en-MY" sz="2400" dirty="0"/>
              <a:t>; </a:t>
            </a:r>
            <a:r>
              <a:rPr lang="en-MY" sz="2400" dirty="0" err="1">
                <a:solidFill>
                  <a:srgbClr val="FF0000"/>
                </a:solidFill>
              </a:rPr>
              <a:t>tingkah</a:t>
            </a:r>
            <a:r>
              <a:rPr lang="en-MY" sz="2400" dirty="0">
                <a:solidFill>
                  <a:srgbClr val="FF0000"/>
                </a:solidFill>
              </a:rPr>
              <a:t> </a:t>
            </a:r>
            <a:r>
              <a:rPr lang="en-MY" sz="2400" dirty="0" err="1">
                <a:solidFill>
                  <a:srgbClr val="FF0000"/>
                </a:solidFill>
              </a:rPr>
              <a:t>laku</a:t>
            </a:r>
            <a:r>
              <a:rPr lang="en-MY" sz="2400" dirty="0">
                <a:solidFill>
                  <a:srgbClr val="FF0000"/>
                </a:solidFill>
              </a:rPr>
              <a:t> yang </a:t>
            </a:r>
            <a:r>
              <a:rPr lang="en-MY" sz="2400" dirty="0" err="1">
                <a:solidFill>
                  <a:srgbClr val="FF0000"/>
                </a:solidFill>
              </a:rPr>
              <a:t>baik</a:t>
            </a:r>
            <a:r>
              <a:rPr lang="en-MY" sz="2400" dirty="0"/>
              <a:t>; </a:t>
            </a:r>
            <a:r>
              <a:rPr lang="en-MY" sz="2400" dirty="0" err="1">
                <a:solidFill>
                  <a:srgbClr val="FF0000"/>
                </a:solidFill>
              </a:rPr>
              <a:t>budi</a:t>
            </a:r>
            <a:r>
              <a:rPr lang="en-MY" sz="2400" dirty="0">
                <a:solidFill>
                  <a:srgbClr val="FF0000"/>
                </a:solidFill>
              </a:rPr>
              <a:t> Bahasa</a:t>
            </a:r>
            <a:r>
              <a:rPr lang="en-MY" sz="2400" dirty="0"/>
              <a:t>.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2400" b="1" dirty="0">
                <a:solidFill>
                  <a:srgbClr val="0070C0"/>
                </a:solidFill>
              </a:rPr>
              <a:t>Kurang </a:t>
            </a:r>
            <a:r>
              <a:rPr lang="en-MY" sz="2400" b="1" dirty="0" err="1">
                <a:solidFill>
                  <a:srgbClr val="0070C0"/>
                </a:solidFill>
              </a:rPr>
              <a:t>adab</a:t>
            </a:r>
            <a:r>
              <a:rPr lang="en-MY" sz="2400" dirty="0">
                <a:solidFill>
                  <a:srgbClr val="0070C0"/>
                </a:solidFill>
              </a:rPr>
              <a:t>: </a:t>
            </a:r>
            <a:r>
              <a:rPr lang="en-MY" sz="2400" dirty="0" err="1"/>
              <a:t>tidak</a:t>
            </a:r>
            <a:r>
              <a:rPr lang="en-MY" sz="2400" dirty="0"/>
              <a:t> </a:t>
            </a:r>
            <a:r>
              <a:rPr lang="en-MY" sz="2400" dirty="0" err="1"/>
              <a:t>tahu</a:t>
            </a:r>
            <a:r>
              <a:rPr lang="en-MY" sz="2400" dirty="0"/>
              <a:t> </a:t>
            </a:r>
            <a:r>
              <a:rPr lang="en-MY" sz="2400" dirty="0" err="1"/>
              <a:t>adat</a:t>
            </a:r>
            <a:r>
              <a:rPr lang="en-MY" sz="2400" dirty="0"/>
              <a:t>; </a:t>
            </a:r>
            <a:r>
              <a:rPr lang="en-MY" sz="2400" dirty="0" err="1"/>
              <a:t>kurang</a:t>
            </a:r>
            <a:r>
              <a:rPr lang="en-MY" sz="2400" dirty="0"/>
              <a:t> </a:t>
            </a:r>
            <a:r>
              <a:rPr lang="en-MY" sz="2400" dirty="0" err="1"/>
              <a:t>sopan</a:t>
            </a:r>
            <a:endParaRPr lang="en-MY" sz="2400" dirty="0"/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2400" b="1" dirty="0" err="1">
                <a:solidFill>
                  <a:srgbClr val="0070C0"/>
                </a:solidFill>
              </a:rPr>
              <a:t>Beradab</a:t>
            </a:r>
            <a:r>
              <a:rPr lang="en-MY" sz="2400" dirty="0"/>
              <a:t> = </a:t>
            </a:r>
            <a:r>
              <a:rPr lang="en-MY" sz="2400" dirty="0" err="1"/>
              <a:t>baik</a:t>
            </a:r>
            <a:r>
              <a:rPr lang="en-MY" sz="2400" dirty="0"/>
              <a:t> </a:t>
            </a:r>
            <a:r>
              <a:rPr lang="en-MY" sz="2400" dirty="0" err="1"/>
              <a:t>budi</a:t>
            </a:r>
            <a:r>
              <a:rPr lang="en-MY" sz="2400" dirty="0"/>
              <a:t> </a:t>
            </a:r>
            <a:r>
              <a:rPr lang="en-MY" sz="2400" dirty="0" err="1"/>
              <a:t>bahasanya</a:t>
            </a:r>
            <a:r>
              <a:rPr lang="en-MY" sz="2400" dirty="0"/>
              <a:t>; </a:t>
            </a:r>
            <a:r>
              <a:rPr lang="en-MY" sz="2400" dirty="0" err="1"/>
              <a:t>sopan</a:t>
            </a:r>
            <a:r>
              <a:rPr lang="en-MY" sz="2400" dirty="0"/>
              <a:t>: (</a:t>
            </a:r>
            <a:r>
              <a:rPr lang="en-MY" sz="2400" dirty="0" err="1"/>
              <a:t>Contoh</a:t>
            </a:r>
            <a:r>
              <a:rPr lang="en-MY" sz="2400" dirty="0"/>
              <a:t>: orang yang </a:t>
            </a:r>
            <a:r>
              <a:rPr lang="en-MY" sz="2400" dirty="0" err="1"/>
              <a:t>beradab</a:t>
            </a:r>
            <a:r>
              <a:rPr lang="en-MY" sz="2400" dirty="0"/>
              <a:t> </a:t>
            </a:r>
            <a:r>
              <a:rPr lang="en-MY" sz="2400" dirty="0" err="1"/>
              <a:t>tidak</a:t>
            </a:r>
            <a:r>
              <a:rPr lang="en-MY" sz="2400" dirty="0"/>
              <a:t> </a:t>
            </a:r>
            <a:r>
              <a:rPr lang="en-MY" sz="2400" dirty="0" err="1"/>
              <a:t>akan</a:t>
            </a:r>
            <a:r>
              <a:rPr lang="en-MY" sz="2400" dirty="0"/>
              <a:t> </a:t>
            </a:r>
            <a:r>
              <a:rPr lang="en-MY" sz="2400" dirty="0" err="1"/>
              <a:t>meninggikan</a:t>
            </a:r>
            <a:r>
              <a:rPr lang="en-MY" sz="2400" dirty="0"/>
              <a:t> </a:t>
            </a:r>
            <a:r>
              <a:rPr lang="en-MY" sz="2400" dirty="0" err="1"/>
              <a:t>suara</a:t>
            </a:r>
            <a:r>
              <a:rPr lang="en-MY" sz="2400" dirty="0"/>
              <a:t> </a:t>
            </a:r>
            <a:r>
              <a:rPr lang="en-MY" sz="2400" dirty="0" err="1"/>
              <a:t>apabila</a:t>
            </a:r>
            <a:r>
              <a:rPr lang="en-MY" sz="2400" dirty="0"/>
              <a:t> </a:t>
            </a:r>
            <a:r>
              <a:rPr lang="en-MY" sz="2400" dirty="0" err="1"/>
              <a:t>berkata</a:t>
            </a:r>
            <a:r>
              <a:rPr lang="en-MY" sz="2400" dirty="0"/>
              <a:t>-kata </a:t>
            </a:r>
            <a:r>
              <a:rPr lang="en-MY" sz="2400" dirty="0" err="1"/>
              <a:t>dengan</a:t>
            </a:r>
            <a:r>
              <a:rPr lang="en-MY" sz="2400" dirty="0"/>
              <a:t> </a:t>
            </a:r>
            <a:r>
              <a:rPr lang="en-MY" sz="2400" dirty="0" err="1"/>
              <a:t>ibu-bapanya</a:t>
            </a:r>
            <a:r>
              <a:rPr lang="en-MY" sz="2400" dirty="0"/>
              <a:t>)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2400" b="1" dirty="0" err="1">
                <a:solidFill>
                  <a:srgbClr val="0070C0"/>
                </a:solidFill>
              </a:rPr>
              <a:t>Beradab</a:t>
            </a:r>
            <a:r>
              <a:rPr lang="en-MY" sz="2400" dirty="0"/>
              <a:t> = </a:t>
            </a:r>
            <a:r>
              <a:rPr lang="en-MY" sz="2400" dirty="0" err="1"/>
              <a:t>telah</a:t>
            </a:r>
            <a:r>
              <a:rPr lang="en-MY" sz="2400" dirty="0"/>
              <a:t> </a:t>
            </a:r>
            <a:r>
              <a:rPr lang="en-MY" sz="2400" dirty="0" err="1"/>
              <a:t>maju</a:t>
            </a:r>
            <a:r>
              <a:rPr lang="en-MY" sz="2400" dirty="0"/>
              <a:t> </a:t>
            </a:r>
            <a:r>
              <a:rPr lang="en-MY" sz="2400" dirty="0" err="1"/>
              <a:t>tingkat</a:t>
            </a:r>
            <a:r>
              <a:rPr lang="en-MY" sz="2400" dirty="0"/>
              <a:t> </a:t>
            </a:r>
            <a:r>
              <a:rPr lang="en-MY" sz="2400" dirty="0" err="1"/>
              <a:t>kehidupannya</a:t>
            </a:r>
            <a:r>
              <a:rPr lang="en-MY" sz="2400" dirty="0"/>
              <a:t>.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2400" b="1" dirty="0" err="1">
                <a:solidFill>
                  <a:srgbClr val="0070C0"/>
                </a:solidFill>
              </a:rPr>
              <a:t>Peradaban</a:t>
            </a:r>
            <a:r>
              <a:rPr lang="en-MY" sz="2400" dirty="0"/>
              <a:t> = </a:t>
            </a:r>
            <a:r>
              <a:rPr lang="en-MY" sz="2400" dirty="0" err="1"/>
              <a:t>sistem</a:t>
            </a:r>
            <a:r>
              <a:rPr lang="en-MY" sz="2400" dirty="0"/>
              <a:t> dan </a:t>
            </a:r>
            <a:r>
              <a:rPr lang="en-MY" sz="2400" dirty="0" err="1"/>
              <a:t>tahap</a:t>
            </a:r>
            <a:r>
              <a:rPr lang="en-MY" sz="2400" dirty="0"/>
              <a:t> </a:t>
            </a:r>
            <a:r>
              <a:rPr lang="en-MY" sz="2400" dirty="0" err="1"/>
              <a:t>perkembangan</a:t>
            </a:r>
            <a:r>
              <a:rPr lang="en-MY" sz="2400" dirty="0"/>
              <a:t> </a:t>
            </a:r>
            <a:r>
              <a:rPr lang="en-MY" sz="2400" dirty="0" err="1"/>
              <a:t>sosial</a:t>
            </a:r>
            <a:r>
              <a:rPr lang="en-MY" sz="2400" dirty="0"/>
              <a:t> </a:t>
            </a:r>
            <a:r>
              <a:rPr lang="en-MY" sz="2400" dirty="0" err="1"/>
              <a:t>sesuatu</a:t>
            </a:r>
            <a:r>
              <a:rPr lang="en-MY" sz="2400" dirty="0"/>
              <a:t> </a:t>
            </a:r>
            <a:r>
              <a:rPr lang="en-MY" sz="2400" dirty="0" err="1"/>
              <a:t>bangsa</a:t>
            </a:r>
            <a:r>
              <a:rPr lang="en-MY" sz="2400" dirty="0"/>
              <a:t>; </a:t>
            </a:r>
            <a:r>
              <a:rPr lang="en-MY" sz="2400" dirty="0" err="1"/>
              <a:t>kemajuan</a:t>
            </a:r>
            <a:r>
              <a:rPr lang="en-MY" sz="2400" dirty="0"/>
              <a:t> </a:t>
            </a:r>
            <a:r>
              <a:rPr lang="en-MY" sz="2400" dirty="0" err="1"/>
              <a:t>sosial</a:t>
            </a:r>
            <a:r>
              <a:rPr lang="en-MY" sz="2400" dirty="0"/>
              <a:t> dan </a:t>
            </a:r>
            <a:r>
              <a:rPr lang="en-MY" sz="2400" dirty="0" err="1"/>
              <a:t>kebudayaan</a:t>
            </a:r>
            <a:r>
              <a:rPr lang="en-MY" sz="2400" dirty="0"/>
              <a:t> </a:t>
            </a:r>
            <a:r>
              <a:rPr lang="en-MY" sz="2400" dirty="0" err="1"/>
              <a:t>sesuatu</a:t>
            </a:r>
            <a:r>
              <a:rPr lang="en-MY" sz="2400" dirty="0"/>
              <a:t> </a:t>
            </a:r>
            <a:r>
              <a:rPr lang="en-MY" sz="2400" dirty="0" err="1"/>
              <a:t>bangsa</a:t>
            </a:r>
            <a:r>
              <a:rPr lang="en-MY" sz="2400" dirty="0"/>
              <a:t>.</a:t>
            </a:r>
          </a:p>
          <a:p>
            <a:pPr>
              <a:spcAft>
                <a:spcPts val="1200"/>
              </a:spcAft>
            </a:pPr>
            <a:endParaRPr lang="en-MY" sz="1100" b="1" dirty="0"/>
          </a:p>
          <a:p>
            <a:pPr>
              <a:spcAft>
                <a:spcPts val="1200"/>
              </a:spcAft>
            </a:pPr>
            <a:r>
              <a:rPr lang="en-MY" sz="1100" b="1" dirty="0" err="1"/>
              <a:t>Sumber</a:t>
            </a:r>
            <a:r>
              <a:rPr lang="en-MY" sz="1100" dirty="0"/>
              <a:t>: </a:t>
            </a:r>
            <a:r>
              <a:rPr lang="en-MY" sz="1100" dirty="0" err="1"/>
              <a:t>carian</a:t>
            </a:r>
            <a:r>
              <a:rPr lang="en-MY" sz="1100" dirty="0"/>
              <a:t> </a:t>
            </a:r>
            <a:r>
              <a:rPr lang="en-MY" sz="1100" dirty="0" err="1"/>
              <a:t>perkataan</a:t>
            </a:r>
            <a:r>
              <a:rPr lang="en-MY" sz="1100" dirty="0"/>
              <a:t> </a:t>
            </a:r>
            <a:r>
              <a:rPr lang="en-MY" sz="1100" dirty="0" err="1"/>
              <a:t>adab</a:t>
            </a:r>
            <a:r>
              <a:rPr lang="en-MY" sz="1100" dirty="0"/>
              <a:t> di http://prpm.dbp.gov.my</a:t>
            </a:r>
          </a:p>
        </p:txBody>
      </p:sp>
    </p:spTree>
    <p:extLst>
      <p:ext uri="{BB962C8B-B14F-4D97-AF65-F5344CB8AC3E}">
        <p14:creationId xmlns:p14="http://schemas.microsoft.com/office/powerpoint/2010/main" val="127017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05AF969-2A78-401B-9D91-90F6FD5124A9}"/>
              </a:ext>
            </a:extLst>
          </p:cNvPr>
          <p:cNvSpPr/>
          <p:nvPr/>
        </p:nvSpPr>
        <p:spPr>
          <a:xfrm>
            <a:off x="285751" y="96619"/>
            <a:ext cx="6128333" cy="914400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MY" sz="4800" b="1" dirty="0" err="1"/>
              <a:t>Adab</a:t>
            </a:r>
            <a:endParaRPr lang="en-MY" sz="20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E35F7C-D5D8-40A6-B02B-9C54E26F9E56}"/>
              </a:ext>
            </a:extLst>
          </p:cNvPr>
          <p:cNvSpPr txBox="1"/>
          <p:nvPr/>
        </p:nvSpPr>
        <p:spPr>
          <a:xfrm>
            <a:off x="285751" y="1107638"/>
            <a:ext cx="1176522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2400" b="1" dirty="0" err="1">
                <a:solidFill>
                  <a:srgbClr val="FF0000"/>
                </a:solidFill>
              </a:rPr>
              <a:t>Adab</a:t>
            </a:r>
            <a:r>
              <a:rPr lang="en-MY" sz="2400" b="1" dirty="0">
                <a:solidFill>
                  <a:srgbClr val="FF0000"/>
                </a:solidFill>
              </a:rPr>
              <a:t> Bugis - </a:t>
            </a:r>
            <a:r>
              <a:rPr lang="sv-SE" sz="2400" b="1" dirty="0">
                <a:solidFill>
                  <a:srgbClr val="FF0000"/>
                </a:solidFill>
              </a:rPr>
              <a:t>Butir-butir dalam Falsafah Bugis : Getteng, Lempu, Ada Tongeng</a:t>
            </a:r>
          </a:p>
          <a:p>
            <a:r>
              <a:rPr lang="en-MY" sz="2400" dirty="0">
                <a:hlinkClick r:id="rId2"/>
              </a:rPr>
              <a:t>https://telukbone.id/2021/08/17/butir-butir-dalam-falsafah-bugis-getteng-lempu-ada-tongeng/</a:t>
            </a:r>
            <a:r>
              <a:rPr lang="en-MY" sz="2400" dirty="0"/>
              <a:t> </a:t>
            </a:r>
          </a:p>
          <a:p>
            <a:endParaRPr lang="en-MY" sz="2400" dirty="0"/>
          </a:p>
          <a:p>
            <a:r>
              <a:rPr lang="en-MY" sz="2400" b="1" dirty="0" err="1">
                <a:solidFill>
                  <a:srgbClr val="FF0000"/>
                </a:solidFill>
              </a:rPr>
              <a:t>Adab</a:t>
            </a:r>
            <a:r>
              <a:rPr lang="en-MY" sz="2400" b="1" dirty="0">
                <a:solidFill>
                  <a:srgbClr val="FF0000"/>
                </a:solidFill>
              </a:rPr>
              <a:t> </a:t>
            </a:r>
            <a:r>
              <a:rPr lang="en-MY" sz="2400" b="1" dirty="0" err="1">
                <a:solidFill>
                  <a:srgbClr val="FF0000"/>
                </a:solidFill>
              </a:rPr>
              <a:t>makan</a:t>
            </a:r>
            <a:r>
              <a:rPr lang="en-MY" sz="2400" b="1" dirty="0">
                <a:solidFill>
                  <a:srgbClr val="FF0000"/>
                </a:solidFill>
              </a:rPr>
              <a:t> </a:t>
            </a:r>
            <a:r>
              <a:rPr lang="en-MY" sz="2400" b="1" dirty="0" err="1">
                <a:solidFill>
                  <a:srgbClr val="FF0000"/>
                </a:solidFill>
              </a:rPr>
              <a:t>kaum</a:t>
            </a:r>
            <a:r>
              <a:rPr lang="en-MY" sz="2400" b="1" dirty="0">
                <a:solidFill>
                  <a:srgbClr val="FF0000"/>
                </a:solidFill>
              </a:rPr>
              <a:t> Bugis</a:t>
            </a:r>
          </a:p>
          <a:p>
            <a:r>
              <a:rPr lang="en-MY" sz="2400" dirty="0">
                <a:hlinkClick r:id="rId3"/>
              </a:rPr>
              <a:t>https://sulsel.idntimes.com/life/education/ahmad-hidayat-alsair/6-adab-makan-bagi-suku-bugis-yang-sarat-makna-anak-muda-wajib-tahu/6</a:t>
            </a:r>
            <a:endParaRPr lang="en-MY" sz="2400" dirty="0"/>
          </a:p>
          <a:p>
            <a:endParaRPr lang="en-MY" sz="2400" dirty="0"/>
          </a:p>
          <a:p>
            <a:r>
              <a:rPr lang="en-MY" sz="2400" b="1" dirty="0" err="1">
                <a:solidFill>
                  <a:srgbClr val="FF0000"/>
                </a:solidFill>
              </a:rPr>
              <a:t>Adab</a:t>
            </a:r>
            <a:r>
              <a:rPr lang="en-MY" sz="2400" b="1" dirty="0">
                <a:solidFill>
                  <a:srgbClr val="FF0000"/>
                </a:solidFill>
              </a:rPr>
              <a:t> dan </a:t>
            </a:r>
            <a:r>
              <a:rPr lang="en-MY" sz="2400" b="1" dirty="0" err="1">
                <a:solidFill>
                  <a:srgbClr val="FF0000"/>
                </a:solidFill>
              </a:rPr>
              <a:t>etika</a:t>
            </a:r>
            <a:r>
              <a:rPr lang="en-MY" sz="2400" b="1" dirty="0">
                <a:solidFill>
                  <a:srgbClr val="FF0000"/>
                </a:solidFill>
              </a:rPr>
              <a:t> Ketika </a:t>
            </a:r>
            <a:r>
              <a:rPr lang="en-MY" sz="2400" b="1" dirty="0" err="1">
                <a:solidFill>
                  <a:srgbClr val="FF0000"/>
                </a:solidFill>
              </a:rPr>
              <a:t>rumah</a:t>
            </a:r>
            <a:r>
              <a:rPr lang="en-MY" sz="2400" b="1" dirty="0">
                <a:solidFill>
                  <a:srgbClr val="FF0000"/>
                </a:solidFill>
              </a:rPr>
              <a:t> </a:t>
            </a:r>
            <a:r>
              <a:rPr lang="en-MY" sz="2400" b="1" dirty="0" err="1">
                <a:solidFill>
                  <a:srgbClr val="FF0000"/>
                </a:solidFill>
              </a:rPr>
              <a:t>terbuka</a:t>
            </a:r>
            <a:r>
              <a:rPr lang="en-MY" sz="2400" b="1" dirty="0">
                <a:solidFill>
                  <a:srgbClr val="FF0000"/>
                </a:solidFill>
              </a:rPr>
              <a:t> </a:t>
            </a:r>
            <a:r>
              <a:rPr lang="en-MY" sz="2400" b="1" dirty="0" err="1">
                <a:solidFill>
                  <a:srgbClr val="FF0000"/>
                </a:solidFill>
              </a:rPr>
              <a:t>kaum</a:t>
            </a:r>
            <a:r>
              <a:rPr lang="en-MY" sz="2400" b="1" dirty="0">
                <a:solidFill>
                  <a:srgbClr val="FF0000"/>
                </a:solidFill>
              </a:rPr>
              <a:t> </a:t>
            </a:r>
            <a:r>
              <a:rPr lang="en-MY" sz="2400" b="1" dirty="0" err="1">
                <a:solidFill>
                  <a:srgbClr val="FF0000"/>
                </a:solidFill>
              </a:rPr>
              <a:t>Cina</a:t>
            </a:r>
            <a:endParaRPr lang="en-MY" sz="2400" b="1" dirty="0">
              <a:solidFill>
                <a:srgbClr val="FF0000"/>
              </a:solidFill>
            </a:endParaRPr>
          </a:p>
          <a:p>
            <a:r>
              <a:rPr lang="en-MY" sz="2400" dirty="0">
                <a:hlinkClick r:id="rId4"/>
              </a:rPr>
              <a:t>https://www.freemalaysiatoday.com/category/bahasa/2019/02/11/jaga-adab-etika-kunjungi-rumah-terbuka-tahun-baru-cina/</a:t>
            </a:r>
            <a:endParaRPr lang="en-MY" sz="2400" dirty="0"/>
          </a:p>
          <a:p>
            <a:endParaRPr lang="en-MY" sz="2400" dirty="0"/>
          </a:p>
          <a:p>
            <a:r>
              <a:rPr lang="en-MY" sz="2400" b="1" dirty="0" err="1">
                <a:solidFill>
                  <a:srgbClr val="FF0000"/>
                </a:solidFill>
              </a:rPr>
              <a:t>Adab</a:t>
            </a:r>
            <a:r>
              <a:rPr lang="en-MY" sz="2400" b="1" dirty="0">
                <a:solidFill>
                  <a:srgbClr val="FF0000"/>
                </a:solidFill>
              </a:rPr>
              <a:t> di </a:t>
            </a:r>
            <a:r>
              <a:rPr lang="en-MY" sz="2400" b="1" dirty="0" err="1">
                <a:solidFill>
                  <a:srgbClr val="FF0000"/>
                </a:solidFill>
              </a:rPr>
              <a:t>rumah</a:t>
            </a:r>
            <a:r>
              <a:rPr lang="en-MY" sz="2400" b="1" dirty="0">
                <a:solidFill>
                  <a:srgbClr val="FF0000"/>
                </a:solidFill>
              </a:rPr>
              <a:t> </a:t>
            </a:r>
            <a:r>
              <a:rPr lang="en-MY" sz="2400" b="1" dirty="0" err="1">
                <a:solidFill>
                  <a:srgbClr val="FF0000"/>
                </a:solidFill>
              </a:rPr>
              <a:t>Jepun</a:t>
            </a:r>
            <a:endParaRPr lang="en-MY" sz="2400" b="1" dirty="0">
              <a:solidFill>
                <a:srgbClr val="FF0000"/>
              </a:solidFill>
            </a:endParaRPr>
          </a:p>
          <a:p>
            <a:r>
              <a:rPr lang="en-MY" sz="2400" dirty="0">
                <a:hlinkClick r:id="rId5"/>
              </a:rPr>
              <a:t>https://melancongkejepun.com/adab-di-rumah-jepun/</a:t>
            </a:r>
            <a:r>
              <a:rPr lang="en-MY" sz="2400" dirty="0"/>
              <a:t>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C2743CB-EF83-4265-9C18-A5C87B7A3685}"/>
              </a:ext>
            </a:extLst>
          </p:cNvPr>
          <p:cNvSpPr txBox="1">
            <a:spLocks/>
          </p:cNvSpPr>
          <p:nvPr/>
        </p:nvSpPr>
        <p:spPr>
          <a:xfrm>
            <a:off x="6698311" y="487383"/>
            <a:ext cx="2188191" cy="848650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MY" sz="2800" b="1" dirty="0" err="1"/>
              <a:t>Contoh</a:t>
            </a:r>
            <a:r>
              <a:rPr lang="en-MY" sz="2800" b="1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7680047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DD2EEF0-E8B1-6CD8-34D5-7283599F1D43}"/>
              </a:ext>
            </a:extLst>
          </p:cNvPr>
          <p:cNvSpPr txBox="1"/>
          <p:nvPr/>
        </p:nvSpPr>
        <p:spPr>
          <a:xfrm>
            <a:off x="360220" y="1238862"/>
            <a:ext cx="5667375" cy="51706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spcAft>
                <a:spcPts val="1200"/>
              </a:spcAft>
              <a:buFont typeface="+mj-lt"/>
              <a:buAutoNum type="arabicPeriod"/>
            </a:pPr>
            <a:r>
              <a:rPr lang="en-MY" sz="2800" dirty="0" err="1"/>
              <a:t>Utamakan</a:t>
            </a:r>
            <a:r>
              <a:rPr lang="en-MY" sz="2800" dirty="0"/>
              <a:t> </a:t>
            </a:r>
            <a:r>
              <a:rPr lang="en-MY" sz="2800" dirty="0" err="1"/>
              <a:t>tetamu</a:t>
            </a:r>
            <a:r>
              <a:rPr lang="en-MY" sz="2800" dirty="0"/>
              <a:t> </a:t>
            </a:r>
            <a:r>
              <a:rPr lang="en-MY" sz="2800" dirty="0" err="1"/>
              <a:t>atau</a:t>
            </a:r>
            <a:r>
              <a:rPr lang="en-MY" sz="2800" dirty="0"/>
              <a:t> orang yang </a:t>
            </a:r>
            <a:r>
              <a:rPr lang="en-MY" sz="2800" dirty="0" err="1"/>
              <a:t>berusia</a:t>
            </a:r>
            <a:r>
              <a:rPr lang="en-MY" sz="2800" dirty="0"/>
              <a:t> </a:t>
            </a:r>
            <a:r>
              <a:rPr lang="en-MY" sz="2800" dirty="0" err="1"/>
              <a:t>lebih</a:t>
            </a:r>
            <a:r>
              <a:rPr lang="en-MY" sz="2800" dirty="0"/>
              <a:t> </a:t>
            </a:r>
            <a:r>
              <a:rPr lang="en-MY" sz="2800" dirty="0" err="1"/>
              <a:t>tua</a:t>
            </a:r>
            <a:r>
              <a:rPr lang="en-MY" sz="2800" dirty="0"/>
              <a:t>.</a:t>
            </a:r>
          </a:p>
          <a:p>
            <a:pPr marL="342900" indent="-342900" algn="just">
              <a:spcAft>
                <a:spcPts val="1200"/>
              </a:spcAft>
              <a:buFont typeface="+mj-lt"/>
              <a:buAutoNum type="arabicPeriod"/>
            </a:pPr>
            <a:r>
              <a:rPr lang="en-MY" sz="2800" dirty="0" err="1"/>
              <a:t>Tetamu</a:t>
            </a:r>
            <a:r>
              <a:rPr lang="en-MY" sz="2800" dirty="0"/>
              <a:t> </a:t>
            </a:r>
            <a:r>
              <a:rPr lang="en-MY" sz="2800" dirty="0" err="1"/>
              <a:t>tidak</a:t>
            </a:r>
            <a:r>
              <a:rPr lang="en-MY" sz="2800" dirty="0"/>
              <a:t> </a:t>
            </a:r>
            <a:r>
              <a:rPr lang="en-MY" sz="2800" dirty="0" err="1"/>
              <a:t>boleh</a:t>
            </a:r>
            <a:r>
              <a:rPr lang="en-MY" sz="2800" dirty="0"/>
              <a:t> </a:t>
            </a:r>
            <a:r>
              <a:rPr lang="en-MY" sz="2800" dirty="0" err="1"/>
              <a:t>menolak</a:t>
            </a:r>
            <a:r>
              <a:rPr lang="en-MY" sz="2800" dirty="0"/>
              <a:t> </a:t>
            </a:r>
            <a:r>
              <a:rPr lang="en-MY" sz="2800" dirty="0" err="1"/>
              <a:t>sajian</a:t>
            </a:r>
            <a:r>
              <a:rPr lang="en-MY" sz="2800" dirty="0"/>
              <a:t> </a:t>
            </a:r>
            <a:r>
              <a:rPr lang="en-MY" sz="2800" dirty="0" err="1"/>
              <a:t>dari</a:t>
            </a:r>
            <a:r>
              <a:rPr lang="en-MY" sz="2800" dirty="0"/>
              <a:t> tuan </a:t>
            </a:r>
            <a:r>
              <a:rPr lang="en-MY" sz="2800" dirty="0" err="1"/>
              <a:t>rumah</a:t>
            </a:r>
            <a:r>
              <a:rPr lang="en-MY" sz="2800" dirty="0"/>
              <a:t>.</a:t>
            </a:r>
          </a:p>
          <a:p>
            <a:pPr marL="342900" indent="-342900" algn="just">
              <a:spcAft>
                <a:spcPts val="1200"/>
              </a:spcAft>
              <a:buFont typeface="+mj-lt"/>
              <a:buAutoNum type="arabicPeriod"/>
            </a:pPr>
            <a:r>
              <a:rPr lang="en-MY" sz="2800" dirty="0" err="1"/>
              <a:t>Makan</a:t>
            </a:r>
            <a:r>
              <a:rPr lang="en-MY" sz="2800" dirty="0"/>
              <a:t> </a:t>
            </a:r>
            <a:r>
              <a:rPr lang="en-MY" sz="2800" dirty="0" err="1"/>
              <a:t>bersama-sama</a:t>
            </a:r>
            <a:r>
              <a:rPr lang="en-MY" sz="2800" dirty="0"/>
              <a:t>.</a:t>
            </a:r>
          </a:p>
          <a:p>
            <a:pPr marL="342900" indent="-342900" algn="just">
              <a:spcAft>
                <a:spcPts val="1200"/>
              </a:spcAft>
              <a:buFont typeface="+mj-lt"/>
              <a:buAutoNum type="arabicPeriod"/>
            </a:pPr>
            <a:r>
              <a:rPr lang="en-MY" sz="2800" dirty="0" err="1"/>
              <a:t>Makan</a:t>
            </a:r>
            <a:r>
              <a:rPr lang="en-MY" sz="2800" dirty="0"/>
              <a:t> </a:t>
            </a:r>
            <a:r>
              <a:rPr lang="en-MY" sz="2800" dirty="0" err="1"/>
              <a:t>menggunakan</a:t>
            </a:r>
            <a:r>
              <a:rPr lang="en-MY" sz="2800" dirty="0"/>
              <a:t> </a:t>
            </a:r>
            <a:r>
              <a:rPr lang="en-MY" sz="2800" dirty="0" err="1"/>
              <a:t>peralatan</a:t>
            </a:r>
            <a:r>
              <a:rPr lang="en-MY" sz="2800" dirty="0"/>
              <a:t>.</a:t>
            </a:r>
          </a:p>
          <a:p>
            <a:pPr marL="342900" indent="-342900" algn="just">
              <a:spcAft>
                <a:spcPts val="1200"/>
              </a:spcAft>
              <a:buFont typeface="+mj-lt"/>
              <a:buAutoNum type="arabicPeriod"/>
            </a:pPr>
            <a:r>
              <a:rPr lang="en-MY" sz="2800" dirty="0" err="1"/>
              <a:t>Jangan</a:t>
            </a:r>
            <a:r>
              <a:rPr lang="en-MY" sz="2800" dirty="0"/>
              <a:t> </a:t>
            </a:r>
            <a:r>
              <a:rPr lang="en-MY" sz="2800" dirty="0" err="1"/>
              <a:t>mengangkat</a:t>
            </a:r>
            <a:r>
              <a:rPr lang="en-MY" sz="2800" dirty="0"/>
              <a:t> </a:t>
            </a:r>
            <a:r>
              <a:rPr lang="en-MY" sz="2800" dirty="0" err="1"/>
              <a:t>pinggan</a:t>
            </a:r>
            <a:r>
              <a:rPr lang="en-MY" sz="2800" dirty="0"/>
              <a:t> </a:t>
            </a:r>
            <a:r>
              <a:rPr lang="en-MY" sz="2800" dirty="0" err="1"/>
              <a:t>ketika</a:t>
            </a:r>
            <a:r>
              <a:rPr lang="en-MY" sz="2800" dirty="0"/>
              <a:t> </a:t>
            </a:r>
            <a:r>
              <a:rPr lang="en-MY" sz="2800" dirty="0" err="1"/>
              <a:t>makan</a:t>
            </a:r>
            <a:r>
              <a:rPr lang="en-MY" sz="2800" dirty="0"/>
              <a:t>.</a:t>
            </a:r>
          </a:p>
          <a:p>
            <a:pPr marL="342900" indent="-342900" algn="just">
              <a:spcAft>
                <a:spcPts val="1200"/>
              </a:spcAft>
              <a:buFont typeface="+mj-lt"/>
              <a:buAutoNum type="arabicPeriod"/>
            </a:pPr>
            <a:r>
              <a:rPr lang="en-MY" sz="2800" dirty="0" err="1"/>
              <a:t>Makanan</a:t>
            </a:r>
            <a:r>
              <a:rPr lang="en-MY" sz="2800" dirty="0"/>
              <a:t> yang </a:t>
            </a:r>
            <a:r>
              <a:rPr lang="en-MY" sz="2800" dirty="0" err="1"/>
              <a:t>diambil</a:t>
            </a:r>
            <a:r>
              <a:rPr lang="en-MY" sz="2800" dirty="0"/>
              <a:t> </a:t>
            </a:r>
            <a:r>
              <a:rPr lang="en-MY" sz="2800" dirty="0" err="1"/>
              <a:t>mesti</a:t>
            </a:r>
            <a:r>
              <a:rPr lang="en-MY" sz="2800" dirty="0"/>
              <a:t> </a:t>
            </a:r>
            <a:r>
              <a:rPr lang="en-MY" sz="2800" dirty="0" err="1"/>
              <a:t>dihabiskan</a:t>
            </a:r>
            <a:r>
              <a:rPr lang="en-MY" sz="2800" dirty="0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09010F-B9D7-A00D-9114-29833543B2C6}"/>
              </a:ext>
            </a:extLst>
          </p:cNvPr>
          <p:cNvSpPr txBox="1"/>
          <p:nvPr/>
        </p:nvSpPr>
        <p:spPr>
          <a:xfrm>
            <a:off x="360220" y="175544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 err="1">
                <a:solidFill>
                  <a:schemeClr val="accent6">
                    <a:lumMod val="75000"/>
                  </a:schemeClr>
                </a:solidFill>
              </a:rPr>
              <a:t>Adab</a:t>
            </a:r>
            <a:r>
              <a:rPr lang="en-US" sz="32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3200" b="1" dirty="0" err="1">
                <a:solidFill>
                  <a:schemeClr val="accent6">
                    <a:lumMod val="75000"/>
                  </a:schemeClr>
                </a:solidFill>
              </a:rPr>
              <a:t>Makan</a:t>
            </a:r>
            <a:r>
              <a:rPr lang="en-US" sz="32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3200" b="1" dirty="0" err="1">
                <a:solidFill>
                  <a:schemeClr val="accent6">
                    <a:lumMod val="75000"/>
                  </a:schemeClr>
                </a:solidFill>
              </a:rPr>
              <a:t>Bangsa</a:t>
            </a:r>
            <a:r>
              <a:rPr lang="en-US" sz="3200" b="1" dirty="0">
                <a:solidFill>
                  <a:schemeClr val="accent6">
                    <a:lumMod val="75000"/>
                  </a:schemeClr>
                </a:solidFill>
              </a:rPr>
              <a:t> Bugis</a:t>
            </a:r>
            <a:endParaRPr lang="en-MY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098" name="Picture 2" descr="Sentuhan kecundang Panglima Bugis di ranah Minang | roketkini.com">
            <a:extLst>
              <a:ext uri="{FF2B5EF4-FFF2-40B4-BE49-F238E27FC236}">
                <a16:creationId xmlns:a16="http://schemas.microsoft.com/office/drawing/2014/main" id="{A894DEB4-0096-3669-39C4-8740E3C20C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4405" y="280885"/>
            <a:ext cx="5667375" cy="354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08429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43AEF19-9D61-472E-AA12-D9BA5406B6FC}"/>
              </a:ext>
            </a:extLst>
          </p:cNvPr>
          <p:cNvSpPr/>
          <p:nvPr/>
        </p:nvSpPr>
        <p:spPr>
          <a:xfrm>
            <a:off x="149091" y="96619"/>
            <a:ext cx="11798300" cy="914400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MY" sz="4800" b="1" dirty="0"/>
              <a:t>Adat </a:t>
            </a:r>
            <a:r>
              <a:rPr lang="en-MY" sz="4800" b="1" dirty="0" err="1"/>
              <a:t>Resam</a:t>
            </a:r>
            <a:endParaRPr lang="en-MY" sz="20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2724A2-57DC-4AF9-B56B-C9BAB8B45649}"/>
              </a:ext>
            </a:extLst>
          </p:cNvPr>
          <p:cNvSpPr txBox="1"/>
          <p:nvPr/>
        </p:nvSpPr>
        <p:spPr>
          <a:xfrm>
            <a:off x="130933" y="1071801"/>
            <a:ext cx="11599105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2400" dirty="0"/>
              <a:t>[</a:t>
            </a:r>
            <a:r>
              <a:rPr lang="en-MY" sz="2400" dirty="0" err="1"/>
              <a:t>Maksud</a:t>
            </a:r>
            <a:r>
              <a:rPr lang="en-MY" sz="2400" dirty="0"/>
              <a:t> </a:t>
            </a:r>
            <a:r>
              <a:rPr lang="en-MY" sz="2400" dirty="0" err="1"/>
              <a:t>dari</a:t>
            </a:r>
            <a:r>
              <a:rPr lang="en-MY" sz="2400" dirty="0"/>
              <a:t> </a:t>
            </a:r>
            <a:r>
              <a:rPr lang="en-MY" sz="2400" dirty="0" err="1"/>
              <a:t>segi</a:t>
            </a:r>
            <a:r>
              <a:rPr lang="en-MY" sz="2400"/>
              <a:t> Bahasa</a:t>
            </a:r>
            <a:r>
              <a:rPr lang="en-MY" sz="2400" dirty="0"/>
              <a:t>: </a:t>
            </a:r>
            <a:r>
              <a:rPr lang="en-MY" sz="2400" i="1" dirty="0"/>
              <a:t>Kamus </a:t>
            </a:r>
            <a:r>
              <a:rPr lang="en-MY" sz="2400" i="1" dirty="0" err="1"/>
              <a:t>Pelajar</a:t>
            </a:r>
            <a:r>
              <a:rPr lang="en-MY" sz="2400" i="1" dirty="0"/>
              <a:t> </a:t>
            </a:r>
            <a:r>
              <a:rPr lang="en-MY" sz="2400" i="1" dirty="0" err="1"/>
              <a:t>Edisi</a:t>
            </a:r>
            <a:r>
              <a:rPr lang="en-MY" sz="2400" i="1" dirty="0"/>
              <a:t> </a:t>
            </a:r>
            <a:r>
              <a:rPr lang="en-MY" sz="2400" i="1" dirty="0" err="1"/>
              <a:t>Kedua</a:t>
            </a:r>
            <a:r>
              <a:rPr lang="en-MY" sz="2400" dirty="0"/>
              <a:t>] </a:t>
            </a:r>
            <a:r>
              <a:rPr lang="en-MY" sz="2400" dirty="0" err="1">
                <a:solidFill>
                  <a:srgbClr val="FF0000"/>
                </a:solidFill>
              </a:rPr>
              <a:t>adat</a:t>
            </a:r>
            <a:r>
              <a:rPr lang="en-MY" sz="2400" dirty="0">
                <a:solidFill>
                  <a:srgbClr val="FF0000"/>
                </a:solidFill>
              </a:rPr>
              <a:t> yang </a:t>
            </a:r>
            <a:r>
              <a:rPr lang="en-MY" sz="2400" dirty="0" err="1">
                <a:solidFill>
                  <a:srgbClr val="FF0000"/>
                </a:solidFill>
              </a:rPr>
              <a:t>menjadi</a:t>
            </a:r>
            <a:r>
              <a:rPr lang="en-MY" sz="2400" dirty="0">
                <a:solidFill>
                  <a:srgbClr val="FF0000"/>
                </a:solidFill>
              </a:rPr>
              <a:t> </a:t>
            </a:r>
            <a:r>
              <a:rPr lang="en-MY" sz="2400" dirty="0" err="1">
                <a:solidFill>
                  <a:srgbClr val="FF0000"/>
                </a:solidFill>
              </a:rPr>
              <a:t>kebiasaan</a:t>
            </a:r>
            <a:r>
              <a:rPr lang="en-MY" sz="2400" dirty="0">
                <a:solidFill>
                  <a:srgbClr val="FF0000"/>
                </a:solidFill>
              </a:rPr>
              <a:t> </a:t>
            </a:r>
            <a:r>
              <a:rPr lang="en-MY" sz="2400" dirty="0" err="1">
                <a:solidFill>
                  <a:srgbClr val="FF0000"/>
                </a:solidFill>
              </a:rPr>
              <a:t>kepada</a:t>
            </a:r>
            <a:r>
              <a:rPr lang="en-MY" sz="2400" dirty="0">
                <a:solidFill>
                  <a:srgbClr val="FF0000"/>
                </a:solidFill>
              </a:rPr>
              <a:t> </a:t>
            </a:r>
            <a:r>
              <a:rPr lang="en-MY" sz="2400" dirty="0" err="1">
                <a:solidFill>
                  <a:srgbClr val="FF0000"/>
                </a:solidFill>
              </a:rPr>
              <a:t>sesuatu</a:t>
            </a:r>
            <a:r>
              <a:rPr lang="en-MY" sz="2400" dirty="0">
                <a:solidFill>
                  <a:srgbClr val="FF0000"/>
                </a:solidFill>
              </a:rPr>
              <a:t> </a:t>
            </a:r>
            <a:r>
              <a:rPr lang="en-MY" sz="2400" dirty="0" err="1">
                <a:solidFill>
                  <a:srgbClr val="FF0000"/>
                </a:solidFill>
              </a:rPr>
              <a:t>kaum</a:t>
            </a:r>
            <a:r>
              <a:rPr lang="en-MY" sz="2400" dirty="0">
                <a:solidFill>
                  <a:srgbClr val="FF0000"/>
                </a:solidFill>
              </a:rPr>
              <a:t> (</a:t>
            </a:r>
            <a:r>
              <a:rPr lang="en-MY" sz="2400" dirty="0" err="1">
                <a:solidFill>
                  <a:srgbClr val="FF0000"/>
                </a:solidFill>
              </a:rPr>
              <a:t>daerah</a:t>
            </a:r>
            <a:r>
              <a:rPr lang="en-MY" sz="2400" dirty="0">
                <a:solidFill>
                  <a:srgbClr val="FF0000"/>
                </a:solidFill>
              </a:rPr>
              <a:t> </a:t>
            </a:r>
            <a:r>
              <a:rPr lang="en-MY" sz="2400" dirty="0" err="1">
                <a:solidFill>
                  <a:srgbClr val="FF0000"/>
                </a:solidFill>
              </a:rPr>
              <a:t>dll</a:t>
            </a:r>
            <a:r>
              <a:rPr lang="en-MY" sz="2400" dirty="0">
                <a:solidFill>
                  <a:srgbClr val="FF0000"/>
                </a:solidFill>
              </a:rPr>
              <a:t>).</a:t>
            </a:r>
            <a:endParaRPr lang="en-MY" sz="2400" dirty="0"/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2400" b="1" dirty="0" err="1">
                <a:solidFill>
                  <a:srgbClr val="0070C0"/>
                </a:solidFill>
              </a:rPr>
              <a:t>Contoh</a:t>
            </a:r>
            <a:r>
              <a:rPr lang="en-MY" sz="2400" b="1" dirty="0">
                <a:solidFill>
                  <a:srgbClr val="0070C0"/>
                </a:solidFill>
              </a:rPr>
              <a:t>: </a:t>
            </a:r>
            <a:r>
              <a:rPr lang="en-MY" sz="2400" dirty="0" err="1"/>
              <a:t>adat</a:t>
            </a:r>
            <a:r>
              <a:rPr lang="en-MY" sz="2400" dirty="0"/>
              <a:t> </a:t>
            </a:r>
            <a:r>
              <a:rPr lang="en-MY" sz="2400" dirty="0" err="1"/>
              <a:t>resam</a:t>
            </a:r>
            <a:r>
              <a:rPr lang="en-MY" sz="2400" dirty="0"/>
              <a:t> </a:t>
            </a:r>
            <a:r>
              <a:rPr lang="en-MY" sz="2400" dirty="0" err="1"/>
              <a:t>berkaitan</a:t>
            </a:r>
            <a:r>
              <a:rPr lang="en-MY" sz="2400" dirty="0"/>
              <a:t> </a:t>
            </a:r>
            <a:r>
              <a:rPr lang="en-MY" sz="2400" dirty="0" err="1"/>
              <a:t>perkahwinan</a:t>
            </a:r>
            <a:r>
              <a:rPr lang="en-MY" sz="2400" dirty="0"/>
              <a:t> – </a:t>
            </a:r>
            <a:r>
              <a:rPr lang="en-MY" sz="2400" dirty="0" err="1"/>
              <a:t>merisik</a:t>
            </a:r>
            <a:r>
              <a:rPr lang="en-MY" sz="2400" dirty="0"/>
              <a:t>, </a:t>
            </a:r>
            <a:r>
              <a:rPr lang="en-MY" sz="2400" dirty="0" err="1"/>
              <a:t>bertunang</a:t>
            </a:r>
            <a:r>
              <a:rPr lang="en-MY" sz="2400" dirty="0"/>
              <a:t>, majlis </a:t>
            </a:r>
            <a:r>
              <a:rPr lang="en-MY" sz="2400" dirty="0" err="1"/>
              <a:t>perkahwinan</a:t>
            </a:r>
            <a:r>
              <a:rPr lang="en-MY" sz="2400" dirty="0"/>
              <a:t> </a:t>
            </a:r>
            <a:r>
              <a:rPr lang="en-MY" sz="2400" dirty="0" err="1"/>
              <a:t>dll</a:t>
            </a:r>
            <a:r>
              <a:rPr lang="en-MY" sz="2400" dirty="0"/>
              <a:t>.</a:t>
            </a:r>
          </a:p>
          <a:p>
            <a:pPr>
              <a:spcAft>
                <a:spcPts val="1200"/>
              </a:spcAft>
            </a:pPr>
            <a:endParaRPr lang="en-MY" sz="1100" b="1" dirty="0"/>
          </a:p>
          <a:p>
            <a:pPr>
              <a:spcAft>
                <a:spcPts val="1200"/>
              </a:spcAft>
            </a:pPr>
            <a:r>
              <a:rPr lang="en-MY" sz="1100" b="1" dirty="0" err="1"/>
              <a:t>Sumber</a:t>
            </a:r>
            <a:r>
              <a:rPr lang="en-MY" sz="1100" dirty="0"/>
              <a:t>: </a:t>
            </a:r>
            <a:r>
              <a:rPr lang="en-MY" sz="1100" dirty="0" err="1"/>
              <a:t>carian</a:t>
            </a:r>
            <a:r>
              <a:rPr lang="en-MY" sz="1100" dirty="0"/>
              <a:t> </a:t>
            </a:r>
            <a:r>
              <a:rPr lang="en-MY" sz="1100" dirty="0" err="1"/>
              <a:t>perkataan</a:t>
            </a:r>
            <a:r>
              <a:rPr lang="en-MY" sz="1100" dirty="0"/>
              <a:t> </a:t>
            </a:r>
            <a:r>
              <a:rPr lang="en-MY" sz="1100" dirty="0" err="1"/>
              <a:t>adat</a:t>
            </a:r>
            <a:r>
              <a:rPr lang="en-MY" sz="1100" dirty="0"/>
              <a:t> </a:t>
            </a:r>
            <a:r>
              <a:rPr lang="en-MY" sz="1100" dirty="0" err="1"/>
              <a:t>resam</a:t>
            </a:r>
            <a:r>
              <a:rPr lang="en-MY" sz="1100" dirty="0"/>
              <a:t> di http://prpm.dbp.gov.my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CEF5B3D4-6849-49AF-AA3A-F332258FC2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4837" y="3357027"/>
            <a:ext cx="2378339" cy="3444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Adat Resam dan Pantang Larang Suku Kaum di Sabah">
            <a:extLst>
              <a:ext uri="{FF2B5EF4-FFF2-40B4-BE49-F238E27FC236}">
                <a16:creationId xmlns:a16="http://schemas.microsoft.com/office/drawing/2014/main" id="{A249B819-0C41-4FF3-8060-571D0ACEC7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3481" y="3352892"/>
            <a:ext cx="2296982" cy="3505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Librarika: Adat dan pantang larang orang cina">
            <a:extLst>
              <a:ext uri="{FF2B5EF4-FFF2-40B4-BE49-F238E27FC236}">
                <a16:creationId xmlns:a16="http://schemas.microsoft.com/office/drawing/2014/main" id="{42413103-9B9C-4552-BB0E-FD8D7B23FC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3108" y="3188762"/>
            <a:ext cx="2381250" cy="355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Adat Resam &amp;amp; Etiket Masyarakat Malaysia: Buku Panduan yang Praktikal by  Dato&amp;#39; Paduka Noor Aini Abdullah">
            <a:extLst>
              <a:ext uri="{FF2B5EF4-FFF2-40B4-BE49-F238E27FC236}">
                <a16:creationId xmlns:a16="http://schemas.microsoft.com/office/drawing/2014/main" id="{56145272-07F9-4A1E-ACD0-7CF6CB6FF7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0960" y="3244595"/>
            <a:ext cx="2381250" cy="3496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4767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Tarian Ngajat Majlis Perkahwinan Iban.">
            <a:hlinkClick r:id="" action="ppaction://media"/>
            <a:extLst>
              <a:ext uri="{FF2B5EF4-FFF2-40B4-BE49-F238E27FC236}">
                <a16:creationId xmlns:a16="http://schemas.microsoft.com/office/drawing/2014/main" id="{179162AA-8F47-4E05-BD13-6C4E286FFCB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6677" y="279391"/>
            <a:ext cx="10598695" cy="596176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65329FF-97F3-43ED-8896-53103BC96B23}"/>
              </a:ext>
            </a:extLst>
          </p:cNvPr>
          <p:cNvSpPr txBox="1"/>
          <p:nvPr/>
        </p:nvSpPr>
        <p:spPr>
          <a:xfrm>
            <a:off x="7154840" y="6413746"/>
            <a:ext cx="609372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MY" sz="1400" dirty="0" err="1"/>
              <a:t>Sumber</a:t>
            </a:r>
            <a:r>
              <a:rPr lang="en-MY" sz="1400" dirty="0"/>
              <a:t> - </a:t>
            </a:r>
            <a:r>
              <a:rPr lang="en-MY" sz="1400" dirty="0">
                <a:hlinkClick r:id="rId5"/>
              </a:rPr>
              <a:t>https://www.youtube.com/watch?v=WpfLdbw-wdg</a:t>
            </a:r>
            <a:r>
              <a:rPr lang="en-MY" sz="1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17744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483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Y2Mate.is - Adat Perkahwinan Masyarakat Suku Bajau-vB3RRg9YzLI-480p-1657519817217">
            <a:hlinkClick r:id="" action="ppaction://media"/>
            <a:extLst>
              <a:ext uri="{FF2B5EF4-FFF2-40B4-BE49-F238E27FC236}">
                <a16:creationId xmlns:a16="http://schemas.microsoft.com/office/drawing/2014/main" id="{928F5711-0918-E0F7-8C49-0C26D8A2F36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3562" y="173831"/>
            <a:ext cx="8680450" cy="651033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F7F756C-FB0E-304C-2A54-219C94DB0EC8}"/>
              </a:ext>
            </a:extLst>
          </p:cNvPr>
          <p:cNvSpPr txBox="1"/>
          <p:nvPr/>
        </p:nvSpPr>
        <p:spPr>
          <a:xfrm>
            <a:off x="9458966" y="5439913"/>
            <a:ext cx="25101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dirty="0" err="1"/>
              <a:t>Sumber</a:t>
            </a:r>
            <a:r>
              <a:rPr lang="en-MY" dirty="0"/>
              <a:t>: </a:t>
            </a:r>
            <a:r>
              <a:rPr lang="en-MY" dirty="0">
                <a:hlinkClick r:id="rId5"/>
              </a:rPr>
              <a:t>https://youtu.be/vB3RRg9YzLI</a:t>
            </a:r>
            <a:r>
              <a:rPr lang="en-MY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45687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462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B4AC31B-F89B-4787-82F7-3896CFE57C2A}"/>
              </a:ext>
            </a:extLst>
          </p:cNvPr>
          <p:cNvSpPr txBox="1"/>
          <p:nvPr/>
        </p:nvSpPr>
        <p:spPr>
          <a:xfrm rot="21052037">
            <a:off x="301286" y="4015972"/>
            <a:ext cx="309996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MY" sz="1400" dirty="0">
                <a:hlinkClick r:id="rId2"/>
              </a:rPr>
              <a:t>http://malaysiakuterbilang.blogspot.com/2015/11/adat-istiadat-perkahwinan-masyarakat.html</a:t>
            </a:r>
            <a:endParaRPr lang="en-MY" sz="1400" dirty="0"/>
          </a:p>
          <a:p>
            <a:endParaRPr lang="en-MY" sz="1400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D4619B15-2153-47B9-86B4-081F8993D6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75113">
            <a:off x="448296" y="561723"/>
            <a:ext cx="4557095" cy="301907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6A12FD8-DA8F-43C9-A074-4318B4F3B45D}"/>
              </a:ext>
            </a:extLst>
          </p:cNvPr>
          <p:cNvSpPr txBox="1"/>
          <p:nvPr/>
        </p:nvSpPr>
        <p:spPr>
          <a:xfrm>
            <a:off x="3846236" y="6124262"/>
            <a:ext cx="4407694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MY" sz="1400" dirty="0">
                <a:hlinkClick r:id="rId4"/>
              </a:rPr>
              <a:t>https://adatresamperkahwinanagamahindu.blogspot.com/2019/04/adat-resam-perkahwinan-agama-hindu.html</a:t>
            </a:r>
            <a:endParaRPr lang="en-MY" sz="1400" dirty="0"/>
          </a:p>
          <a:p>
            <a:endParaRPr lang="en-MY" sz="1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AEE2F89-1327-4282-9753-007C92D8DD06}"/>
              </a:ext>
            </a:extLst>
          </p:cNvPr>
          <p:cNvSpPr txBox="1"/>
          <p:nvPr/>
        </p:nvSpPr>
        <p:spPr>
          <a:xfrm rot="977137">
            <a:off x="7961143" y="4113069"/>
            <a:ext cx="4045583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MY" sz="1400" dirty="0">
                <a:hlinkClick r:id="rId5"/>
              </a:rPr>
              <a:t>https://www.penang-traveltips.com/bm/malaysia/pulau-pinang/upacara-tradisional-perkahwinan-orang-cina.htm</a:t>
            </a:r>
            <a:endParaRPr lang="en-MY" sz="1400" dirty="0"/>
          </a:p>
          <a:p>
            <a:endParaRPr lang="en-MY" sz="1400" dirty="0"/>
          </a:p>
        </p:txBody>
      </p:sp>
      <p:pic>
        <p:nvPicPr>
          <p:cNvPr id="4102" name="Picture 6">
            <a:extLst>
              <a:ext uri="{FF2B5EF4-FFF2-40B4-BE49-F238E27FC236}">
                <a16:creationId xmlns:a16="http://schemas.microsoft.com/office/drawing/2014/main" id="{0E4E9E0F-1920-4890-A685-C71A69B559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26978">
            <a:off x="6962278" y="730960"/>
            <a:ext cx="4791075" cy="280035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4100" name="Picture 4">
            <a:extLst>
              <a:ext uri="{FF2B5EF4-FFF2-40B4-BE49-F238E27FC236}">
                <a16:creationId xmlns:a16="http://schemas.microsoft.com/office/drawing/2014/main" id="{6DEBC444-E4D7-422A-86C8-8F9DBD05AF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6236" y="3243703"/>
            <a:ext cx="4045583" cy="269284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8646170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F08AD246-CACB-4D5B-90C2-B035635BE7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18" b="1"/>
          <a:stretch/>
        </p:blipFill>
        <p:spPr>
          <a:xfrm>
            <a:off x="-117489" y="0"/>
            <a:ext cx="12139396" cy="6701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2019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CAA57D4-8261-9677-3F8D-E17B2039DCC5}"/>
              </a:ext>
            </a:extLst>
          </p:cNvPr>
          <p:cNvSpPr txBox="1"/>
          <p:nvPr/>
        </p:nvSpPr>
        <p:spPr>
          <a:xfrm>
            <a:off x="-173484" y="378983"/>
            <a:ext cx="778625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MY" sz="3200" b="1" i="0" dirty="0">
                <a:solidFill>
                  <a:srgbClr val="C00000"/>
                </a:solidFill>
                <a:effectLst/>
                <a:highlight>
                  <a:srgbClr val="FFFFFF"/>
                </a:highlight>
                <a:cs typeface="Arial" panose="020B0604020202020204" pitchFamily="34" charset="0"/>
              </a:rPr>
              <a:t>Agama VS Adat - </a:t>
            </a:r>
            <a:r>
              <a:rPr lang="en-MY" sz="3200" dirty="0" err="1">
                <a:highlight>
                  <a:srgbClr val="FFFFFF"/>
                </a:highlight>
                <a:cs typeface="Arial" panose="020B0604020202020204" pitchFamily="34" charset="0"/>
              </a:rPr>
              <a:t>Apa</a:t>
            </a:r>
            <a:r>
              <a:rPr lang="en-MY" sz="3200" dirty="0">
                <a:highlight>
                  <a:srgbClr val="FFFFFF"/>
                </a:highlight>
                <a:cs typeface="Arial" panose="020B0604020202020204" pitchFamily="34" charset="0"/>
              </a:rPr>
              <a:t> </a:t>
            </a:r>
            <a:r>
              <a:rPr lang="en-MY" sz="3200" dirty="0" err="1">
                <a:highlight>
                  <a:srgbClr val="FFFFFF"/>
                </a:highlight>
                <a:cs typeface="Arial" panose="020B0604020202020204" pitchFamily="34" charset="0"/>
              </a:rPr>
              <a:t>pandangan</a:t>
            </a:r>
            <a:r>
              <a:rPr lang="en-MY" sz="3200" dirty="0">
                <a:highlight>
                  <a:srgbClr val="FFFFFF"/>
                </a:highlight>
                <a:cs typeface="Arial" panose="020B0604020202020204" pitchFamily="34" charset="0"/>
              </a:rPr>
              <a:t> </a:t>
            </a:r>
            <a:r>
              <a:rPr lang="en-MY" sz="3200" dirty="0" err="1">
                <a:highlight>
                  <a:srgbClr val="FFFFFF"/>
                </a:highlight>
                <a:cs typeface="Arial" panose="020B0604020202020204" pitchFamily="34" charset="0"/>
              </a:rPr>
              <a:t>anda</a:t>
            </a:r>
            <a:r>
              <a:rPr lang="en-MY" sz="3200" dirty="0">
                <a:highlight>
                  <a:srgbClr val="FFFFFF"/>
                </a:highlight>
                <a:cs typeface="Arial" panose="020B0604020202020204" pitchFamily="34" charset="0"/>
              </a:rPr>
              <a:t>?</a:t>
            </a:r>
            <a:endParaRPr lang="en-MY" sz="3200" i="0" dirty="0">
              <a:effectLst/>
              <a:highlight>
                <a:srgbClr val="FFFFFF"/>
              </a:highlight>
              <a:cs typeface="Arial" panose="020B0604020202020204" pitchFamily="34" charset="0"/>
            </a:endParaRP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B0E71C2D-6683-11F1-3FC8-3145E5F8FA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676" y="1239982"/>
            <a:ext cx="5534458" cy="3705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00AAB45-0FB4-B5D9-DC6F-E2F4231533C0}"/>
              </a:ext>
            </a:extLst>
          </p:cNvPr>
          <p:cNvSpPr txBox="1"/>
          <p:nvPr/>
        </p:nvSpPr>
        <p:spPr>
          <a:xfrm>
            <a:off x="6248401" y="1120988"/>
            <a:ext cx="5708071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>
              <a:spcAft>
                <a:spcPts val="600"/>
              </a:spcAft>
            </a:pPr>
            <a:r>
              <a:rPr lang="en-MY" sz="2400" i="0" strike="noStrike" dirty="0" err="1">
                <a:solidFill>
                  <a:srgbClr val="E64946"/>
                </a:solidFill>
                <a:effectLst/>
                <a:hlinkClick r:id="rId4"/>
              </a:rPr>
              <a:t>Bahan-bahan</a:t>
            </a:r>
            <a:r>
              <a:rPr lang="en-MY" sz="2400" i="0" strike="noStrike" dirty="0">
                <a:solidFill>
                  <a:srgbClr val="E64946"/>
                </a:solidFill>
                <a:effectLst/>
                <a:hlinkClick r:id="rId4"/>
              </a:rPr>
              <a:t> yang </a:t>
            </a:r>
            <a:r>
              <a:rPr lang="en-MY" sz="2400" i="0" strike="noStrike" dirty="0" err="1">
                <a:solidFill>
                  <a:srgbClr val="E64946"/>
                </a:solidFill>
                <a:effectLst/>
                <a:hlinkClick r:id="rId4"/>
              </a:rPr>
              <a:t>diperlukan</a:t>
            </a:r>
            <a:r>
              <a:rPr lang="en-MY" sz="2400" i="0" strike="noStrike" dirty="0">
                <a:solidFill>
                  <a:srgbClr val="E64946"/>
                </a:solidFill>
                <a:effectLst/>
              </a:rPr>
              <a:t>:</a:t>
            </a:r>
            <a:endParaRPr lang="en-MY" sz="2400" i="0" dirty="0">
              <a:solidFill>
                <a:srgbClr val="000000"/>
              </a:solidFill>
              <a:effectLst/>
            </a:endParaRPr>
          </a:p>
          <a:p>
            <a:pPr marL="342900" indent="-342900" algn="l" fontAlgn="base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MY" sz="2400" i="0" dirty="0" err="1">
                <a:solidFill>
                  <a:srgbClr val="000000"/>
                </a:solidFill>
                <a:effectLst/>
              </a:rPr>
              <a:t>Tepung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tawar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.</a:t>
            </a:r>
          </a:p>
          <a:p>
            <a:pPr marL="342900" indent="-342900" algn="l" fontAlgn="base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MY" sz="2400" i="0" dirty="0" err="1">
                <a:solidFill>
                  <a:srgbClr val="000000"/>
                </a:solidFill>
                <a:effectLst/>
              </a:rPr>
              <a:t>Tiga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biji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limau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nipis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.</a:t>
            </a:r>
          </a:p>
          <a:p>
            <a:pPr marL="342900" indent="-342900" algn="l" fontAlgn="base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MY" sz="2400" i="0" dirty="0" err="1">
                <a:solidFill>
                  <a:srgbClr val="000000"/>
                </a:solidFill>
                <a:effectLst/>
              </a:rPr>
              <a:t>Sebiji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kelapa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tua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 yang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telah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dikupas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.</a:t>
            </a:r>
          </a:p>
          <a:p>
            <a:pPr marL="342900" indent="-342900" algn="l" fontAlgn="base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MY" sz="2400" i="0" dirty="0" err="1">
                <a:solidFill>
                  <a:srgbClr val="000000"/>
                </a:solidFill>
                <a:effectLst/>
              </a:rPr>
              <a:t>Sedahan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mayang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 pinang.</a:t>
            </a:r>
          </a:p>
          <a:p>
            <a:pPr marL="342900" indent="-342900" algn="l" fontAlgn="base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MY" sz="2400" i="0" dirty="0" err="1">
                <a:solidFill>
                  <a:srgbClr val="000000"/>
                </a:solidFill>
                <a:effectLst/>
              </a:rPr>
              <a:t>Sehelai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kain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lepas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 barat.</a:t>
            </a:r>
          </a:p>
          <a:p>
            <a:pPr marL="342900" indent="-342900" algn="l" fontAlgn="base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MY" sz="2400" i="0" dirty="0">
                <a:solidFill>
                  <a:srgbClr val="000000"/>
                </a:solidFill>
                <a:effectLst/>
              </a:rPr>
              <a:t>Dua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batang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lilin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.</a:t>
            </a:r>
          </a:p>
          <a:p>
            <a:pPr marL="342900" indent="-342900" algn="l" fontAlgn="base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MY" sz="2400" i="0" dirty="0" err="1">
                <a:solidFill>
                  <a:srgbClr val="000000"/>
                </a:solidFill>
                <a:effectLst/>
              </a:rPr>
              <a:t>Sebuyung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 air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biasa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 yang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ditaburi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 7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jenis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bunga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.</a:t>
            </a:r>
          </a:p>
          <a:p>
            <a:pPr marL="342900" indent="-342900" algn="l" fontAlgn="base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MY" sz="2400" i="0" dirty="0">
                <a:solidFill>
                  <a:srgbClr val="000000"/>
                </a:solidFill>
                <a:effectLst/>
              </a:rPr>
              <a:t>Air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tolak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bala</a:t>
            </a:r>
            <a:r>
              <a:rPr lang="en-MY" sz="2400" dirty="0">
                <a:solidFill>
                  <a:srgbClr val="000000"/>
                </a:solidFill>
              </a:rPr>
              <a:t>. ????</a:t>
            </a:r>
            <a:endParaRPr lang="en-MY" sz="2400" i="0" dirty="0">
              <a:solidFill>
                <a:srgbClr val="000000"/>
              </a:solidFill>
              <a:effectLst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01381E8-BDCB-0412-CA98-59C947A0EB2D}"/>
              </a:ext>
            </a:extLst>
          </p:cNvPr>
          <p:cNvSpPr txBox="1"/>
          <p:nvPr/>
        </p:nvSpPr>
        <p:spPr>
          <a:xfrm>
            <a:off x="409142" y="5221282"/>
            <a:ext cx="351905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MY" sz="3200" i="0" u="sng" strike="noStrike" dirty="0" err="1">
                <a:solidFill>
                  <a:srgbClr val="E64946"/>
                </a:solidFill>
                <a:effectLst/>
                <a:hlinkClick r:id="rId4"/>
              </a:rPr>
              <a:t>Melenggang</a:t>
            </a:r>
            <a:r>
              <a:rPr lang="en-MY" sz="3200" i="0" u="sng" strike="noStrike" dirty="0">
                <a:solidFill>
                  <a:srgbClr val="E64946"/>
                </a:solidFill>
                <a:effectLst/>
                <a:hlinkClick r:id="rId4"/>
              </a:rPr>
              <a:t> </a:t>
            </a:r>
            <a:r>
              <a:rPr lang="en-MY" sz="3200" i="0" u="sng" strike="noStrike" dirty="0" err="1">
                <a:solidFill>
                  <a:srgbClr val="E64946"/>
                </a:solidFill>
                <a:effectLst/>
                <a:hlinkClick r:id="rId4"/>
              </a:rPr>
              <a:t>perut</a:t>
            </a:r>
            <a:r>
              <a:rPr lang="en-MY" sz="3200" i="0" u="sng" dirty="0">
                <a:solidFill>
                  <a:srgbClr val="000000"/>
                </a:solidFill>
                <a:effectLst/>
              </a:rPr>
              <a:t> </a:t>
            </a:r>
            <a:endParaRPr lang="en-MY" sz="3200" u="sng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F5025A0-6194-D012-CF88-A39E9708C77F}"/>
              </a:ext>
            </a:extLst>
          </p:cNvPr>
          <p:cNvSpPr txBox="1"/>
          <p:nvPr/>
        </p:nvSpPr>
        <p:spPr>
          <a:xfrm>
            <a:off x="409142" y="5852114"/>
            <a:ext cx="1110398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MY" sz="2400" i="0" dirty="0" err="1">
                <a:solidFill>
                  <a:srgbClr val="000000"/>
                </a:solidFill>
                <a:effectLst/>
              </a:rPr>
              <a:t>Sebelum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upacara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dimulakan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,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ibu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hamil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perlu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 </a:t>
            </a:r>
            <a:r>
              <a:rPr lang="en-MY" sz="2400" i="0" strike="noStrike" dirty="0">
                <a:solidFill>
                  <a:srgbClr val="E64946"/>
                </a:solidFill>
                <a:effectLst/>
              </a:rPr>
              <a:t>mandi </a:t>
            </a:r>
            <a:r>
              <a:rPr lang="en-MY" sz="2400" i="0" strike="noStrike" dirty="0" err="1">
                <a:solidFill>
                  <a:srgbClr val="E64946"/>
                </a:solidFill>
                <a:effectLst/>
              </a:rPr>
              <a:t>melenggang</a:t>
            </a:r>
            <a:r>
              <a:rPr lang="en-MY" sz="2400" i="0" strike="noStrike" dirty="0">
                <a:solidFill>
                  <a:srgbClr val="E64946"/>
                </a:solidFill>
                <a:effectLst/>
              </a:rPr>
              <a:t> </a:t>
            </a:r>
            <a:r>
              <a:rPr lang="en-MY" sz="2400" i="0" strike="noStrike" dirty="0" err="1">
                <a:solidFill>
                  <a:srgbClr val="E64946"/>
                </a:solidFill>
                <a:effectLst/>
              </a:rPr>
              <a:t>perut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 yang juga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dikenali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sebagai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 </a:t>
            </a:r>
            <a:r>
              <a:rPr lang="en-MY" sz="2400" i="0" dirty="0" err="1">
                <a:solidFill>
                  <a:srgbClr val="000000"/>
                </a:solidFill>
                <a:effectLst/>
              </a:rPr>
              <a:t>adat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 </a:t>
            </a:r>
            <a:r>
              <a:rPr lang="en-MY" sz="2400" i="0" strike="noStrike" dirty="0">
                <a:solidFill>
                  <a:srgbClr val="E64946"/>
                </a:solidFill>
                <a:effectLst/>
              </a:rPr>
              <a:t>mandi </a:t>
            </a:r>
            <a:r>
              <a:rPr lang="en-MY" sz="2400" i="0" strike="noStrike" dirty="0" err="1">
                <a:solidFill>
                  <a:srgbClr val="E64946"/>
                </a:solidFill>
                <a:effectLst/>
              </a:rPr>
              <a:t>sintuk</a:t>
            </a:r>
            <a:r>
              <a:rPr lang="en-MY" sz="2400" i="0" strike="noStrike" dirty="0">
                <a:solidFill>
                  <a:srgbClr val="E64946"/>
                </a:solidFill>
                <a:effectLst/>
              </a:rPr>
              <a:t> </a:t>
            </a:r>
            <a:r>
              <a:rPr lang="en-MY" sz="2400" i="0" strike="noStrike" dirty="0" err="1">
                <a:solidFill>
                  <a:srgbClr val="E64946"/>
                </a:solidFill>
                <a:effectLst/>
              </a:rPr>
              <a:t>limau</a:t>
            </a:r>
            <a:r>
              <a:rPr lang="en-MY" sz="2400" i="0" strike="noStrike" dirty="0">
                <a:solidFill>
                  <a:srgbClr val="E64946"/>
                </a:solidFill>
                <a:effectLst/>
              </a:rPr>
              <a:t> dan air </a:t>
            </a:r>
            <a:r>
              <a:rPr lang="en-MY" sz="2400" i="0" strike="noStrike" dirty="0" err="1">
                <a:solidFill>
                  <a:srgbClr val="E64946"/>
                </a:solidFill>
                <a:effectLst/>
              </a:rPr>
              <a:t>buyung</a:t>
            </a:r>
            <a:r>
              <a:rPr lang="en-MY" sz="2400" i="0" strike="noStrike" dirty="0">
                <a:solidFill>
                  <a:srgbClr val="E64946"/>
                </a:solidFill>
                <a:effectLst/>
                <a:hlinkClick r:id="rId5"/>
              </a:rPr>
              <a:t>.</a:t>
            </a:r>
            <a:r>
              <a:rPr lang="en-MY" sz="2400" i="0" dirty="0">
                <a:solidFill>
                  <a:srgbClr val="000000"/>
                </a:solidFill>
                <a:effectLst/>
              </a:rPr>
              <a:t> </a:t>
            </a:r>
            <a:endParaRPr lang="en-MY" sz="2400" dirty="0"/>
          </a:p>
        </p:txBody>
      </p:sp>
    </p:spTree>
    <p:extLst>
      <p:ext uri="{BB962C8B-B14F-4D97-AF65-F5344CB8AC3E}">
        <p14:creationId xmlns:p14="http://schemas.microsoft.com/office/powerpoint/2010/main" val="2098114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CAA57D4-8261-9677-3F8D-E17B2039DCC5}"/>
              </a:ext>
            </a:extLst>
          </p:cNvPr>
          <p:cNvSpPr txBox="1"/>
          <p:nvPr/>
        </p:nvSpPr>
        <p:spPr>
          <a:xfrm>
            <a:off x="2410691" y="459570"/>
            <a:ext cx="7786255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MY" sz="3200" b="1" i="0" dirty="0">
                <a:solidFill>
                  <a:srgbClr val="C00000"/>
                </a:solidFill>
                <a:effectLst/>
                <a:highlight>
                  <a:srgbClr val="FFFFFF"/>
                </a:highlight>
                <a:cs typeface="Arial" panose="020B0604020202020204" pitchFamily="34" charset="0"/>
              </a:rPr>
              <a:t>Agama VS Adat</a:t>
            </a:r>
          </a:p>
          <a:p>
            <a:pPr algn="ctr"/>
            <a:r>
              <a:rPr lang="en-MY" sz="3200" dirty="0" err="1">
                <a:highlight>
                  <a:srgbClr val="FFFFFF"/>
                </a:highlight>
                <a:cs typeface="Arial" panose="020B0604020202020204" pitchFamily="34" charset="0"/>
              </a:rPr>
              <a:t>Apa</a:t>
            </a:r>
            <a:r>
              <a:rPr lang="en-MY" sz="3200" dirty="0">
                <a:highlight>
                  <a:srgbClr val="FFFFFF"/>
                </a:highlight>
                <a:cs typeface="Arial" panose="020B0604020202020204" pitchFamily="34" charset="0"/>
              </a:rPr>
              <a:t> </a:t>
            </a:r>
            <a:r>
              <a:rPr lang="en-MY" sz="3200" dirty="0" err="1">
                <a:highlight>
                  <a:srgbClr val="FFFFFF"/>
                </a:highlight>
                <a:cs typeface="Arial" panose="020B0604020202020204" pitchFamily="34" charset="0"/>
              </a:rPr>
              <a:t>pandangan</a:t>
            </a:r>
            <a:r>
              <a:rPr lang="en-MY" sz="3200" dirty="0">
                <a:highlight>
                  <a:srgbClr val="FFFFFF"/>
                </a:highlight>
                <a:cs typeface="Arial" panose="020B0604020202020204" pitchFamily="34" charset="0"/>
              </a:rPr>
              <a:t> </a:t>
            </a:r>
            <a:r>
              <a:rPr lang="en-MY" sz="3200" dirty="0" err="1">
                <a:highlight>
                  <a:srgbClr val="FFFFFF"/>
                </a:highlight>
                <a:cs typeface="Arial" panose="020B0604020202020204" pitchFamily="34" charset="0"/>
              </a:rPr>
              <a:t>anda</a:t>
            </a:r>
            <a:r>
              <a:rPr lang="en-MY" sz="3200" dirty="0">
                <a:highlight>
                  <a:srgbClr val="FFFFFF"/>
                </a:highlight>
                <a:cs typeface="Arial" panose="020B0604020202020204" pitchFamily="34" charset="0"/>
              </a:rPr>
              <a:t>?</a:t>
            </a:r>
            <a:endParaRPr lang="en-MY" sz="3200" i="0" dirty="0">
              <a:effectLst/>
              <a:highlight>
                <a:srgbClr val="FFFFFF"/>
              </a:highlight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A64621-85AD-8EA0-B7E9-8647E48079BB}"/>
              </a:ext>
            </a:extLst>
          </p:cNvPr>
          <p:cNvSpPr txBox="1"/>
          <p:nvPr/>
        </p:nvSpPr>
        <p:spPr>
          <a:xfrm>
            <a:off x="900545" y="2247221"/>
            <a:ext cx="10002982" cy="35702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>
              <a:spcBef>
                <a:spcPts val="6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2800" b="0" i="0" dirty="0">
                <a:effectLst/>
                <a:highlight>
                  <a:srgbClr val="FFFFFF"/>
                </a:highlight>
              </a:rPr>
              <a:t>Islam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tidak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mengenepikan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budaya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adat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resam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dan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tamadun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lama yang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telah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diamalkan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sejak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dari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turun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temurun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.</a:t>
            </a:r>
          </a:p>
          <a:p>
            <a:pPr marL="457200" indent="-457200" algn="just">
              <a:spcBef>
                <a:spcPts val="6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2800" b="0" i="0" dirty="0" err="1">
                <a:effectLst/>
                <a:highlight>
                  <a:srgbClr val="FFFFFF"/>
                </a:highlight>
              </a:rPr>
              <a:t>Kedatangan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Islam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hanya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sekadar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mengubah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,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menukar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atau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meminda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mana-mana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Kepercayaan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adat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yang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diamalkan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oleh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masyarakat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melayu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mengikut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kesesuaian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dengan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hukum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Islam.</a:t>
            </a:r>
          </a:p>
          <a:p>
            <a:pPr marL="457200" indent="-457200" algn="just">
              <a:spcBef>
                <a:spcPts val="6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2800" b="0" i="0" dirty="0" err="1">
                <a:effectLst/>
                <a:highlight>
                  <a:srgbClr val="FFFFFF"/>
                </a:highlight>
              </a:rPr>
              <a:t>Ini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bermakna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adat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melayu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boleh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diamalkan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selagi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mana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ia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tidak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bertentangan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</a:t>
            </a:r>
            <a:r>
              <a:rPr lang="en-MY" sz="2800" b="0" i="0" dirty="0" err="1">
                <a:effectLst/>
                <a:highlight>
                  <a:srgbClr val="FFFFFF"/>
                </a:highlight>
              </a:rPr>
              <a:t>dengan</a:t>
            </a:r>
            <a:r>
              <a:rPr lang="en-MY" sz="2800" b="0" i="0" dirty="0">
                <a:effectLst/>
                <a:highlight>
                  <a:srgbClr val="FFFFFF"/>
                </a:highlight>
              </a:rPr>
              <a:t> Islam.</a:t>
            </a:r>
          </a:p>
        </p:txBody>
      </p:sp>
    </p:spTree>
    <p:extLst>
      <p:ext uri="{BB962C8B-B14F-4D97-AF65-F5344CB8AC3E}">
        <p14:creationId xmlns:p14="http://schemas.microsoft.com/office/powerpoint/2010/main" val="27305288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9CD67CC-08A5-4454-9AD8-2FAB7FDCC8AB}"/>
              </a:ext>
            </a:extLst>
          </p:cNvPr>
          <p:cNvSpPr/>
          <p:nvPr/>
        </p:nvSpPr>
        <p:spPr>
          <a:xfrm>
            <a:off x="285751" y="96619"/>
            <a:ext cx="6128333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MY" sz="4800" b="1" dirty="0"/>
              <a:t>Etika</a:t>
            </a:r>
            <a:endParaRPr lang="en-MY" sz="20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00764D-887E-4948-8186-706DE2C1ED92}"/>
              </a:ext>
            </a:extLst>
          </p:cNvPr>
          <p:cNvSpPr txBox="1"/>
          <p:nvPr/>
        </p:nvSpPr>
        <p:spPr>
          <a:xfrm>
            <a:off x="130933" y="1071801"/>
            <a:ext cx="6283151" cy="46320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2400" b="1" dirty="0"/>
              <a:t>[Bahasa] </a:t>
            </a:r>
            <a:r>
              <a:rPr lang="en-MY" sz="2400" dirty="0" err="1"/>
              <a:t>prinsip</a:t>
            </a:r>
            <a:r>
              <a:rPr lang="en-MY" sz="2400" dirty="0"/>
              <a:t> moral </a:t>
            </a:r>
            <a:r>
              <a:rPr lang="en-MY" sz="2400" dirty="0" err="1"/>
              <a:t>atau</a:t>
            </a:r>
            <a:r>
              <a:rPr lang="en-MY" sz="2400" dirty="0"/>
              <a:t> </a:t>
            </a:r>
            <a:r>
              <a:rPr lang="en-MY" sz="2400" dirty="0" err="1"/>
              <a:t>nilai-nilai</a:t>
            </a:r>
            <a:r>
              <a:rPr lang="en-MY" sz="2400" dirty="0"/>
              <a:t> </a:t>
            </a:r>
            <a:r>
              <a:rPr lang="en-MY" sz="2400" dirty="0" err="1"/>
              <a:t>akhlak</a:t>
            </a:r>
            <a:r>
              <a:rPr lang="en-MY" sz="2400" dirty="0"/>
              <a:t> (</a:t>
            </a:r>
            <a:r>
              <a:rPr lang="en-MY" sz="2400" dirty="0" err="1"/>
              <a:t>adat</a:t>
            </a:r>
            <a:r>
              <a:rPr lang="en-MY" sz="2400" dirty="0"/>
              <a:t> </a:t>
            </a:r>
            <a:r>
              <a:rPr lang="en-MY" sz="2400" dirty="0" err="1"/>
              <a:t>sopan</a:t>
            </a:r>
            <a:r>
              <a:rPr lang="en-MY" sz="2400" dirty="0"/>
              <a:t> </a:t>
            </a:r>
            <a:r>
              <a:rPr lang="en-MY" sz="2400" dirty="0" err="1"/>
              <a:t>santun</a:t>
            </a:r>
            <a:r>
              <a:rPr lang="en-MY" sz="2400" dirty="0"/>
              <a:t> </a:t>
            </a:r>
            <a:r>
              <a:rPr lang="en-MY" sz="2400" dirty="0" err="1"/>
              <a:t>dsb</a:t>
            </a:r>
            <a:r>
              <a:rPr lang="en-MY" sz="2400" dirty="0"/>
              <a:t>) yang </a:t>
            </a:r>
            <a:r>
              <a:rPr lang="en-MY" sz="2400" dirty="0" err="1"/>
              <a:t>menjadi</a:t>
            </a:r>
            <a:r>
              <a:rPr lang="en-MY" sz="2400" dirty="0"/>
              <a:t> </a:t>
            </a:r>
            <a:r>
              <a:rPr lang="en-MY" sz="2400" dirty="0" err="1"/>
              <a:t>pegangan</a:t>
            </a:r>
            <a:r>
              <a:rPr lang="en-MY" sz="2400" dirty="0"/>
              <a:t> </a:t>
            </a:r>
            <a:r>
              <a:rPr lang="en-MY" sz="2400" dirty="0" err="1"/>
              <a:t>seseorang</a:t>
            </a:r>
            <a:r>
              <a:rPr lang="en-MY" sz="2400" dirty="0"/>
              <a:t> </a:t>
            </a:r>
            <a:r>
              <a:rPr lang="en-MY" sz="2400" dirty="0" err="1"/>
              <a:t>individu</a:t>
            </a:r>
            <a:r>
              <a:rPr lang="en-MY" sz="2400" dirty="0"/>
              <a:t> </a:t>
            </a:r>
            <a:r>
              <a:rPr lang="en-MY" sz="2400" dirty="0" err="1"/>
              <a:t>atau</a:t>
            </a:r>
            <a:r>
              <a:rPr lang="en-MY" sz="2400" dirty="0"/>
              <a:t> </a:t>
            </a:r>
            <a:r>
              <a:rPr lang="en-MY" sz="2400" dirty="0" err="1"/>
              <a:t>sesuatu</a:t>
            </a:r>
            <a:r>
              <a:rPr lang="en-MY" sz="2400" dirty="0"/>
              <a:t> </a:t>
            </a:r>
            <a:r>
              <a:rPr lang="en-MY" sz="2400" dirty="0" err="1"/>
              <a:t>kumpulan</a:t>
            </a:r>
            <a:r>
              <a:rPr lang="en-MY" sz="2400" dirty="0"/>
              <a:t> </a:t>
            </a:r>
            <a:r>
              <a:rPr lang="en-MY" sz="2400" dirty="0" err="1"/>
              <a:t>manusia</a:t>
            </a:r>
            <a:r>
              <a:rPr lang="en-MY" sz="2400" dirty="0"/>
              <a:t>. (</a:t>
            </a:r>
            <a:r>
              <a:rPr lang="en-MY" sz="2400" dirty="0" err="1"/>
              <a:t>Kamus</a:t>
            </a:r>
            <a:r>
              <a:rPr lang="en-MY" sz="2400" dirty="0"/>
              <a:t> </a:t>
            </a:r>
            <a:r>
              <a:rPr lang="en-MY" sz="2400" dirty="0" err="1"/>
              <a:t>Pelajar</a:t>
            </a:r>
            <a:r>
              <a:rPr lang="en-MY" sz="2400" dirty="0"/>
              <a:t> </a:t>
            </a:r>
            <a:r>
              <a:rPr lang="en-MY" sz="2400" dirty="0" err="1"/>
              <a:t>Edisi</a:t>
            </a:r>
            <a:r>
              <a:rPr lang="en-MY" sz="2400" dirty="0"/>
              <a:t> </a:t>
            </a:r>
            <a:r>
              <a:rPr lang="en-MY" sz="2400" dirty="0" err="1"/>
              <a:t>Kedua</a:t>
            </a:r>
            <a:r>
              <a:rPr lang="en-MY" sz="2400" dirty="0"/>
              <a:t>)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2400" b="1" dirty="0"/>
              <a:t>[</a:t>
            </a:r>
            <a:r>
              <a:rPr lang="en-MY" sz="2400" b="1" dirty="0" err="1"/>
              <a:t>Sosiologi</a:t>
            </a:r>
            <a:r>
              <a:rPr lang="en-MY" sz="2400" b="1" dirty="0"/>
              <a:t>] </a:t>
            </a:r>
            <a:r>
              <a:rPr lang="en-MY" sz="2400" dirty="0" err="1"/>
              <a:t>satu</a:t>
            </a:r>
            <a:r>
              <a:rPr lang="en-MY" sz="2400" dirty="0"/>
              <a:t> standard </a:t>
            </a:r>
            <a:r>
              <a:rPr lang="en-MY" sz="2400" dirty="0" err="1"/>
              <a:t>menyeluruh</a:t>
            </a:r>
            <a:r>
              <a:rPr lang="en-MY" sz="2400" dirty="0"/>
              <a:t> </a:t>
            </a:r>
            <a:r>
              <a:rPr lang="en-MY" sz="2400" dirty="0" err="1"/>
              <a:t>mengenai</a:t>
            </a:r>
            <a:r>
              <a:rPr lang="en-MY" sz="2400" dirty="0"/>
              <a:t> </a:t>
            </a:r>
            <a:r>
              <a:rPr lang="en-MY" sz="2400" dirty="0" err="1"/>
              <a:t>benar</a:t>
            </a:r>
            <a:r>
              <a:rPr lang="en-MY" sz="2400" dirty="0"/>
              <a:t> </a:t>
            </a:r>
            <a:r>
              <a:rPr lang="en-MY" sz="2400" dirty="0" err="1"/>
              <a:t>atau</a:t>
            </a:r>
            <a:r>
              <a:rPr lang="en-MY" sz="2400" dirty="0"/>
              <a:t> salah yang </a:t>
            </a:r>
            <a:r>
              <a:rPr lang="en-MY" sz="2400" dirty="0" err="1"/>
              <a:t>menjelaskan</a:t>
            </a:r>
            <a:r>
              <a:rPr lang="en-MY" sz="2400" dirty="0"/>
              <a:t> </a:t>
            </a:r>
            <a:r>
              <a:rPr lang="en-MY" sz="2400" dirty="0" err="1"/>
              <a:t>apa</a:t>
            </a:r>
            <a:r>
              <a:rPr lang="en-MY" sz="2400" dirty="0"/>
              <a:t> yang </a:t>
            </a:r>
            <a:r>
              <a:rPr lang="en-MY" sz="2400" dirty="0" err="1"/>
              <a:t>sebenarnya</a:t>
            </a:r>
            <a:r>
              <a:rPr lang="en-MY" sz="2400" dirty="0"/>
              <a:t> </a:t>
            </a:r>
            <a:r>
              <a:rPr lang="en-MY" sz="2400" dirty="0" err="1"/>
              <a:t>perlu</a:t>
            </a:r>
            <a:r>
              <a:rPr lang="en-MY" sz="2400" dirty="0"/>
              <a:t> </a:t>
            </a:r>
            <a:r>
              <a:rPr lang="en-MY" sz="2400" dirty="0" err="1"/>
              <a:t>dilakukan</a:t>
            </a:r>
            <a:r>
              <a:rPr lang="en-MY" sz="2400" dirty="0"/>
              <a:t> oleh </a:t>
            </a:r>
            <a:r>
              <a:rPr lang="en-MY" sz="2400" dirty="0" err="1"/>
              <a:t>manusia</a:t>
            </a:r>
            <a:r>
              <a:rPr lang="en-MY" sz="2400" dirty="0"/>
              <a:t> </a:t>
            </a:r>
            <a:r>
              <a:rPr lang="en-MY" sz="2400" dirty="0" err="1"/>
              <a:t>dalam</a:t>
            </a:r>
            <a:r>
              <a:rPr lang="en-MY" sz="2400" dirty="0"/>
              <a:t> </a:t>
            </a:r>
            <a:r>
              <a:rPr lang="en-MY" sz="2400" dirty="0" err="1"/>
              <a:t>konteks</a:t>
            </a:r>
            <a:r>
              <a:rPr lang="en-MY" sz="2400" dirty="0"/>
              <a:t> </a:t>
            </a:r>
            <a:r>
              <a:rPr lang="en-MY" sz="2400" dirty="0" err="1"/>
              <a:t>apa</a:t>
            </a:r>
            <a:r>
              <a:rPr lang="en-MY" sz="2400" dirty="0"/>
              <a:t> yang </a:t>
            </a:r>
            <a:r>
              <a:rPr lang="en-MY" sz="2400" dirty="0" err="1"/>
              <a:t>benar</a:t>
            </a:r>
            <a:r>
              <a:rPr lang="en-MY" sz="2400" dirty="0"/>
              <a:t>, </a:t>
            </a:r>
            <a:r>
              <a:rPr lang="en-MY" sz="2400" dirty="0" err="1"/>
              <a:t>tanggungjawab</a:t>
            </a:r>
            <a:r>
              <a:rPr lang="en-MY" sz="2400" dirty="0"/>
              <a:t>, </a:t>
            </a:r>
            <a:r>
              <a:rPr lang="en-MY" sz="2400" dirty="0" err="1"/>
              <a:t>manfaat</a:t>
            </a:r>
            <a:r>
              <a:rPr lang="en-MY" sz="2400" dirty="0"/>
              <a:t> </a:t>
            </a:r>
            <a:r>
              <a:rPr lang="en-MY" sz="2400" dirty="0" err="1"/>
              <a:t>kepada</a:t>
            </a:r>
            <a:r>
              <a:rPr lang="en-MY" sz="2400" dirty="0"/>
              <a:t> </a:t>
            </a:r>
            <a:r>
              <a:rPr lang="en-MY" sz="2400" dirty="0" err="1"/>
              <a:t>masyarakat</a:t>
            </a:r>
            <a:r>
              <a:rPr lang="en-MY" sz="2400" dirty="0"/>
              <a:t> </a:t>
            </a:r>
            <a:r>
              <a:rPr lang="en-MY" sz="2400" dirty="0" err="1"/>
              <a:t>atau</a:t>
            </a:r>
            <a:r>
              <a:rPr lang="en-MY" sz="2400" dirty="0"/>
              <a:t> </a:t>
            </a:r>
            <a:r>
              <a:rPr lang="en-MY" sz="2400" dirty="0" err="1"/>
              <a:t>sifat</a:t>
            </a:r>
            <a:r>
              <a:rPr lang="en-MY" sz="2400" dirty="0"/>
              <a:t> </a:t>
            </a:r>
            <a:r>
              <a:rPr lang="en-MY" sz="2400" dirty="0" err="1"/>
              <a:t>baik</a:t>
            </a:r>
            <a:r>
              <a:rPr lang="en-MY" sz="2400" dirty="0"/>
              <a:t>.</a:t>
            </a:r>
            <a:endParaRPr lang="en-MY" sz="1100" b="1" dirty="0"/>
          </a:p>
          <a:p>
            <a:pPr>
              <a:spcAft>
                <a:spcPts val="1200"/>
              </a:spcAft>
            </a:pPr>
            <a:r>
              <a:rPr lang="en-MY" sz="1100" b="1" dirty="0" err="1"/>
              <a:t>Sumber</a:t>
            </a:r>
            <a:r>
              <a:rPr lang="en-MY" sz="1100" dirty="0"/>
              <a:t>: </a:t>
            </a:r>
            <a:r>
              <a:rPr lang="en-MY" sz="1100" dirty="0" err="1"/>
              <a:t>carian</a:t>
            </a:r>
            <a:r>
              <a:rPr lang="en-MY" sz="1100" dirty="0"/>
              <a:t> </a:t>
            </a:r>
            <a:r>
              <a:rPr lang="en-MY" sz="1100" dirty="0" err="1"/>
              <a:t>perkataan</a:t>
            </a:r>
            <a:r>
              <a:rPr lang="en-MY" sz="1100" dirty="0"/>
              <a:t> </a:t>
            </a:r>
            <a:r>
              <a:rPr lang="en-MY" sz="1100" dirty="0" err="1"/>
              <a:t>etika</a:t>
            </a:r>
            <a:r>
              <a:rPr lang="en-MY" sz="1100" dirty="0"/>
              <a:t> di http://prpm.dbp.gov.my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9C4D62-7A68-4E88-9708-D6051FF0C3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436"/>
          <a:stretch/>
        </p:blipFill>
        <p:spPr>
          <a:xfrm>
            <a:off x="6821149" y="1433014"/>
            <a:ext cx="5041155" cy="293262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E89CEC9-9575-4108-8A8C-A96805078648}"/>
              </a:ext>
            </a:extLst>
          </p:cNvPr>
          <p:cNvSpPr txBox="1"/>
          <p:nvPr/>
        </p:nvSpPr>
        <p:spPr>
          <a:xfrm>
            <a:off x="6963771" y="4462397"/>
            <a:ext cx="489853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MY" dirty="0">
                <a:hlinkClick r:id="rId3"/>
              </a:rPr>
              <a:t>https://prezi.com/p/v8t0mlpuxln0/nursing-ethic/</a:t>
            </a:r>
            <a:endParaRPr lang="en-MY" dirty="0"/>
          </a:p>
          <a:p>
            <a:endParaRPr lang="en-MY" dirty="0"/>
          </a:p>
        </p:txBody>
      </p:sp>
    </p:spTree>
    <p:extLst>
      <p:ext uri="{BB962C8B-B14F-4D97-AF65-F5344CB8AC3E}">
        <p14:creationId xmlns:p14="http://schemas.microsoft.com/office/powerpoint/2010/main" val="1086888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1DE6F28-1D0A-4BB0-88B0-EBE91FB5D333}"/>
              </a:ext>
            </a:extLst>
          </p:cNvPr>
          <p:cNvSpPr txBox="1"/>
          <p:nvPr/>
        </p:nvSpPr>
        <p:spPr>
          <a:xfrm>
            <a:off x="1704119" y="5936356"/>
            <a:ext cx="60937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MY" dirty="0"/>
              <a:t>https://prezi.com/p/v8t0mlpuxln0/nursing-ethic/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FB3A59-45DA-4A95-A1E2-45FC375601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279"/>
          <a:stretch/>
        </p:blipFill>
        <p:spPr>
          <a:xfrm>
            <a:off x="1376573" y="552312"/>
            <a:ext cx="8777361" cy="5045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23054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82BF9F-8F8A-4780-B709-115FE8C509E4}"/>
              </a:ext>
            </a:extLst>
          </p:cNvPr>
          <p:cNvSpPr txBox="1"/>
          <p:nvPr/>
        </p:nvSpPr>
        <p:spPr>
          <a:xfrm>
            <a:off x="832514" y="6211669"/>
            <a:ext cx="1187810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MY" dirty="0">
                <a:hlinkClick r:id="rId2"/>
              </a:rPr>
              <a:t>https://worldofbuzz.com/this-kind-nurse-helped-an-accident-victim-in-johor-despite-just-ending-her-night-shift/</a:t>
            </a:r>
            <a:endParaRPr lang="en-MY" dirty="0"/>
          </a:p>
          <a:p>
            <a:endParaRPr lang="en-MY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DE313F-F2C3-49B3-9C86-C635B1C1EC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9127" y="354570"/>
            <a:ext cx="8348330" cy="5490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2015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ABA913E-458F-4F19-B413-CD1341ACD0E1}"/>
              </a:ext>
            </a:extLst>
          </p:cNvPr>
          <p:cNvSpPr/>
          <p:nvPr/>
        </p:nvSpPr>
        <p:spPr>
          <a:xfrm>
            <a:off x="285751" y="96619"/>
            <a:ext cx="6128333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MY" sz="4800" b="1" dirty="0" err="1"/>
              <a:t>Etos</a:t>
            </a:r>
            <a:endParaRPr lang="en-MY" sz="20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39BAB2-211E-4607-A80C-6ADDF40315A0}"/>
              </a:ext>
            </a:extLst>
          </p:cNvPr>
          <p:cNvSpPr txBox="1"/>
          <p:nvPr/>
        </p:nvSpPr>
        <p:spPr>
          <a:xfrm>
            <a:off x="130933" y="1071801"/>
            <a:ext cx="6283151" cy="50013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2400" b="1" dirty="0">
                <a:solidFill>
                  <a:srgbClr val="FF0000"/>
                </a:solidFill>
              </a:rPr>
              <a:t>[</a:t>
            </a:r>
            <a:r>
              <a:rPr lang="en-MY" sz="2400" b="1" dirty="0" err="1">
                <a:solidFill>
                  <a:srgbClr val="FF0000"/>
                </a:solidFill>
              </a:rPr>
              <a:t>Maksud</a:t>
            </a:r>
            <a:r>
              <a:rPr lang="en-MY" sz="2400" b="1" dirty="0">
                <a:solidFill>
                  <a:srgbClr val="FF0000"/>
                </a:solidFill>
              </a:rPr>
              <a:t> </a:t>
            </a:r>
            <a:r>
              <a:rPr lang="en-MY" sz="2400" b="1" dirty="0" err="1">
                <a:solidFill>
                  <a:srgbClr val="FF0000"/>
                </a:solidFill>
              </a:rPr>
              <a:t>dari</a:t>
            </a:r>
            <a:r>
              <a:rPr lang="en-MY" sz="2400" b="1" dirty="0">
                <a:solidFill>
                  <a:srgbClr val="FF0000"/>
                </a:solidFill>
              </a:rPr>
              <a:t> </a:t>
            </a:r>
            <a:r>
              <a:rPr lang="en-MY" sz="2400" b="1" dirty="0" err="1">
                <a:solidFill>
                  <a:srgbClr val="FF0000"/>
                </a:solidFill>
              </a:rPr>
              <a:t>segi</a:t>
            </a:r>
            <a:r>
              <a:rPr lang="en-MY" sz="2400" b="1" dirty="0">
                <a:solidFill>
                  <a:srgbClr val="FF0000"/>
                </a:solidFill>
              </a:rPr>
              <a:t> Bahasa] </a:t>
            </a:r>
            <a:r>
              <a:rPr lang="en-MY" sz="2400" dirty="0" err="1"/>
              <a:t>sifat</a:t>
            </a:r>
            <a:r>
              <a:rPr lang="en-MY" sz="2400" dirty="0"/>
              <a:t> </a:t>
            </a:r>
            <a:r>
              <a:rPr lang="en-MY" sz="2400" dirty="0" err="1"/>
              <a:t>ciri</a:t>
            </a:r>
            <a:r>
              <a:rPr lang="en-MY" sz="2400" dirty="0"/>
              <a:t> </a:t>
            </a:r>
            <a:r>
              <a:rPr lang="en-MY" sz="2400" dirty="0" err="1"/>
              <a:t>sesuatu</a:t>
            </a:r>
            <a:r>
              <a:rPr lang="en-MY" sz="2400" dirty="0"/>
              <a:t> </a:t>
            </a:r>
            <a:r>
              <a:rPr lang="en-MY" sz="2400" dirty="0" err="1"/>
              <a:t>bangsa</a:t>
            </a:r>
            <a:r>
              <a:rPr lang="en-MY" sz="2400" dirty="0"/>
              <a:t>, </a:t>
            </a:r>
            <a:r>
              <a:rPr lang="en-MY" sz="2400" dirty="0" err="1"/>
              <a:t>budaya</a:t>
            </a:r>
            <a:r>
              <a:rPr lang="en-MY" sz="2400" dirty="0"/>
              <a:t>, era, </a:t>
            </a:r>
            <a:r>
              <a:rPr lang="en-MY" sz="2400" dirty="0" err="1"/>
              <a:t>dll</a:t>
            </a:r>
            <a:r>
              <a:rPr lang="en-MY" sz="2400" dirty="0"/>
              <a:t>: </a:t>
            </a:r>
            <a:r>
              <a:rPr lang="en-MY" sz="2400" dirty="0" err="1"/>
              <a:t>Pelukis</a:t>
            </a:r>
            <a:r>
              <a:rPr lang="en-MY" sz="2400" dirty="0"/>
              <a:t> Malaysia </a:t>
            </a:r>
            <a:r>
              <a:rPr lang="en-MY" sz="2400" dirty="0" err="1"/>
              <a:t>boleh</a:t>
            </a:r>
            <a:r>
              <a:rPr lang="en-MY" sz="2400" dirty="0"/>
              <a:t> </a:t>
            </a:r>
            <a:r>
              <a:rPr lang="en-MY" sz="2400" dirty="0" err="1"/>
              <a:t>menghasilkan</a:t>
            </a:r>
            <a:r>
              <a:rPr lang="en-MY" sz="2400" dirty="0"/>
              <a:t> </a:t>
            </a:r>
            <a:r>
              <a:rPr lang="en-MY" sz="2400" dirty="0" err="1"/>
              <a:t>karya</a:t>
            </a:r>
            <a:r>
              <a:rPr lang="en-MY" sz="2400" dirty="0"/>
              <a:t> yang </a:t>
            </a:r>
            <a:r>
              <a:rPr lang="en-MY" sz="2400" dirty="0" err="1"/>
              <a:t>benar-benar</a:t>
            </a:r>
            <a:r>
              <a:rPr lang="en-MY" sz="2400" dirty="0"/>
              <a:t> </a:t>
            </a:r>
            <a:r>
              <a:rPr lang="en-MY" sz="2400" dirty="0" err="1"/>
              <a:t>mencerminkan</a:t>
            </a:r>
            <a:r>
              <a:rPr lang="en-MY" sz="2400" dirty="0"/>
              <a:t> </a:t>
            </a:r>
            <a:r>
              <a:rPr lang="en-MY" sz="2400" dirty="0" err="1"/>
              <a:t>aspirasi</a:t>
            </a:r>
            <a:r>
              <a:rPr lang="en-MY" sz="2400" dirty="0"/>
              <a:t>, </a:t>
            </a:r>
            <a:r>
              <a:rPr lang="en-MY" sz="2400" dirty="0" err="1"/>
              <a:t>falsafah</a:t>
            </a:r>
            <a:r>
              <a:rPr lang="en-MY" sz="2400" dirty="0"/>
              <a:t> dan </a:t>
            </a:r>
            <a:r>
              <a:rPr lang="en-MY" sz="2400" dirty="0" err="1">
                <a:solidFill>
                  <a:srgbClr val="FF0000"/>
                </a:solidFill>
              </a:rPr>
              <a:t>etos</a:t>
            </a:r>
            <a:r>
              <a:rPr lang="en-MY" sz="2400" dirty="0"/>
              <a:t> </a:t>
            </a:r>
            <a:r>
              <a:rPr lang="en-MY" sz="2400" dirty="0" err="1"/>
              <a:t>masyarakat</a:t>
            </a:r>
            <a:r>
              <a:rPr lang="en-MY" sz="2400" dirty="0"/>
              <a:t> dan negara </a:t>
            </a:r>
            <a:r>
              <a:rPr lang="en-MY" sz="2400" dirty="0" err="1"/>
              <a:t>kita</a:t>
            </a:r>
            <a:r>
              <a:rPr lang="en-MY" sz="2400" dirty="0"/>
              <a:t>. (</a:t>
            </a:r>
            <a:r>
              <a:rPr lang="en-MY" sz="2400" dirty="0" err="1"/>
              <a:t>Kamus</a:t>
            </a:r>
            <a:r>
              <a:rPr lang="en-MY" sz="2400" dirty="0"/>
              <a:t> Dewan </a:t>
            </a:r>
            <a:r>
              <a:rPr lang="en-MY" sz="2400" dirty="0" err="1"/>
              <a:t>Edisi</a:t>
            </a:r>
            <a:r>
              <a:rPr lang="en-MY" sz="2400" dirty="0"/>
              <a:t> </a:t>
            </a:r>
            <a:r>
              <a:rPr lang="en-MY" sz="2400" dirty="0" err="1"/>
              <a:t>Keempat</a:t>
            </a:r>
            <a:r>
              <a:rPr lang="en-MY" sz="2400" dirty="0"/>
              <a:t>)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2400" b="1" dirty="0">
                <a:solidFill>
                  <a:srgbClr val="FF0000"/>
                </a:solidFill>
              </a:rPr>
              <a:t>[</a:t>
            </a:r>
            <a:r>
              <a:rPr lang="en-MY" sz="2400" b="1" dirty="0" err="1">
                <a:solidFill>
                  <a:srgbClr val="FF0000"/>
                </a:solidFill>
              </a:rPr>
              <a:t>Maksud</a:t>
            </a:r>
            <a:r>
              <a:rPr lang="en-MY" sz="2400" b="1" dirty="0">
                <a:solidFill>
                  <a:srgbClr val="FF0000"/>
                </a:solidFill>
              </a:rPr>
              <a:t> </a:t>
            </a:r>
            <a:r>
              <a:rPr lang="en-MY" sz="2400" b="1" dirty="0" err="1">
                <a:solidFill>
                  <a:srgbClr val="FF0000"/>
                </a:solidFill>
              </a:rPr>
              <a:t>dari</a:t>
            </a:r>
            <a:r>
              <a:rPr lang="en-MY" sz="2400" b="1" dirty="0">
                <a:solidFill>
                  <a:srgbClr val="FF0000"/>
                </a:solidFill>
              </a:rPr>
              <a:t> </a:t>
            </a:r>
            <a:r>
              <a:rPr lang="en-MY" sz="2400" b="1" dirty="0" err="1">
                <a:solidFill>
                  <a:srgbClr val="FF0000"/>
                </a:solidFill>
              </a:rPr>
              <a:t>segi</a:t>
            </a:r>
            <a:r>
              <a:rPr lang="en-MY" sz="2400" b="1" dirty="0">
                <a:solidFill>
                  <a:srgbClr val="FF0000"/>
                </a:solidFill>
              </a:rPr>
              <a:t> </a:t>
            </a:r>
            <a:r>
              <a:rPr lang="en-MY" sz="2400" b="1" dirty="0" err="1">
                <a:solidFill>
                  <a:srgbClr val="FF0000"/>
                </a:solidFill>
              </a:rPr>
              <a:t>Sosiologi</a:t>
            </a:r>
            <a:r>
              <a:rPr lang="en-MY" sz="2400" b="1" dirty="0">
                <a:solidFill>
                  <a:srgbClr val="FF0000"/>
                </a:solidFill>
              </a:rPr>
              <a:t>] </a:t>
            </a:r>
            <a:r>
              <a:rPr lang="en-MY" sz="2400" dirty="0"/>
              <a:t>Usaha </a:t>
            </a:r>
            <a:r>
              <a:rPr lang="en-MY" sz="2400" dirty="0" err="1"/>
              <a:t>membangunkan</a:t>
            </a:r>
            <a:r>
              <a:rPr lang="en-MY" sz="2400" dirty="0"/>
              <a:t> </a:t>
            </a:r>
            <a:r>
              <a:rPr lang="en-MY" sz="2400" dirty="0" err="1"/>
              <a:t>bangsa</a:t>
            </a:r>
            <a:r>
              <a:rPr lang="en-MY" sz="2400" dirty="0"/>
              <a:t> </a:t>
            </a:r>
            <a:r>
              <a:rPr lang="en-MY" sz="2400" dirty="0" err="1"/>
              <a:t>berdasarkan</a:t>
            </a:r>
            <a:r>
              <a:rPr lang="en-MY" sz="2400" dirty="0"/>
              <a:t> </a:t>
            </a:r>
            <a:r>
              <a:rPr lang="en-MY" sz="2400" dirty="0" err="1"/>
              <a:t>latar</a:t>
            </a:r>
            <a:r>
              <a:rPr lang="en-MY" sz="2400" dirty="0"/>
              <a:t> </a:t>
            </a:r>
            <a:r>
              <a:rPr lang="en-MY" sz="2400" dirty="0" err="1"/>
              <a:t>belakang</a:t>
            </a:r>
            <a:r>
              <a:rPr lang="en-MY" sz="2400" dirty="0"/>
              <a:t> </a:t>
            </a:r>
            <a:r>
              <a:rPr lang="en-MY" sz="2400" dirty="0" err="1"/>
              <a:t>individu</a:t>
            </a:r>
            <a:r>
              <a:rPr lang="en-MY" sz="2400" dirty="0"/>
              <a:t>, </a:t>
            </a:r>
            <a:r>
              <a:rPr lang="en-MY" sz="2400" dirty="0" err="1"/>
              <a:t>keluarga</a:t>
            </a:r>
            <a:r>
              <a:rPr lang="en-MY" sz="2400" dirty="0"/>
              <a:t> dan </a:t>
            </a:r>
            <a:r>
              <a:rPr lang="en-MY" sz="2400" dirty="0" err="1"/>
              <a:t>komuniti</a:t>
            </a:r>
            <a:r>
              <a:rPr lang="en-MY" sz="2400" dirty="0"/>
              <a:t> </a:t>
            </a:r>
            <a:r>
              <a:rPr lang="en-MY" sz="2400" dirty="0" err="1"/>
              <a:t>berbagai</a:t>
            </a:r>
            <a:r>
              <a:rPr lang="en-MY" sz="2400" dirty="0"/>
              <a:t> </a:t>
            </a:r>
            <a:r>
              <a:rPr lang="en-MY" sz="2400" dirty="0" err="1"/>
              <a:t>serta</a:t>
            </a:r>
            <a:r>
              <a:rPr lang="en-MY" sz="2400" dirty="0"/>
              <a:t> </a:t>
            </a:r>
            <a:r>
              <a:rPr lang="en-MY" sz="2400" dirty="0" err="1"/>
              <a:t>berbeza</a:t>
            </a:r>
            <a:r>
              <a:rPr lang="en-MY" sz="2400" dirty="0"/>
              <a:t> </a:t>
            </a:r>
            <a:r>
              <a:rPr lang="en-MY" sz="2400" dirty="0" err="1"/>
              <a:t>sejarah</a:t>
            </a:r>
            <a:r>
              <a:rPr lang="en-MY" sz="2400" dirty="0"/>
              <a:t>, </a:t>
            </a:r>
            <a:r>
              <a:rPr lang="en-MY" sz="2400" dirty="0" err="1"/>
              <a:t>etnik</a:t>
            </a:r>
            <a:r>
              <a:rPr lang="en-MY" sz="2400" dirty="0"/>
              <a:t>, Bahasa, agama, </a:t>
            </a:r>
            <a:r>
              <a:rPr lang="en-MY" sz="2400" dirty="0" err="1"/>
              <a:t>budaya</a:t>
            </a:r>
            <a:r>
              <a:rPr lang="en-MY" sz="2400" dirty="0"/>
              <a:t> dan </a:t>
            </a:r>
            <a:r>
              <a:rPr lang="en-MY" sz="2400" dirty="0" err="1"/>
              <a:t>latar</a:t>
            </a:r>
            <a:r>
              <a:rPr lang="en-MY" sz="2400" dirty="0"/>
              <a:t> </a:t>
            </a:r>
            <a:r>
              <a:rPr lang="en-MY" sz="2400" dirty="0" err="1"/>
              <a:t>geografi</a:t>
            </a:r>
            <a:r>
              <a:rPr lang="en-MY" sz="2400" dirty="0"/>
              <a:t> </a:t>
            </a:r>
            <a:r>
              <a:rPr lang="en-MY" sz="2400" dirty="0" err="1"/>
              <a:t>melebihi</a:t>
            </a:r>
            <a:r>
              <a:rPr lang="en-MY" sz="2400" dirty="0"/>
              <a:t> </a:t>
            </a:r>
            <a:r>
              <a:rPr lang="en-MY" sz="2400" dirty="0" err="1"/>
              <a:t>kesepakatan</a:t>
            </a:r>
            <a:r>
              <a:rPr lang="en-MY" sz="2400" dirty="0"/>
              <a:t> </a:t>
            </a:r>
            <a:r>
              <a:rPr lang="en-MY" sz="2400" dirty="0" err="1"/>
              <a:t>ciri</a:t>
            </a:r>
            <a:r>
              <a:rPr lang="en-MY" sz="2400" dirty="0"/>
              <a:t> </a:t>
            </a:r>
            <a:r>
              <a:rPr lang="en-MY" sz="2400" dirty="0" err="1"/>
              <a:t>asas</a:t>
            </a:r>
            <a:r>
              <a:rPr lang="en-MY" sz="2400" dirty="0"/>
              <a:t> negara </a:t>
            </a:r>
            <a:r>
              <a:rPr lang="en-MY" sz="2400" dirty="0" err="1"/>
              <a:t>atau</a:t>
            </a:r>
            <a:r>
              <a:rPr lang="en-MY" sz="2400" dirty="0"/>
              <a:t> </a:t>
            </a:r>
            <a:r>
              <a:rPr lang="en-MY" sz="2400" dirty="0" err="1"/>
              <a:t>bangsa</a:t>
            </a:r>
            <a:r>
              <a:rPr lang="en-MY" sz="2400" dirty="0"/>
              <a:t>.</a:t>
            </a:r>
            <a:endParaRPr lang="en-MY" sz="1100" b="1" dirty="0"/>
          </a:p>
          <a:p>
            <a:pPr>
              <a:spcAft>
                <a:spcPts val="1200"/>
              </a:spcAft>
            </a:pPr>
            <a:r>
              <a:rPr lang="en-MY" sz="1100" b="1" dirty="0" err="1"/>
              <a:t>Sumber</a:t>
            </a:r>
            <a:r>
              <a:rPr lang="en-MY" sz="1100" dirty="0"/>
              <a:t>: </a:t>
            </a:r>
            <a:r>
              <a:rPr lang="en-MY" sz="1100" dirty="0" err="1"/>
              <a:t>carian</a:t>
            </a:r>
            <a:r>
              <a:rPr lang="en-MY" sz="1100" dirty="0"/>
              <a:t> </a:t>
            </a:r>
            <a:r>
              <a:rPr lang="en-MY" sz="1100" dirty="0" err="1"/>
              <a:t>perkataan</a:t>
            </a:r>
            <a:r>
              <a:rPr lang="en-MY" sz="1100" dirty="0"/>
              <a:t> </a:t>
            </a:r>
            <a:r>
              <a:rPr lang="en-MY" sz="1100" dirty="0" err="1"/>
              <a:t>etos</a:t>
            </a:r>
            <a:r>
              <a:rPr lang="en-MY" sz="1100" dirty="0"/>
              <a:t> di http://prpm.dbp.gov.my</a:t>
            </a:r>
          </a:p>
        </p:txBody>
      </p:sp>
      <p:pic>
        <p:nvPicPr>
          <p:cNvPr id="1026" name="Picture 2" descr="Che Det, be all that you can be!">
            <a:extLst>
              <a:ext uri="{FF2B5EF4-FFF2-40B4-BE49-F238E27FC236}">
                <a16:creationId xmlns:a16="http://schemas.microsoft.com/office/drawing/2014/main" id="{D9170CCA-97E7-46EE-B340-9363B91379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3042" y="1134732"/>
            <a:ext cx="5578475" cy="4506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7893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4E68DA2-58F3-47F6-8F92-19B1A5049DFC}"/>
              </a:ext>
            </a:extLst>
          </p:cNvPr>
          <p:cNvSpPr/>
          <p:nvPr/>
        </p:nvSpPr>
        <p:spPr>
          <a:xfrm>
            <a:off x="285751" y="96619"/>
            <a:ext cx="6128333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MY" sz="4800" b="1" dirty="0" err="1"/>
              <a:t>Etiket</a:t>
            </a:r>
            <a:endParaRPr lang="en-MY" sz="20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BF0D59-C0B6-4A60-A1F9-3BD75545D119}"/>
              </a:ext>
            </a:extLst>
          </p:cNvPr>
          <p:cNvSpPr txBox="1"/>
          <p:nvPr/>
        </p:nvSpPr>
        <p:spPr>
          <a:xfrm>
            <a:off x="285751" y="1071801"/>
            <a:ext cx="6128333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2400" b="1" dirty="0"/>
              <a:t>Adat dan </a:t>
            </a:r>
            <a:r>
              <a:rPr lang="en-MY" sz="2400" b="1" dirty="0" err="1"/>
              <a:t>peraturan</a:t>
            </a:r>
            <a:r>
              <a:rPr lang="en-MY" sz="2400" b="1" dirty="0"/>
              <a:t> professionalism (</a:t>
            </a:r>
            <a:r>
              <a:rPr lang="en-MY" sz="2400" b="1" dirty="0" err="1"/>
              <a:t>bukan</a:t>
            </a:r>
            <a:r>
              <a:rPr lang="en-MY" sz="2400" b="1" dirty="0"/>
              <a:t> </a:t>
            </a:r>
            <a:r>
              <a:rPr lang="en-MY" sz="2400" b="1" dirty="0" err="1"/>
              <a:t>berkaitan</a:t>
            </a:r>
            <a:r>
              <a:rPr lang="en-MY" sz="2400" b="1" dirty="0"/>
              <a:t> </a:t>
            </a:r>
            <a:r>
              <a:rPr lang="en-MY" sz="2400" b="1" dirty="0" err="1"/>
              <a:t>adab</a:t>
            </a:r>
            <a:r>
              <a:rPr lang="en-MY" sz="2400" b="1" dirty="0"/>
              <a:t> </a:t>
            </a:r>
            <a:r>
              <a:rPr lang="en-MY" sz="2400" b="1" dirty="0" err="1"/>
              <a:t>sopan</a:t>
            </a:r>
            <a:r>
              <a:rPr lang="en-MY" sz="2400" b="1" dirty="0"/>
              <a:t>) </a:t>
            </a:r>
            <a:r>
              <a:rPr lang="en-MY" sz="2400" b="1" dirty="0" err="1"/>
              <a:t>terutamanya</a:t>
            </a:r>
            <a:r>
              <a:rPr lang="en-MY" sz="2400" b="1" dirty="0"/>
              <a:t> </a:t>
            </a:r>
            <a:r>
              <a:rPr lang="en-MY" sz="2400" b="1" dirty="0" err="1"/>
              <a:t>dalam</a:t>
            </a:r>
            <a:r>
              <a:rPr lang="en-MY" sz="2400" b="1" dirty="0"/>
              <a:t> </a:t>
            </a:r>
            <a:r>
              <a:rPr lang="en-MY" sz="2400" b="1" dirty="0" err="1"/>
              <a:t>kehidupan</a:t>
            </a:r>
            <a:r>
              <a:rPr lang="en-MY" sz="2400" b="1" dirty="0"/>
              <a:t> </a:t>
            </a:r>
            <a:r>
              <a:rPr lang="en-MY" sz="2400" b="1" dirty="0" err="1"/>
              <a:t>sosial</a:t>
            </a:r>
            <a:r>
              <a:rPr lang="en-MY" sz="2400" b="1" dirty="0"/>
              <a:t> </a:t>
            </a:r>
            <a:r>
              <a:rPr lang="en-MY" sz="2400" b="1" dirty="0" err="1"/>
              <a:t>atau</a:t>
            </a:r>
            <a:r>
              <a:rPr lang="en-MY" sz="2400" b="1" dirty="0"/>
              <a:t> </a:t>
            </a:r>
            <a:r>
              <a:rPr lang="en-MY" sz="2400" b="1" dirty="0" err="1"/>
              <a:t>dalam</a:t>
            </a:r>
            <a:r>
              <a:rPr lang="en-MY" sz="2400" b="1" dirty="0"/>
              <a:t> </a:t>
            </a:r>
            <a:r>
              <a:rPr lang="en-MY" sz="2400" b="1" dirty="0" err="1"/>
              <a:t>profesion</a:t>
            </a:r>
            <a:r>
              <a:rPr lang="en-MY" sz="2400" b="1" dirty="0"/>
              <a:t> </a:t>
            </a:r>
            <a:r>
              <a:rPr lang="en-MY" sz="2400" b="1" dirty="0" err="1"/>
              <a:t>tertentu</a:t>
            </a:r>
            <a:r>
              <a:rPr lang="en-MY" sz="2400" b="1" dirty="0"/>
              <a:t>: </a:t>
            </a:r>
            <a:r>
              <a:rPr lang="en-MY" sz="2400" b="1" dirty="0" err="1"/>
              <a:t>wanita</a:t>
            </a:r>
            <a:r>
              <a:rPr lang="en-MY" sz="2400" b="1" dirty="0"/>
              <a:t> </a:t>
            </a:r>
            <a:r>
              <a:rPr lang="en-MY" sz="2400" b="1" dirty="0" err="1"/>
              <a:t>bangsa</a:t>
            </a:r>
            <a:r>
              <a:rPr lang="en-MY" sz="2400" b="1" dirty="0"/>
              <a:t> </a:t>
            </a:r>
            <a:r>
              <a:rPr lang="en-MY" sz="2400" b="1" dirty="0" err="1"/>
              <a:t>kita</a:t>
            </a:r>
            <a:r>
              <a:rPr lang="en-MY" sz="2400" b="1" dirty="0"/>
              <a:t> </a:t>
            </a:r>
            <a:r>
              <a:rPr lang="en-MY" sz="2400" b="1" dirty="0" err="1"/>
              <a:t>belum</a:t>
            </a:r>
            <a:r>
              <a:rPr lang="en-MY" sz="2400" b="1" dirty="0"/>
              <a:t> </a:t>
            </a:r>
            <a:r>
              <a:rPr lang="en-MY" sz="2400" b="1" dirty="0" err="1"/>
              <a:t>mahir</a:t>
            </a:r>
            <a:r>
              <a:rPr lang="en-MY" sz="2400" b="1" dirty="0"/>
              <a:t> </a:t>
            </a:r>
            <a:r>
              <a:rPr lang="en-MY" sz="2400" b="1" dirty="0" err="1"/>
              <a:t>tentang</a:t>
            </a:r>
            <a:r>
              <a:rPr lang="en-MY" sz="2400" b="1" dirty="0"/>
              <a:t> </a:t>
            </a:r>
            <a:r>
              <a:rPr lang="en-MY" sz="2400" b="1" dirty="0" err="1">
                <a:solidFill>
                  <a:srgbClr val="FF0000"/>
                </a:solidFill>
              </a:rPr>
              <a:t>etiket</a:t>
            </a:r>
            <a:r>
              <a:rPr lang="en-MY" sz="2400" b="1" dirty="0"/>
              <a:t> yang </a:t>
            </a:r>
            <a:r>
              <a:rPr lang="en-MY" sz="2400" b="1" dirty="0" err="1"/>
              <a:t>lazim</a:t>
            </a:r>
            <a:r>
              <a:rPr lang="en-MY" sz="2400" b="1" dirty="0"/>
              <a:t> di </a:t>
            </a:r>
            <a:r>
              <a:rPr lang="en-MY" sz="2400" b="1" dirty="0" err="1"/>
              <a:t>rumah-rumah</a:t>
            </a:r>
            <a:r>
              <a:rPr lang="en-MY" sz="2400" b="1" dirty="0"/>
              <a:t> orang </a:t>
            </a:r>
            <a:r>
              <a:rPr lang="en-MY" sz="2400" b="1" dirty="0" err="1"/>
              <a:t>besar</a:t>
            </a:r>
            <a:r>
              <a:rPr lang="en-MY" sz="2400" b="1" dirty="0"/>
              <a:t>. (Kamus Dewan </a:t>
            </a:r>
            <a:r>
              <a:rPr lang="en-MY" sz="2400" b="1" dirty="0" err="1"/>
              <a:t>Edisi</a:t>
            </a:r>
            <a:r>
              <a:rPr lang="en-MY" sz="2400" b="1" dirty="0"/>
              <a:t> </a:t>
            </a:r>
            <a:r>
              <a:rPr lang="en-MY" sz="2400" b="1" dirty="0" err="1"/>
              <a:t>Empat</a:t>
            </a:r>
            <a:r>
              <a:rPr lang="en-MY" sz="2400" b="1" dirty="0"/>
              <a:t>).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2400" b="1" dirty="0" err="1"/>
              <a:t>Contoh</a:t>
            </a:r>
            <a:r>
              <a:rPr lang="en-MY" sz="2400" b="1" dirty="0"/>
              <a:t> </a:t>
            </a:r>
            <a:r>
              <a:rPr lang="en-MY" sz="2400" b="1" dirty="0" err="1"/>
              <a:t>makan</a:t>
            </a:r>
            <a:r>
              <a:rPr lang="en-MY" sz="2400" b="1" dirty="0"/>
              <a:t> </a:t>
            </a:r>
            <a:r>
              <a:rPr lang="en-MY" sz="2400" b="1" dirty="0" err="1"/>
              <a:t>sewaktu</a:t>
            </a:r>
            <a:r>
              <a:rPr lang="en-MY" sz="2400" b="1" dirty="0"/>
              <a:t> majlis formal, </a:t>
            </a:r>
            <a:r>
              <a:rPr lang="en-MY" sz="2400" b="1" dirty="0" err="1"/>
              <a:t>pakaian</a:t>
            </a:r>
            <a:r>
              <a:rPr lang="en-MY" sz="2400" b="1" dirty="0"/>
              <a:t> </a:t>
            </a:r>
            <a:r>
              <a:rPr lang="en-MY" sz="2400" b="1" dirty="0" err="1"/>
              <a:t>seragam</a:t>
            </a:r>
            <a:r>
              <a:rPr lang="en-MY" sz="2400" b="1" dirty="0"/>
              <a:t> di majlis </a:t>
            </a:r>
            <a:r>
              <a:rPr lang="en-MY" sz="2400" b="1" dirty="0" err="1"/>
              <a:t>rasmi</a:t>
            </a:r>
            <a:r>
              <a:rPr lang="en-MY" sz="2400" b="1" dirty="0"/>
              <a:t>, </a:t>
            </a:r>
            <a:r>
              <a:rPr lang="en-MY" sz="2400" b="1" dirty="0" err="1"/>
              <a:t>protokol</a:t>
            </a:r>
            <a:r>
              <a:rPr lang="en-MY" sz="2400" b="1" dirty="0"/>
              <a:t> di </a:t>
            </a:r>
            <a:r>
              <a:rPr lang="en-MY" sz="2400" b="1" dirty="0" err="1"/>
              <a:t>istana</a:t>
            </a:r>
            <a:r>
              <a:rPr lang="en-MY" sz="2400" b="1" dirty="0"/>
              <a:t> dan </a:t>
            </a:r>
            <a:r>
              <a:rPr lang="en-MY" sz="2400" b="1" dirty="0" err="1"/>
              <a:t>sebagainya</a:t>
            </a:r>
            <a:r>
              <a:rPr lang="en-MY" sz="2400" b="1" dirty="0"/>
              <a:t>. </a:t>
            </a:r>
          </a:p>
          <a:p>
            <a:pPr marL="171450" indent="-171450"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MY" sz="1100" b="1" dirty="0"/>
          </a:p>
          <a:p>
            <a:pPr>
              <a:spcAft>
                <a:spcPts val="1200"/>
              </a:spcAft>
            </a:pPr>
            <a:r>
              <a:rPr lang="en-MY" sz="1100" b="1" dirty="0" err="1"/>
              <a:t>Sumber</a:t>
            </a:r>
            <a:r>
              <a:rPr lang="en-MY" sz="1100" dirty="0"/>
              <a:t>: </a:t>
            </a:r>
            <a:r>
              <a:rPr lang="en-MY" sz="1100" dirty="0" err="1"/>
              <a:t>carian</a:t>
            </a:r>
            <a:r>
              <a:rPr lang="en-MY" sz="1100" dirty="0"/>
              <a:t> </a:t>
            </a:r>
            <a:r>
              <a:rPr lang="en-MY" sz="1100" dirty="0" err="1"/>
              <a:t>perkataan</a:t>
            </a:r>
            <a:r>
              <a:rPr lang="en-MY" sz="1100" dirty="0"/>
              <a:t> </a:t>
            </a:r>
            <a:r>
              <a:rPr lang="en-MY" sz="1100" dirty="0" err="1"/>
              <a:t>etiket</a:t>
            </a:r>
            <a:r>
              <a:rPr lang="en-MY" sz="1100" dirty="0"/>
              <a:t> di http://prpm.dbp.gov.my</a:t>
            </a:r>
          </a:p>
        </p:txBody>
      </p:sp>
      <p:pic>
        <p:nvPicPr>
          <p:cNvPr id="2050" name="Picture 2" descr="Panduan Protokol dan Etiket Sosial">
            <a:extLst>
              <a:ext uri="{FF2B5EF4-FFF2-40B4-BE49-F238E27FC236}">
                <a16:creationId xmlns:a16="http://schemas.microsoft.com/office/drawing/2014/main" id="{DB934403-FF43-419F-A5EC-8E0D582167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5713" y="354299"/>
            <a:ext cx="4099601" cy="6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061AF46-374A-403F-9B3D-04F55C64E80B}"/>
              </a:ext>
            </a:extLst>
          </p:cNvPr>
          <p:cNvSpPr txBox="1"/>
          <p:nvPr/>
        </p:nvSpPr>
        <p:spPr>
          <a:xfrm>
            <a:off x="3745174" y="5786199"/>
            <a:ext cx="364053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MY" dirty="0">
                <a:hlinkClick r:id="rId3"/>
              </a:rPr>
              <a:t>https://iab.moe.edu.my/bahanportal/penerbitan/Book%20Protokol.pdf</a:t>
            </a:r>
            <a:r>
              <a:rPr lang="en-MY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93449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53B8EAF-1F96-8938-8C52-3ADAB7C94A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857" y="0"/>
            <a:ext cx="7287876" cy="6799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82267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Tips Penampilan Diri: Pakaian Rasmi (Lelaki) – Tips Protokol, Etiket,  Penampilan Diri, Pengurusan Majlis dan Khidmat Pelanggan">
            <a:extLst>
              <a:ext uri="{FF2B5EF4-FFF2-40B4-BE49-F238E27FC236}">
                <a16:creationId xmlns:a16="http://schemas.microsoft.com/office/drawing/2014/main" id="{78C5856C-3CEA-922F-0A09-377B3058B1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9899"/>
          <a:stretch/>
        </p:blipFill>
        <p:spPr bwMode="auto">
          <a:xfrm>
            <a:off x="0" y="1911927"/>
            <a:ext cx="6090049" cy="4724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Tips Penampilan Diri: Pakaian Rasmi (Lelaki) – Tips Protokol, Etiket,  Penampilan Diri, Pengurusan Majlis dan Khidmat Pelanggan">
            <a:extLst>
              <a:ext uri="{FF2B5EF4-FFF2-40B4-BE49-F238E27FC236}">
                <a16:creationId xmlns:a16="http://schemas.microsoft.com/office/drawing/2014/main" id="{3E932104-22A6-802C-6122-2A56169616D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899"/>
          <a:stretch/>
        </p:blipFill>
        <p:spPr bwMode="auto">
          <a:xfrm>
            <a:off x="6101952" y="1911927"/>
            <a:ext cx="6090048" cy="4724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1BB5A2A-BC20-5CE4-8F0D-C5B1D6B1B812}"/>
              </a:ext>
            </a:extLst>
          </p:cNvPr>
          <p:cNvSpPr txBox="1"/>
          <p:nvPr/>
        </p:nvSpPr>
        <p:spPr>
          <a:xfrm>
            <a:off x="1634837" y="554181"/>
            <a:ext cx="85895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err="1"/>
              <a:t>Etiket</a:t>
            </a:r>
            <a:r>
              <a:rPr lang="en-US" sz="3600" dirty="0"/>
              <a:t> </a:t>
            </a:r>
            <a:r>
              <a:rPr lang="en-US" sz="3600" dirty="0" err="1"/>
              <a:t>berpakaian</a:t>
            </a:r>
            <a:r>
              <a:rPr lang="en-US" sz="3600" dirty="0"/>
              <a:t> </a:t>
            </a:r>
            <a:r>
              <a:rPr lang="en-US" sz="3600" dirty="0" err="1"/>
              <a:t>masuk</a:t>
            </a:r>
            <a:r>
              <a:rPr lang="en-US" sz="3600" dirty="0"/>
              <a:t> </a:t>
            </a:r>
            <a:r>
              <a:rPr lang="en-US" sz="3600" dirty="0" err="1"/>
              <a:t>istana</a:t>
            </a:r>
            <a:r>
              <a:rPr lang="en-US" sz="3600" dirty="0"/>
              <a:t> / majlis </a:t>
            </a:r>
            <a:r>
              <a:rPr lang="en-US" sz="3600" dirty="0" err="1"/>
              <a:t>rasmi</a:t>
            </a:r>
            <a:endParaRPr lang="en-MY" sz="3600" dirty="0"/>
          </a:p>
        </p:txBody>
      </p:sp>
    </p:spTree>
    <p:extLst>
      <p:ext uri="{BB962C8B-B14F-4D97-AF65-F5344CB8AC3E}">
        <p14:creationId xmlns:p14="http://schemas.microsoft.com/office/powerpoint/2010/main" val="359682343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6BD01E0-699A-4750-898C-F75D737FDC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0091" y="340130"/>
            <a:ext cx="9809187" cy="55659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A47CCB7-2641-40DC-8DF6-96FD2F9E2A9F}"/>
              </a:ext>
            </a:extLst>
          </p:cNvPr>
          <p:cNvSpPr txBox="1"/>
          <p:nvPr/>
        </p:nvSpPr>
        <p:spPr>
          <a:xfrm>
            <a:off x="1477371" y="6148538"/>
            <a:ext cx="60937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MY" dirty="0">
                <a:hlinkClick r:id="rId3"/>
              </a:rPr>
              <a:t>https://prezi.com/p/vv7nsqbh1xzr/etiket-di-meja-makan/</a:t>
            </a:r>
            <a:r>
              <a:rPr lang="en-MY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8932294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05AF969-2A78-401B-9D91-90F6FD5124A9}"/>
              </a:ext>
            </a:extLst>
          </p:cNvPr>
          <p:cNvSpPr/>
          <p:nvPr/>
        </p:nvSpPr>
        <p:spPr>
          <a:xfrm>
            <a:off x="127001" y="96619"/>
            <a:ext cx="11938000" cy="914400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MY" sz="4800" b="1" dirty="0" err="1"/>
              <a:t>Apa</a:t>
            </a:r>
            <a:r>
              <a:rPr lang="en-MY" sz="4800" b="1" dirty="0"/>
              <a:t> </a:t>
            </a:r>
            <a:r>
              <a:rPr lang="en-MY" sz="4800" b="1" dirty="0" err="1"/>
              <a:t>maksud</a:t>
            </a:r>
            <a:r>
              <a:rPr lang="en-MY" sz="4800" b="1" dirty="0"/>
              <a:t> </a:t>
            </a:r>
            <a:r>
              <a:rPr lang="en-MY" sz="4800" b="1" dirty="0" err="1"/>
              <a:t>Kesepaduan</a:t>
            </a:r>
            <a:r>
              <a:rPr lang="en-MY" sz="4800" b="1" dirty="0"/>
              <a:t> dan </a:t>
            </a:r>
            <a:r>
              <a:rPr lang="en-MY" sz="4800" b="1" dirty="0" err="1"/>
              <a:t>Perpaduan</a:t>
            </a:r>
            <a:r>
              <a:rPr lang="en-MY" sz="4800" b="1" dirty="0"/>
              <a:t>?</a:t>
            </a:r>
            <a:endParaRPr lang="en-MY" sz="2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A211BC-70A6-4D3B-953F-CFC7F98A23D6}"/>
              </a:ext>
            </a:extLst>
          </p:cNvPr>
          <p:cNvSpPr txBox="1"/>
          <p:nvPr/>
        </p:nvSpPr>
        <p:spPr>
          <a:xfrm>
            <a:off x="414357" y="1281291"/>
            <a:ext cx="11028425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3200" b="1" dirty="0" err="1">
                <a:solidFill>
                  <a:srgbClr val="0070C0"/>
                </a:solidFill>
              </a:rPr>
              <a:t>Kesepaduan</a:t>
            </a:r>
            <a:r>
              <a:rPr lang="en-MY" sz="3200" b="1" dirty="0">
                <a:solidFill>
                  <a:srgbClr val="0070C0"/>
                </a:solidFill>
              </a:rPr>
              <a:t> </a:t>
            </a:r>
            <a:r>
              <a:rPr lang="en-MY" sz="2800" dirty="0"/>
              <a:t>– </a:t>
            </a:r>
            <a:r>
              <a:rPr lang="en-MY" sz="2800" dirty="0" err="1"/>
              <a:t>menerima</a:t>
            </a:r>
            <a:r>
              <a:rPr lang="en-MY" sz="2800" dirty="0"/>
              <a:t> </a:t>
            </a:r>
            <a:r>
              <a:rPr lang="en-MY" sz="2800" dirty="0" err="1"/>
              <a:t>setiap</a:t>
            </a:r>
            <a:r>
              <a:rPr lang="en-MY" sz="2800" dirty="0"/>
              <a:t> </a:t>
            </a:r>
            <a:r>
              <a:rPr lang="en-MY" sz="2800" dirty="0" err="1"/>
              <a:t>perbezaan</a:t>
            </a:r>
            <a:r>
              <a:rPr lang="en-MY" sz="2800" dirty="0"/>
              <a:t> yang </a:t>
            </a:r>
            <a:r>
              <a:rPr lang="en-MY" sz="2800" dirty="0" err="1"/>
              <a:t>melibatkan</a:t>
            </a:r>
            <a:r>
              <a:rPr lang="en-MY" sz="2800" dirty="0"/>
              <a:t> </a:t>
            </a:r>
            <a:r>
              <a:rPr lang="en-MY" sz="2800" dirty="0" err="1"/>
              <a:t>suatu</a:t>
            </a:r>
            <a:r>
              <a:rPr lang="en-MY" sz="2800" dirty="0"/>
              <a:t> </a:t>
            </a:r>
            <a:r>
              <a:rPr lang="en-MY" sz="2800" dirty="0" err="1"/>
              <a:t>keadaan</a:t>
            </a:r>
            <a:r>
              <a:rPr lang="en-MY" sz="2800" dirty="0"/>
              <a:t> yang </a:t>
            </a:r>
            <a:r>
              <a:rPr lang="en-MY" sz="2800" dirty="0" err="1"/>
              <a:t>tidak</a:t>
            </a:r>
            <a:r>
              <a:rPr lang="en-MY" sz="2800" dirty="0"/>
              <a:t> </a:t>
            </a:r>
            <a:r>
              <a:rPr lang="en-MY" sz="2800" dirty="0" err="1"/>
              <a:t>sempurna</a:t>
            </a:r>
            <a:r>
              <a:rPr lang="en-MY" sz="2800" dirty="0"/>
              <a:t> kerana Malaysia </a:t>
            </a:r>
            <a:r>
              <a:rPr lang="en-MY" sz="2800" dirty="0" err="1"/>
              <a:t>adalah</a:t>
            </a:r>
            <a:r>
              <a:rPr lang="en-MY" sz="2800" dirty="0"/>
              <a:t> </a:t>
            </a:r>
            <a:r>
              <a:rPr lang="en-MY" sz="2800" dirty="0" err="1"/>
              <a:t>sebuah</a:t>
            </a:r>
            <a:r>
              <a:rPr lang="en-MY" sz="2800" dirty="0"/>
              <a:t> negara yang </a:t>
            </a:r>
            <a:r>
              <a:rPr lang="en-MY" sz="2800" dirty="0" err="1"/>
              <a:t>mempunyai</a:t>
            </a:r>
            <a:r>
              <a:rPr lang="en-MY" sz="2800" dirty="0"/>
              <a:t> </a:t>
            </a:r>
            <a:r>
              <a:rPr lang="en-MY" sz="2800" dirty="0" err="1"/>
              <a:t>kepelbagaian</a:t>
            </a:r>
            <a:r>
              <a:rPr lang="en-MY" sz="2800" dirty="0"/>
              <a:t> </a:t>
            </a:r>
            <a:r>
              <a:rPr lang="en-MY" sz="2800" dirty="0" err="1"/>
              <a:t>kaum</a:t>
            </a:r>
            <a:r>
              <a:rPr lang="en-MY" sz="2800" dirty="0"/>
              <a:t>, agama dan </a:t>
            </a:r>
            <a:r>
              <a:rPr lang="en-MY" sz="2800" dirty="0" err="1"/>
              <a:t>budaya</a:t>
            </a:r>
            <a:r>
              <a:rPr lang="en-MY" sz="2800" dirty="0"/>
              <a:t>. </a:t>
            </a:r>
            <a:r>
              <a:rPr lang="en-MY" sz="2800" dirty="0" err="1"/>
              <a:t>Ia</a:t>
            </a:r>
            <a:r>
              <a:rPr lang="en-MY" sz="2800" dirty="0"/>
              <a:t> </a:t>
            </a:r>
            <a:r>
              <a:rPr lang="en-MY" sz="2800" dirty="0" err="1"/>
              <a:t>perlu</a:t>
            </a:r>
            <a:r>
              <a:rPr lang="en-MY" sz="2800" dirty="0"/>
              <a:t> </a:t>
            </a:r>
            <a:r>
              <a:rPr lang="en-MY" sz="2800" dirty="0" err="1"/>
              <a:t>dicapai</a:t>
            </a:r>
            <a:r>
              <a:rPr lang="en-MY" sz="2800" dirty="0"/>
              <a:t> demi </a:t>
            </a:r>
            <a:r>
              <a:rPr lang="en-MY" sz="2800" dirty="0" err="1"/>
              <a:t>membentuk</a:t>
            </a:r>
            <a:r>
              <a:rPr lang="en-MY" sz="2800" dirty="0"/>
              <a:t> negara yang </a:t>
            </a:r>
            <a:r>
              <a:rPr lang="en-MY" sz="2800" dirty="0" err="1"/>
              <a:t>harmoni</a:t>
            </a:r>
            <a:r>
              <a:rPr lang="en-MY" sz="2800" dirty="0"/>
              <a:t>.</a:t>
            </a:r>
          </a:p>
        </p:txBody>
      </p:sp>
      <p:pic>
        <p:nvPicPr>
          <p:cNvPr id="5" name="Picture 4" descr="A picture containing person, arm&#10;&#10;Description automatically generated">
            <a:extLst>
              <a:ext uri="{FF2B5EF4-FFF2-40B4-BE49-F238E27FC236}">
                <a16:creationId xmlns:a16="http://schemas.microsoft.com/office/drawing/2014/main" id="{895C7280-37DF-4BA1-BE7C-72EAFA832C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1665" y="3903261"/>
            <a:ext cx="5188811" cy="29547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366769D-148B-469C-8FB7-2F5974A317D1}"/>
              </a:ext>
            </a:extLst>
          </p:cNvPr>
          <p:cNvSpPr txBox="1"/>
          <p:nvPr/>
        </p:nvSpPr>
        <p:spPr>
          <a:xfrm>
            <a:off x="414357" y="3429000"/>
            <a:ext cx="6174475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3200" b="1" dirty="0" err="1">
                <a:solidFill>
                  <a:srgbClr val="0070C0"/>
                </a:solidFill>
              </a:rPr>
              <a:t>Perpaduan</a:t>
            </a:r>
            <a:r>
              <a:rPr lang="en-MY" sz="2800" dirty="0"/>
              <a:t> – </a:t>
            </a:r>
            <a:r>
              <a:rPr lang="en-MY" sz="2800" dirty="0" err="1"/>
              <a:t>pembinaan</a:t>
            </a:r>
            <a:r>
              <a:rPr lang="en-MY" sz="2800" dirty="0"/>
              <a:t> </a:t>
            </a:r>
            <a:r>
              <a:rPr lang="en-MY" sz="2800" dirty="0" err="1"/>
              <a:t>sebuah</a:t>
            </a:r>
            <a:r>
              <a:rPr lang="en-MY" sz="2800" dirty="0"/>
              <a:t> negara yang </a:t>
            </a:r>
            <a:r>
              <a:rPr lang="en-MY" sz="2800" dirty="0" err="1"/>
              <a:t>memerlukan</a:t>
            </a:r>
            <a:r>
              <a:rPr lang="en-MY" sz="2800" dirty="0"/>
              <a:t> </a:t>
            </a:r>
            <a:r>
              <a:rPr lang="en-MY" sz="2800" dirty="0" err="1"/>
              <a:t>kesatuan</a:t>
            </a:r>
            <a:r>
              <a:rPr lang="en-MY" sz="2800" dirty="0"/>
              <a:t> dan </a:t>
            </a:r>
            <a:r>
              <a:rPr lang="en-MY" sz="2800" dirty="0" err="1"/>
              <a:t>kesepaduan</a:t>
            </a:r>
            <a:r>
              <a:rPr lang="en-MY" sz="2800" dirty="0"/>
              <a:t> </a:t>
            </a:r>
            <a:r>
              <a:rPr lang="en-MY" sz="2800" dirty="0" err="1"/>
              <a:t>dalam</a:t>
            </a:r>
            <a:r>
              <a:rPr lang="en-MY" sz="2800" dirty="0"/>
              <a:t> </a:t>
            </a:r>
            <a:r>
              <a:rPr lang="en-MY" sz="2800" dirty="0" err="1"/>
              <a:t>kalangan</a:t>
            </a:r>
            <a:r>
              <a:rPr lang="en-MY" sz="2800" dirty="0"/>
              <a:t> </a:t>
            </a:r>
            <a:r>
              <a:rPr lang="en-MY" sz="2800" dirty="0" err="1"/>
              <a:t>masyarakat</a:t>
            </a:r>
            <a:r>
              <a:rPr lang="en-MY" sz="2800" dirty="0"/>
              <a:t> Malaysia yang </a:t>
            </a:r>
            <a:r>
              <a:rPr lang="en-MY" sz="2800" dirty="0" err="1"/>
              <a:t>mempunyai</a:t>
            </a:r>
            <a:r>
              <a:rPr lang="en-MY" sz="2800" dirty="0"/>
              <a:t> </a:t>
            </a:r>
            <a:r>
              <a:rPr lang="en-MY" sz="2800" dirty="0" err="1"/>
              <a:t>kepelbagaian</a:t>
            </a:r>
            <a:r>
              <a:rPr lang="en-MY" sz="2800" dirty="0"/>
              <a:t> </a:t>
            </a:r>
            <a:r>
              <a:rPr lang="en-MY" sz="2800" dirty="0" err="1"/>
              <a:t>bangsa</a:t>
            </a:r>
            <a:r>
              <a:rPr lang="en-MY" sz="2800" dirty="0"/>
              <a:t>, agama dan </a:t>
            </a:r>
            <a:r>
              <a:rPr lang="en-MY" sz="2800" dirty="0" err="1"/>
              <a:t>budaya</a:t>
            </a:r>
            <a:r>
              <a:rPr lang="en-MY" sz="2800" dirty="0"/>
              <a:t>. Di </a:t>
            </a:r>
            <a:r>
              <a:rPr lang="en-MY" sz="2800" dirty="0" err="1"/>
              <a:t>sini</a:t>
            </a:r>
            <a:r>
              <a:rPr lang="en-MY" sz="2800" dirty="0"/>
              <a:t> </a:t>
            </a:r>
            <a:r>
              <a:rPr lang="en-MY" sz="2800" dirty="0" err="1"/>
              <a:t>pentingnya</a:t>
            </a:r>
            <a:r>
              <a:rPr lang="en-MY" sz="2800" dirty="0"/>
              <a:t> </a:t>
            </a:r>
            <a:r>
              <a:rPr lang="en-MY" sz="2800" dirty="0" err="1"/>
              <a:t>gagasan</a:t>
            </a:r>
            <a:r>
              <a:rPr lang="en-MY" sz="2800" dirty="0"/>
              <a:t> </a:t>
            </a:r>
            <a:r>
              <a:rPr lang="en-MY" sz="2800" dirty="0" err="1"/>
              <a:t>perpaduan</a:t>
            </a:r>
            <a:r>
              <a:rPr lang="en-MY" sz="2800" dirty="0"/>
              <a:t> </a:t>
            </a:r>
            <a:r>
              <a:rPr lang="en-MY" sz="2800" dirty="0" err="1"/>
              <a:t>dalam</a:t>
            </a:r>
            <a:r>
              <a:rPr lang="en-MY" sz="2800" dirty="0"/>
              <a:t> </a:t>
            </a:r>
            <a:r>
              <a:rPr lang="en-MY" sz="2800" dirty="0" err="1"/>
              <a:t>kepelbagaian</a:t>
            </a:r>
            <a:r>
              <a:rPr lang="en-MY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2830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05AF969-2A78-401B-9D91-90F6FD5124A9}"/>
              </a:ext>
            </a:extLst>
          </p:cNvPr>
          <p:cNvSpPr/>
          <p:nvPr/>
        </p:nvSpPr>
        <p:spPr>
          <a:xfrm>
            <a:off x="149091" y="96619"/>
            <a:ext cx="11028425" cy="914400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MY" sz="4800" b="1" dirty="0" err="1"/>
              <a:t>Kesepaduan</a:t>
            </a:r>
            <a:r>
              <a:rPr lang="en-MY" sz="4800" b="1" dirty="0"/>
              <a:t> dan </a:t>
            </a:r>
            <a:r>
              <a:rPr lang="en-MY" sz="4800" b="1" dirty="0" err="1"/>
              <a:t>Perpaduan</a:t>
            </a:r>
            <a:endParaRPr lang="en-MY" sz="2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A211BC-70A6-4D3B-953F-CFC7F98A23D6}"/>
              </a:ext>
            </a:extLst>
          </p:cNvPr>
          <p:cNvSpPr txBox="1"/>
          <p:nvPr/>
        </p:nvSpPr>
        <p:spPr>
          <a:xfrm>
            <a:off x="414357" y="1281291"/>
            <a:ext cx="11028425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3200" b="1" dirty="0" err="1">
                <a:solidFill>
                  <a:srgbClr val="0070C0"/>
                </a:solidFill>
              </a:rPr>
              <a:t>Kesepaduan</a:t>
            </a:r>
            <a:r>
              <a:rPr lang="en-MY" sz="3200" b="1" dirty="0">
                <a:solidFill>
                  <a:srgbClr val="0070C0"/>
                </a:solidFill>
              </a:rPr>
              <a:t> </a:t>
            </a:r>
            <a:r>
              <a:rPr lang="en-MY" sz="2800" dirty="0"/>
              <a:t>– </a:t>
            </a:r>
            <a:r>
              <a:rPr lang="en-MY" sz="2800" dirty="0" err="1"/>
              <a:t>menerima</a:t>
            </a:r>
            <a:r>
              <a:rPr lang="en-MY" sz="2800" dirty="0"/>
              <a:t> </a:t>
            </a:r>
            <a:r>
              <a:rPr lang="en-MY" sz="2800" dirty="0" err="1"/>
              <a:t>setiap</a:t>
            </a:r>
            <a:r>
              <a:rPr lang="en-MY" sz="2800" dirty="0"/>
              <a:t> </a:t>
            </a:r>
            <a:r>
              <a:rPr lang="en-MY" sz="2800" dirty="0" err="1"/>
              <a:t>perbezaan</a:t>
            </a:r>
            <a:r>
              <a:rPr lang="en-MY" sz="2800" dirty="0"/>
              <a:t> yang </a:t>
            </a:r>
            <a:r>
              <a:rPr lang="en-MY" sz="2800" dirty="0" err="1"/>
              <a:t>melibatkan</a:t>
            </a:r>
            <a:r>
              <a:rPr lang="en-MY" sz="2800" dirty="0"/>
              <a:t> </a:t>
            </a:r>
            <a:r>
              <a:rPr lang="en-MY" sz="2800" dirty="0" err="1"/>
              <a:t>suatu</a:t>
            </a:r>
            <a:r>
              <a:rPr lang="en-MY" sz="2800" dirty="0"/>
              <a:t> </a:t>
            </a:r>
            <a:r>
              <a:rPr lang="en-MY" sz="2800" dirty="0" err="1"/>
              <a:t>keadaan</a:t>
            </a:r>
            <a:r>
              <a:rPr lang="en-MY" sz="2800" dirty="0"/>
              <a:t> yang </a:t>
            </a:r>
            <a:r>
              <a:rPr lang="en-MY" sz="2800" dirty="0" err="1"/>
              <a:t>tidak</a:t>
            </a:r>
            <a:r>
              <a:rPr lang="en-MY" sz="2800" dirty="0"/>
              <a:t> </a:t>
            </a:r>
            <a:r>
              <a:rPr lang="en-MY" sz="2800" dirty="0" err="1"/>
              <a:t>sempurna</a:t>
            </a:r>
            <a:r>
              <a:rPr lang="en-MY" sz="2800" dirty="0"/>
              <a:t> kerana Malaysia </a:t>
            </a:r>
            <a:r>
              <a:rPr lang="en-MY" sz="2800" dirty="0" err="1"/>
              <a:t>adalah</a:t>
            </a:r>
            <a:r>
              <a:rPr lang="en-MY" sz="2800" dirty="0"/>
              <a:t> </a:t>
            </a:r>
            <a:r>
              <a:rPr lang="en-MY" sz="2800" dirty="0" err="1"/>
              <a:t>sebuah</a:t>
            </a:r>
            <a:r>
              <a:rPr lang="en-MY" sz="2800" dirty="0"/>
              <a:t> negara yang </a:t>
            </a:r>
            <a:r>
              <a:rPr lang="en-MY" sz="2800" dirty="0" err="1"/>
              <a:t>mempunyai</a:t>
            </a:r>
            <a:r>
              <a:rPr lang="en-MY" sz="2800" dirty="0"/>
              <a:t> </a:t>
            </a:r>
            <a:r>
              <a:rPr lang="en-MY" sz="2800" dirty="0" err="1"/>
              <a:t>kepelbagaian</a:t>
            </a:r>
            <a:r>
              <a:rPr lang="en-MY" sz="2800" dirty="0"/>
              <a:t> </a:t>
            </a:r>
            <a:r>
              <a:rPr lang="en-MY" sz="2800" dirty="0" err="1"/>
              <a:t>kaum</a:t>
            </a:r>
            <a:r>
              <a:rPr lang="en-MY" sz="2800" dirty="0"/>
              <a:t>, agama dan </a:t>
            </a:r>
            <a:r>
              <a:rPr lang="en-MY" sz="2800" dirty="0" err="1"/>
              <a:t>budaya</a:t>
            </a:r>
            <a:r>
              <a:rPr lang="en-MY" sz="2800" dirty="0"/>
              <a:t>. </a:t>
            </a:r>
            <a:r>
              <a:rPr lang="en-MY" sz="2800" dirty="0" err="1"/>
              <a:t>Ia</a:t>
            </a:r>
            <a:r>
              <a:rPr lang="en-MY" sz="2800" dirty="0"/>
              <a:t> </a:t>
            </a:r>
            <a:r>
              <a:rPr lang="en-MY" sz="2800" dirty="0" err="1"/>
              <a:t>perlu</a:t>
            </a:r>
            <a:r>
              <a:rPr lang="en-MY" sz="2800" dirty="0"/>
              <a:t> </a:t>
            </a:r>
            <a:r>
              <a:rPr lang="en-MY" sz="2800" dirty="0" err="1"/>
              <a:t>dicapai</a:t>
            </a:r>
            <a:r>
              <a:rPr lang="en-MY" sz="2800" dirty="0"/>
              <a:t> demi </a:t>
            </a:r>
            <a:r>
              <a:rPr lang="en-MY" sz="2800" dirty="0" err="1"/>
              <a:t>membentuk</a:t>
            </a:r>
            <a:r>
              <a:rPr lang="en-MY" sz="2800" dirty="0"/>
              <a:t> negara yang </a:t>
            </a:r>
            <a:r>
              <a:rPr lang="en-MY" sz="2800" dirty="0" err="1"/>
              <a:t>harmoni</a:t>
            </a:r>
            <a:r>
              <a:rPr lang="en-MY" sz="2800" dirty="0"/>
              <a:t>.</a:t>
            </a:r>
          </a:p>
        </p:txBody>
      </p:sp>
      <p:pic>
        <p:nvPicPr>
          <p:cNvPr id="5" name="Picture 4" descr="A picture containing person, arm&#10;&#10;Description automatically generated">
            <a:extLst>
              <a:ext uri="{FF2B5EF4-FFF2-40B4-BE49-F238E27FC236}">
                <a16:creationId xmlns:a16="http://schemas.microsoft.com/office/drawing/2014/main" id="{895C7280-37DF-4BA1-BE7C-72EAFA832C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1665" y="3903261"/>
            <a:ext cx="5188811" cy="29547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366769D-148B-469C-8FB7-2F5974A317D1}"/>
              </a:ext>
            </a:extLst>
          </p:cNvPr>
          <p:cNvSpPr txBox="1"/>
          <p:nvPr/>
        </p:nvSpPr>
        <p:spPr>
          <a:xfrm>
            <a:off x="414357" y="3429000"/>
            <a:ext cx="6174475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3200" b="1" dirty="0" err="1">
                <a:solidFill>
                  <a:srgbClr val="C00000"/>
                </a:solidFill>
              </a:rPr>
              <a:t>Perpaduan</a:t>
            </a:r>
            <a:r>
              <a:rPr lang="en-MY" sz="2800" dirty="0"/>
              <a:t> – </a:t>
            </a:r>
            <a:r>
              <a:rPr lang="en-MY" sz="2800" dirty="0" err="1"/>
              <a:t>pembinaan</a:t>
            </a:r>
            <a:r>
              <a:rPr lang="en-MY" sz="2800" dirty="0"/>
              <a:t> </a:t>
            </a:r>
            <a:r>
              <a:rPr lang="en-MY" sz="2800" dirty="0" err="1"/>
              <a:t>sebuah</a:t>
            </a:r>
            <a:r>
              <a:rPr lang="en-MY" sz="2800" dirty="0"/>
              <a:t> negara yang </a:t>
            </a:r>
            <a:r>
              <a:rPr lang="en-MY" sz="2800" dirty="0" err="1"/>
              <a:t>memerlukan</a:t>
            </a:r>
            <a:r>
              <a:rPr lang="en-MY" sz="2800" dirty="0"/>
              <a:t> </a:t>
            </a:r>
            <a:r>
              <a:rPr lang="en-MY" sz="2800" dirty="0" err="1"/>
              <a:t>kesatuan</a:t>
            </a:r>
            <a:r>
              <a:rPr lang="en-MY" sz="2800" dirty="0"/>
              <a:t> dan </a:t>
            </a:r>
            <a:r>
              <a:rPr lang="en-MY" sz="2800" dirty="0" err="1"/>
              <a:t>kesepaduan</a:t>
            </a:r>
            <a:r>
              <a:rPr lang="en-MY" sz="2800" dirty="0"/>
              <a:t> </a:t>
            </a:r>
            <a:r>
              <a:rPr lang="en-MY" sz="2800" dirty="0" err="1"/>
              <a:t>dalam</a:t>
            </a:r>
            <a:r>
              <a:rPr lang="en-MY" sz="2800" dirty="0"/>
              <a:t> </a:t>
            </a:r>
            <a:r>
              <a:rPr lang="en-MY" sz="2800" dirty="0" err="1"/>
              <a:t>kalangan</a:t>
            </a:r>
            <a:r>
              <a:rPr lang="en-MY" sz="2800" dirty="0"/>
              <a:t> </a:t>
            </a:r>
            <a:r>
              <a:rPr lang="en-MY" sz="2800" dirty="0" err="1"/>
              <a:t>masyarakat</a:t>
            </a:r>
            <a:r>
              <a:rPr lang="en-MY" sz="2800" dirty="0"/>
              <a:t> Malaysia yang </a:t>
            </a:r>
            <a:r>
              <a:rPr lang="en-MY" sz="2800" dirty="0" err="1"/>
              <a:t>mempunyai</a:t>
            </a:r>
            <a:r>
              <a:rPr lang="en-MY" sz="2800" dirty="0"/>
              <a:t> </a:t>
            </a:r>
            <a:r>
              <a:rPr lang="en-MY" sz="2800" dirty="0" err="1"/>
              <a:t>kepelbagaian</a:t>
            </a:r>
            <a:r>
              <a:rPr lang="en-MY" sz="2800" dirty="0"/>
              <a:t> </a:t>
            </a:r>
            <a:r>
              <a:rPr lang="en-MY" sz="2800" dirty="0" err="1"/>
              <a:t>bangsa</a:t>
            </a:r>
            <a:r>
              <a:rPr lang="en-MY" sz="2800" dirty="0"/>
              <a:t>, agama dan </a:t>
            </a:r>
            <a:r>
              <a:rPr lang="en-MY" sz="2800" dirty="0" err="1"/>
              <a:t>budaya</a:t>
            </a:r>
            <a:r>
              <a:rPr lang="en-MY" sz="2800" dirty="0"/>
              <a:t>. Di </a:t>
            </a:r>
            <a:r>
              <a:rPr lang="en-MY" sz="2800" dirty="0" err="1"/>
              <a:t>sini</a:t>
            </a:r>
            <a:r>
              <a:rPr lang="en-MY" sz="2800" dirty="0"/>
              <a:t> </a:t>
            </a:r>
            <a:r>
              <a:rPr lang="en-MY" sz="2800" dirty="0" err="1"/>
              <a:t>pentingnya</a:t>
            </a:r>
            <a:r>
              <a:rPr lang="en-MY" sz="2800" dirty="0"/>
              <a:t> </a:t>
            </a:r>
            <a:r>
              <a:rPr lang="en-MY" sz="2800" dirty="0" err="1"/>
              <a:t>gagasan</a:t>
            </a:r>
            <a:r>
              <a:rPr lang="en-MY" sz="2800" dirty="0"/>
              <a:t> </a:t>
            </a:r>
            <a:r>
              <a:rPr lang="en-MY" sz="2800" dirty="0" err="1"/>
              <a:t>perpaduan</a:t>
            </a:r>
            <a:r>
              <a:rPr lang="en-MY" sz="2800" dirty="0"/>
              <a:t> </a:t>
            </a:r>
            <a:r>
              <a:rPr lang="en-MY" sz="2800" dirty="0" err="1"/>
              <a:t>dalam</a:t>
            </a:r>
            <a:r>
              <a:rPr lang="en-MY" sz="2800" dirty="0"/>
              <a:t> </a:t>
            </a:r>
            <a:r>
              <a:rPr lang="en-MY" sz="2800" dirty="0" err="1"/>
              <a:t>kepelbagaian</a:t>
            </a:r>
            <a:r>
              <a:rPr lang="en-MY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71055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593C78-7CF7-4797-B211-E61020550FB2}"/>
              </a:ext>
            </a:extLst>
          </p:cNvPr>
          <p:cNvSpPr txBox="1"/>
          <p:nvPr/>
        </p:nvSpPr>
        <p:spPr>
          <a:xfrm>
            <a:off x="900753" y="240886"/>
            <a:ext cx="9808617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3600" dirty="0">
                <a:solidFill>
                  <a:srgbClr val="C00000"/>
                </a:solidFill>
              </a:rPr>
              <a:t>Etika</a:t>
            </a:r>
            <a:r>
              <a:rPr lang="en-MY" sz="2800" dirty="0"/>
              <a:t> – </a:t>
            </a:r>
            <a:r>
              <a:rPr lang="en-MY" sz="2800" dirty="0" err="1"/>
              <a:t>satu</a:t>
            </a:r>
            <a:r>
              <a:rPr lang="en-MY" sz="2800" dirty="0"/>
              <a:t> </a:t>
            </a:r>
            <a:r>
              <a:rPr lang="en-MY" sz="2800" dirty="0" err="1"/>
              <a:t>prinsip</a:t>
            </a:r>
            <a:r>
              <a:rPr lang="en-MY" sz="2800" dirty="0"/>
              <a:t> moral </a:t>
            </a:r>
            <a:r>
              <a:rPr lang="en-MY" sz="2800" dirty="0" err="1"/>
              <a:t>atau</a:t>
            </a:r>
            <a:r>
              <a:rPr lang="en-MY" sz="2800" dirty="0"/>
              <a:t> </a:t>
            </a:r>
            <a:r>
              <a:rPr lang="en-MY" sz="2800" dirty="0" err="1"/>
              <a:t>sesuatu</a:t>
            </a:r>
            <a:r>
              <a:rPr lang="en-MY" sz="2800" dirty="0"/>
              <a:t> </a:t>
            </a:r>
            <a:r>
              <a:rPr lang="en-MY" sz="2800" dirty="0" err="1"/>
              <a:t>nilai</a:t>
            </a:r>
            <a:r>
              <a:rPr lang="en-MY" sz="2800" dirty="0"/>
              <a:t> </a:t>
            </a:r>
            <a:r>
              <a:rPr lang="en-MY" sz="2800" dirty="0" err="1"/>
              <a:t>akhlak</a:t>
            </a:r>
            <a:r>
              <a:rPr lang="en-MY" sz="2800" dirty="0"/>
              <a:t> (</a:t>
            </a:r>
            <a:r>
              <a:rPr lang="en-MY" sz="2800" dirty="0" err="1"/>
              <a:t>contoh</a:t>
            </a:r>
            <a:r>
              <a:rPr lang="en-MY" sz="2800" dirty="0"/>
              <a:t>: </a:t>
            </a:r>
            <a:r>
              <a:rPr lang="en-MY" sz="2800" dirty="0" err="1"/>
              <a:t>adat</a:t>
            </a:r>
            <a:r>
              <a:rPr lang="en-MY" sz="2800" dirty="0"/>
              <a:t> </a:t>
            </a:r>
            <a:r>
              <a:rPr lang="en-MY" sz="2800" dirty="0" err="1"/>
              <a:t>sopan</a:t>
            </a:r>
            <a:r>
              <a:rPr lang="en-MY" sz="2800" dirty="0"/>
              <a:t> </a:t>
            </a:r>
            <a:r>
              <a:rPr lang="en-MY" sz="2800" dirty="0" err="1"/>
              <a:t>santun</a:t>
            </a:r>
            <a:r>
              <a:rPr lang="en-MY" sz="2800" dirty="0"/>
              <a:t>, </a:t>
            </a:r>
            <a:r>
              <a:rPr lang="en-MY" sz="2800" dirty="0" err="1"/>
              <a:t>berbudi</a:t>
            </a:r>
            <a:r>
              <a:rPr lang="en-MY" sz="2800" dirty="0"/>
              <a:t> Bahasa, </a:t>
            </a:r>
            <a:r>
              <a:rPr lang="en-MY" sz="2800" dirty="0" err="1"/>
              <a:t>tolong</a:t>
            </a:r>
            <a:r>
              <a:rPr lang="en-MY" sz="2800" dirty="0"/>
              <a:t> </a:t>
            </a:r>
            <a:r>
              <a:rPr lang="en-MY" sz="2800" dirty="0" err="1"/>
              <a:t>menolong</a:t>
            </a:r>
            <a:r>
              <a:rPr lang="en-MY" sz="2800" dirty="0"/>
              <a:t>, </a:t>
            </a:r>
            <a:r>
              <a:rPr lang="en-MY" sz="2800" dirty="0" err="1"/>
              <a:t>saling</a:t>
            </a:r>
            <a:r>
              <a:rPr lang="en-MY" sz="2800" dirty="0"/>
              <a:t> </a:t>
            </a:r>
            <a:r>
              <a:rPr lang="en-MY" sz="2800" dirty="0" err="1"/>
              <a:t>hormat</a:t>
            </a:r>
            <a:r>
              <a:rPr lang="en-MY" sz="2800" dirty="0"/>
              <a:t> </a:t>
            </a:r>
            <a:r>
              <a:rPr lang="en-MY" sz="2800" dirty="0" err="1"/>
              <a:t>menghormati</a:t>
            </a:r>
            <a:r>
              <a:rPr lang="en-MY" sz="2800" dirty="0"/>
              <a:t>)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2800" dirty="0" err="1"/>
              <a:t>Perlu</a:t>
            </a:r>
            <a:r>
              <a:rPr lang="en-MY" sz="2800" dirty="0"/>
              <a:t> </a:t>
            </a:r>
            <a:r>
              <a:rPr lang="en-MY" sz="2800" dirty="0" err="1"/>
              <a:t>diterapkan</a:t>
            </a:r>
            <a:r>
              <a:rPr lang="en-MY" sz="2800" dirty="0"/>
              <a:t> </a:t>
            </a:r>
            <a:r>
              <a:rPr lang="en-MY" sz="2800" dirty="0" err="1"/>
              <a:t>dalam</a:t>
            </a:r>
            <a:r>
              <a:rPr lang="en-MY" sz="2800" dirty="0"/>
              <a:t> </a:t>
            </a:r>
            <a:r>
              <a:rPr lang="en-MY" sz="2800" dirty="0" err="1"/>
              <a:t>diri</a:t>
            </a:r>
            <a:r>
              <a:rPr lang="en-MY" sz="2800" dirty="0"/>
              <a:t> </a:t>
            </a:r>
            <a:r>
              <a:rPr lang="en-MY" sz="2800" dirty="0" err="1"/>
              <a:t>individu</a:t>
            </a:r>
            <a:r>
              <a:rPr lang="en-MY" sz="2800" dirty="0"/>
              <a:t> </a:t>
            </a:r>
            <a:r>
              <a:rPr lang="en-MY" sz="2800" dirty="0" err="1"/>
              <a:t>masyarakat</a:t>
            </a:r>
            <a:r>
              <a:rPr lang="en-MY" sz="2800" dirty="0"/>
              <a:t> Malaysia.</a:t>
            </a:r>
            <a:endParaRPr lang="en-MY" sz="1200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4ACA844A-240A-4F3B-A440-8AFE722C4B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65494234"/>
              </p:ext>
            </p:extLst>
          </p:nvPr>
        </p:nvGraphicFramePr>
        <p:xfrm>
          <a:off x="2157863" y="2688383"/>
          <a:ext cx="7876274" cy="36717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5138928-0090-4A21-83C1-30B3C438F462}"/>
              </a:ext>
            </a:extLst>
          </p:cNvPr>
          <p:cNvSpPr txBox="1"/>
          <p:nvPr/>
        </p:nvSpPr>
        <p:spPr>
          <a:xfrm>
            <a:off x="4813524" y="5349923"/>
            <a:ext cx="27957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MY" sz="3200" b="1" dirty="0" err="1">
                <a:solidFill>
                  <a:srgbClr val="C00000"/>
                </a:solidFill>
              </a:rPr>
              <a:t>Apa</a:t>
            </a:r>
            <a:r>
              <a:rPr lang="en-MY" sz="3200" b="1" dirty="0">
                <a:solidFill>
                  <a:srgbClr val="C00000"/>
                </a:solidFill>
              </a:rPr>
              <a:t> </a:t>
            </a:r>
            <a:r>
              <a:rPr lang="en-MY" sz="3200" b="1" dirty="0" err="1">
                <a:solidFill>
                  <a:srgbClr val="C00000"/>
                </a:solidFill>
              </a:rPr>
              <a:t>kaitannya</a:t>
            </a:r>
            <a:r>
              <a:rPr lang="en-MY" sz="3200" b="1" dirty="0">
                <a:solidFill>
                  <a:srgbClr val="C0000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664651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Graphic spid="3" grpId="0">
        <p:bldAsOne/>
      </p:bldGraphic>
      <p:bldP spid="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E3B78DA6-F49B-4F29-88F2-97C1F2464D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67556422"/>
              </p:ext>
            </p:extLst>
          </p:nvPr>
        </p:nvGraphicFramePr>
        <p:xfrm>
          <a:off x="-1596786" y="167185"/>
          <a:ext cx="13456692" cy="65236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4F683A6C-D76C-4A84-A295-313612A8FD74}"/>
              </a:ext>
            </a:extLst>
          </p:cNvPr>
          <p:cNvSpPr/>
          <p:nvPr/>
        </p:nvSpPr>
        <p:spPr>
          <a:xfrm>
            <a:off x="7683690" y="4825569"/>
            <a:ext cx="4508310" cy="1895954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MY" sz="2800" b="1" dirty="0" err="1"/>
              <a:t>Elemen-elemen</a:t>
            </a:r>
            <a:r>
              <a:rPr lang="en-MY" sz="2800" b="1" dirty="0"/>
              <a:t> Etika yang </a:t>
            </a:r>
            <a:r>
              <a:rPr lang="en-MY" sz="2800" b="1" dirty="0" err="1"/>
              <a:t>Membentuk</a:t>
            </a:r>
            <a:r>
              <a:rPr lang="en-MY" sz="2800" b="1" dirty="0"/>
              <a:t> </a:t>
            </a:r>
            <a:r>
              <a:rPr lang="en-MY" sz="2800" b="1" dirty="0" err="1"/>
              <a:t>Perpaduan</a:t>
            </a:r>
            <a:r>
              <a:rPr lang="en-MY" sz="2800" b="1" dirty="0"/>
              <a:t> dan </a:t>
            </a:r>
            <a:r>
              <a:rPr lang="en-MY" sz="2800" b="1" dirty="0" err="1"/>
              <a:t>Kesepaduan</a:t>
            </a:r>
            <a:endParaRPr lang="en-MY" sz="1100" b="1" dirty="0"/>
          </a:p>
        </p:txBody>
      </p:sp>
    </p:spTree>
    <p:extLst>
      <p:ext uri="{BB962C8B-B14F-4D97-AF65-F5344CB8AC3E}">
        <p14:creationId xmlns:p14="http://schemas.microsoft.com/office/powerpoint/2010/main" val="8966446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1439B91-76C0-4BD9-A297-A8BDA2B261AD}"/>
              </a:ext>
            </a:extLst>
          </p:cNvPr>
          <p:cNvSpPr/>
          <p:nvPr/>
        </p:nvSpPr>
        <p:spPr>
          <a:xfrm>
            <a:off x="282575" y="144169"/>
            <a:ext cx="1477461" cy="51561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MY" sz="2800" b="1" dirty="0" err="1"/>
              <a:t>Tugasan</a:t>
            </a:r>
            <a:endParaRPr lang="en-MY" sz="11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F6A154-811A-4B20-9A15-C34B127F3815}"/>
              </a:ext>
            </a:extLst>
          </p:cNvPr>
          <p:cNvSpPr txBox="1"/>
          <p:nvPr/>
        </p:nvSpPr>
        <p:spPr>
          <a:xfrm>
            <a:off x="486299" y="971639"/>
            <a:ext cx="11219402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MY" sz="2600" dirty="0" err="1"/>
              <a:t>Berdasarkan</a:t>
            </a:r>
            <a:r>
              <a:rPr lang="en-MY" sz="2600" dirty="0"/>
              <a:t> </a:t>
            </a:r>
            <a:r>
              <a:rPr lang="en-MY" sz="2600" dirty="0" err="1"/>
              <a:t>pemerhatian</a:t>
            </a:r>
            <a:r>
              <a:rPr lang="en-MY" sz="2600" dirty="0"/>
              <a:t> dan </a:t>
            </a:r>
            <a:r>
              <a:rPr lang="en-MY" sz="2600" dirty="0" err="1"/>
              <a:t>pergaulan</a:t>
            </a:r>
            <a:r>
              <a:rPr lang="en-MY" sz="2600" dirty="0"/>
              <a:t> </a:t>
            </a:r>
            <a:r>
              <a:rPr lang="en-MY" sz="2600" dirty="0" err="1"/>
              <a:t>anda</a:t>
            </a:r>
            <a:r>
              <a:rPr lang="en-MY" sz="2600" dirty="0"/>
              <a:t> </a:t>
            </a:r>
            <a:r>
              <a:rPr lang="en-MY" sz="2600" dirty="0" err="1"/>
              <a:t>dalam</a:t>
            </a:r>
            <a:r>
              <a:rPr lang="en-MY" sz="2600" dirty="0"/>
              <a:t> dunia </a:t>
            </a:r>
            <a:r>
              <a:rPr lang="en-MY" sz="2600" dirty="0" err="1"/>
              <a:t>nyata</a:t>
            </a:r>
            <a:r>
              <a:rPr lang="en-MY" sz="2600" dirty="0"/>
              <a:t> </a:t>
            </a:r>
            <a:r>
              <a:rPr lang="en-MY" sz="2600" dirty="0" err="1"/>
              <a:t>atau</a:t>
            </a:r>
            <a:r>
              <a:rPr lang="en-MY" sz="2600" dirty="0"/>
              <a:t> </a:t>
            </a:r>
            <a:r>
              <a:rPr lang="en-MY" sz="2600" dirty="0" err="1"/>
              <a:t>alam</a:t>
            </a:r>
            <a:r>
              <a:rPr lang="en-MY" sz="2600" dirty="0"/>
              <a:t> </a:t>
            </a:r>
            <a:r>
              <a:rPr lang="en-MY" sz="2600" dirty="0" err="1"/>
              <a:t>siber</a:t>
            </a:r>
            <a:r>
              <a:rPr lang="en-MY" sz="2600" dirty="0"/>
              <a:t> </a:t>
            </a:r>
            <a:r>
              <a:rPr lang="en-MY" sz="2600" dirty="0" err="1"/>
              <a:t>tulis</a:t>
            </a:r>
            <a:r>
              <a:rPr lang="en-MY" sz="2600" dirty="0"/>
              <a:t> </a:t>
            </a:r>
            <a:r>
              <a:rPr lang="en-MY" sz="2600" dirty="0" err="1"/>
              <a:t>satu</a:t>
            </a:r>
            <a:r>
              <a:rPr lang="en-MY" sz="2600" dirty="0"/>
              <a:t> </a:t>
            </a:r>
            <a:r>
              <a:rPr lang="en-MY" sz="2600" dirty="0" err="1"/>
              <a:t>refleksi</a:t>
            </a:r>
            <a:r>
              <a:rPr lang="en-MY" sz="2600" dirty="0"/>
              <a:t> </a:t>
            </a:r>
            <a:r>
              <a:rPr lang="en-MY" sz="2600" dirty="0" err="1"/>
              <a:t>berpandukan</a:t>
            </a:r>
            <a:r>
              <a:rPr lang="en-MY" sz="2600" dirty="0"/>
              <a:t> </a:t>
            </a:r>
            <a:r>
              <a:rPr lang="en-MY" sz="2600" dirty="0" err="1"/>
              <a:t>panduan</a:t>
            </a:r>
            <a:r>
              <a:rPr lang="en-MY" sz="2600" dirty="0"/>
              <a:t> di </a:t>
            </a:r>
            <a:r>
              <a:rPr lang="en-MY" sz="2600" dirty="0" err="1"/>
              <a:t>bawah</a:t>
            </a:r>
            <a:r>
              <a:rPr lang="en-MY" sz="2600" dirty="0"/>
              <a:t>:</a:t>
            </a:r>
          </a:p>
          <a:p>
            <a:pPr marL="914400" lvl="1" indent="-4572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2600" dirty="0" err="1"/>
              <a:t>Bincangkan</a:t>
            </a:r>
            <a:r>
              <a:rPr lang="en-MY" sz="2600" dirty="0"/>
              <a:t> </a:t>
            </a:r>
            <a:r>
              <a:rPr lang="en-MY" sz="2600" dirty="0" err="1"/>
              <a:t>isu-isu</a:t>
            </a:r>
            <a:r>
              <a:rPr lang="en-MY" sz="2600" dirty="0"/>
              <a:t> </a:t>
            </a:r>
            <a:r>
              <a:rPr lang="en-MY" sz="2600" dirty="0" err="1"/>
              <a:t>semasa</a:t>
            </a:r>
            <a:r>
              <a:rPr lang="en-MY" sz="2600" dirty="0"/>
              <a:t> yang </a:t>
            </a:r>
            <a:r>
              <a:rPr lang="en-MY" sz="2600" dirty="0" err="1"/>
              <a:t>berkaitan</a:t>
            </a:r>
            <a:r>
              <a:rPr lang="en-MY" sz="2600" dirty="0"/>
              <a:t> </a:t>
            </a:r>
            <a:r>
              <a:rPr lang="en-MY" sz="2600" dirty="0" err="1"/>
              <a:t>dengan</a:t>
            </a:r>
            <a:r>
              <a:rPr lang="en-MY" sz="2600" dirty="0"/>
              <a:t> </a:t>
            </a:r>
            <a:r>
              <a:rPr lang="en-MY" sz="2600" dirty="0" err="1"/>
              <a:t>adab</a:t>
            </a:r>
            <a:r>
              <a:rPr lang="en-MY" sz="2600" dirty="0"/>
              <a:t> dan </a:t>
            </a:r>
            <a:r>
              <a:rPr lang="en-MY" sz="2600" dirty="0" err="1"/>
              <a:t>etika</a:t>
            </a:r>
            <a:r>
              <a:rPr lang="en-MY" sz="2600" dirty="0"/>
              <a:t>.</a:t>
            </a:r>
          </a:p>
          <a:p>
            <a:pPr marL="914400" lvl="1" indent="-4572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2600" dirty="0" err="1"/>
              <a:t>Bincangkan</a:t>
            </a:r>
            <a:r>
              <a:rPr lang="en-MY" sz="2600" dirty="0"/>
              <a:t> </a:t>
            </a:r>
            <a:r>
              <a:rPr lang="en-MY" sz="2600" dirty="0" err="1"/>
              <a:t>mengapa</a:t>
            </a:r>
            <a:r>
              <a:rPr lang="en-MY" sz="2600" dirty="0"/>
              <a:t> </a:t>
            </a:r>
            <a:r>
              <a:rPr lang="en-MY" sz="2600" dirty="0" err="1"/>
              <a:t>perkara</a:t>
            </a:r>
            <a:r>
              <a:rPr lang="en-MY" sz="2600" dirty="0"/>
              <a:t> </a:t>
            </a:r>
            <a:r>
              <a:rPr lang="en-MY" sz="2600" dirty="0" err="1"/>
              <a:t>ini</a:t>
            </a:r>
            <a:r>
              <a:rPr lang="en-MY" sz="2600" dirty="0"/>
              <a:t> </a:t>
            </a:r>
            <a:r>
              <a:rPr lang="en-MY" sz="2600" dirty="0" err="1"/>
              <a:t>berlaku</a:t>
            </a:r>
            <a:r>
              <a:rPr lang="en-MY" sz="2600" dirty="0"/>
              <a:t>. </a:t>
            </a:r>
          </a:p>
          <a:p>
            <a:pPr marL="914400" lvl="1" indent="-4572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2600" dirty="0" err="1"/>
              <a:t>Apakah</a:t>
            </a:r>
            <a:r>
              <a:rPr lang="en-MY" sz="2600" dirty="0"/>
              <a:t> </a:t>
            </a:r>
            <a:r>
              <a:rPr lang="en-MY" sz="2600" dirty="0" err="1"/>
              <a:t>kesan</a:t>
            </a:r>
            <a:r>
              <a:rPr lang="en-MY" sz="2600" dirty="0"/>
              <a:t> </a:t>
            </a:r>
            <a:r>
              <a:rPr lang="en-MY" sz="2600" dirty="0" err="1"/>
              <a:t>jangka</a:t>
            </a:r>
            <a:r>
              <a:rPr lang="en-MY" sz="2600" dirty="0"/>
              <a:t> masa </a:t>
            </a:r>
            <a:r>
              <a:rPr lang="en-MY" sz="2600" dirty="0" err="1"/>
              <a:t>panjang</a:t>
            </a:r>
            <a:r>
              <a:rPr lang="en-MY" sz="2600" dirty="0"/>
              <a:t> </a:t>
            </a:r>
            <a:r>
              <a:rPr lang="en-MY" sz="2600" dirty="0" err="1"/>
              <a:t>sekiranya</a:t>
            </a:r>
            <a:r>
              <a:rPr lang="en-MY" sz="2600" dirty="0"/>
              <a:t> </a:t>
            </a:r>
            <a:r>
              <a:rPr lang="en-MY" sz="2600" dirty="0" err="1"/>
              <a:t>isu</a:t>
            </a:r>
            <a:r>
              <a:rPr lang="en-MY" sz="2600" dirty="0"/>
              <a:t> </a:t>
            </a:r>
            <a:r>
              <a:rPr lang="en-MY" sz="2600" dirty="0" err="1"/>
              <a:t>tersebut</a:t>
            </a:r>
            <a:r>
              <a:rPr lang="en-MY" sz="2600" dirty="0"/>
              <a:t> </a:t>
            </a:r>
            <a:r>
              <a:rPr lang="en-MY" sz="2600" dirty="0" err="1"/>
              <a:t>berterusan</a:t>
            </a:r>
            <a:r>
              <a:rPr lang="en-MY" sz="2600" dirty="0"/>
              <a:t>?</a:t>
            </a:r>
          </a:p>
          <a:p>
            <a:pPr marL="914400" lvl="1" indent="-4572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MY" sz="2600" dirty="0" err="1"/>
              <a:t>Bincangkan</a:t>
            </a:r>
            <a:r>
              <a:rPr lang="en-MY" sz="2600" dirty="0"/>
              <a:t> </a:t>
            </a:r>
            <a:r>
              <a:rPr lang="en-MY" sz="2600" dirty="0" err="1"/>
              <a:t>tindakan</a:t>
            </a:r>
            <a:r>
              <a:rPr lang="en-MY" sz="2600" dirty="0"/>
              <a:t> </a:t>
            </a:r>
            <a:r>
              <a:rPr lang="en-MY" sz="2600" dirty="0" err="1"/>
              <a:t>atau</a:t>
            </a:r>
            <a:r>
              <a:rPr lang="en-MY" sz="2600" dirty="0"/>
              <a:t> </a:t>
            </a:r>
            <a:r>
              <a:rPr lang="en-MY" sz="2600" dirty="0" err="1"/>
              <a:t>langkah</a:t>
            </a:r>
            <a:r>
              <a:rPr lang="en-MY" sz="2600" dirty="0"/>
              <a:t> </a:t>
            </a:r>
            <a:r>
              <a:rPr lang="en-MY" sz="2600" dirty="0" err="1"/>
              <a:t>penyelesaian</a:t>
            </a:r>
            <a:r>
              <a:rPr lang="en-MY" sz="2600" dirty="0"/>
              <a:t> yang </a:t>
            </a:r>
            <a:r>
              <a:rPr lang="en-MY" sz="2600" dirty="0" err="1"/>
              <a:t>perlu</a:t>
            </a:r>
            <a:r>
              <a:rPr lang="en-MY" sz="2600" dirty="0"/>
              <a:t> </a:t>
            </a:r>
            <a:r>
              <a:rPr lang="en-MY" sz="2600" dirty="0" err="1"/>
              <a:t>diambil</a:t>
            </a:r>
            <a:r>
              <a:rPr lang="en-MY" sz="2600" dirty="0"/>
              <a:t> </a:t>
            </a:r>
            <a:r>
              <a:rPr lang="en-MY" sz="2600" dirty="0" err="1"/>
              <a:t>untuk</a:t>
            </a:r>
            <a:r>
              <a:rPr lang="en-MY" sz="2600" dirty="0"/>
              <a:t> </a:t>
            </a:r>
            <a:r>
              <a:rPr lang="en-MY" sz="2600" dirty="0" err="1"/>
              <a:t>menangani</a:t>
            </a:r>
            <a:r>
              <a:rPr lang="en-MY" sz="2600" dirty="0"/>
              <a:t> </a:t>
            </a:r>
            <a:r>
              <a:rPr lang="en-MY" sz="2600" dirty="0" err="1"/>
              <a:t>isu-isu</a:t>
            </a:r>
            <a:r>
              <a:rPr lang="en-MY" sz="2600" dirty="0"/>
              <a:t> yang </a:t>
            </a:r>
            <a:r>
              <a:rPr lang="en-MY" sz="2600" dirty="0" err="1"/>
              <a:t>dibincangkan</a:t>
            </a:r>
            <a:r>
              <a:rPr lang="en-MY" sz="2600" dirty="0"/>
              <a:t> </a:t>
            </a:r>
            <a:r>
              <a:rPr lang="en-MY" sz="2600" dirty="0" err="1"/>
              <a:t>tadi</a:t>
            </a:r>
            <a:r>
              <a:rPr lang="en-MY" sz="2600" dirty="0"/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2E5325-7A68-3EB9-B70E-A276FDA61A2C}"/>
              </a:ext>
            </a:extLst>
          </p:cNvPr>
          <p:cNvSpPr txBox="1"/>
          <p:nvPr/>
        </p:nvSpPr>
        <p:spPr>
          <a:xfrm>
            <a:off x="10714539" y="169179"/>
            <a:ext cx="147746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MY" b="1" dirty="0">
                <a:solidFill>
                  <a:srgbClr val="C00000"/>
                </a:solidFill>
              </a:rPr>
              <a:t>(MPU3122)</a:t>
            </a:r>
            <a:endParaRPr lang="en-MY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B9BAF4-B904-A2DA-7764-867FB7E85A3D}"/>
              </a:ext>
            </a:extLst>
          </p:cNvPr>
          <p:cNvSpPr txBox="1"/>
          <p:nvPr/>
        </p:nvSpPr>
        <p:spPr>
          <a:xfrm>
            <a:off x="1904724" y="140367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MY" sz="2800" b="1" u="sng" dirty="0" err="1"/>
              <a:t>Penulisan</a:t>
            </a:r>
            <a:r>
              <a:rPr lang="en-MY" sz="2800" b="1" u="sng" dirty="0"/>
              <a:t> </a:t>
            </a:r>
            <a:r>
              <a:rPr lang="en-MY" sz="2800" b="1" u="sng" dirty="0" err="1"/>
              <a:t>Refleksi</a:t>
            </a:r>
            <a:r>
              <a:rPr lang="en-MY" sz="2800" b="1" u="sng" dirty="0"/>
              <a:t> #1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5177917-952B-DD19-AE6D-6D1D14F83005}"/>
              </a:ext>
            </a:extLst>
          </p:cNvPr>
          <p:cNvSpPr txBox="1"/>
          <p:nvPr/>
        </p:nvSpPr>
        <p:spPr>
          <a:xfrm>
            <a:off x="486299" y="5035461"/>
            <a:ext cx="9817376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MY" sz="2800" i="1" dirty="0">
                <a:solidFill>
                  <a:schemeClr val="accent5">
                    <a:lumMod val="75000"/>
                  </a:schemeClr>
                </a:solidFill>
              </a:rPr>
              <a:t>Font: Arial, Calibri </a:t>
            </a:r>
            <a:r>
              <a:rPr lang="en-MY" sz="2800" i="1" dirty="0" err="1">
                <a:solidFill>
                  <a:schemeClr val="accent5">
                    <a:lumMod val="75000"/>
                  </a:schemeClr>
                </a:solidFill>
              </a:rPr>
              <a:t>atau</a:t>
            </a:r>
            <a:r>
              <a:rPr lang="en-MY" sz="2800" i="1" dirty="0">
                <a:solidFill>
                  <a:schemeClr val="accent5">
                    <a:lumMod val="75000"/>
                  </a:schemeClr>
                </a:solidFill>
              </a:rPr>
              <a:t> Times New Roman (</a:t>
            </a:r>
            <a:r>
              <a:rPr lang="en-MY" sz="2800" i="1" dirty="0" err="1">
                <a:solidFill>
                  <a:schemeClr val="accent5">
                    <a:lumMod val="75000"/>
                  </a:schemeClr>
                </a:solidFill>
              </a:rPr>
              <a:t>saiz</a:t>
            </a:r>
            <a:r>
              <a:rPr lang="en-MY" sz="2800" i="1" dirty="0">
                <a:solidFill>
                  <a:schemeClr val="accent5">
                    <a:lumMod val="75000"/>
                  </a:schemeClr>
                </a:solidFill>
              </a:rPr>
              <a:t> 12).</a:t>
            </a:r>
          </a:p>
          <a:p>
            <a:r>
              <a:rPr lang="en-MY" sz="2800" i="1" dirty="0" err="1">
                <a:solidFill>
                  <a:schemeClr val="accent5">
                    <a:lumMod val="75000"/>
                  </a:schemeClr>
                </a:solidFill>
              </a:rPr>
              <a:t>Penulisan</a:t>
            </a:r>
            <a:r>
              <a:rPr lang="en-MY" sz="2800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MY" sz="2800" i="1" dirty="0" err="1">
                <a:solidFill>
                  <a:schemeClr val="accent5">
                    <a:lumMod val="75000"/>
                  </a:schemeClr>
                </a:solidFill>
              </a:rPr>
              <a:t>anda</a:t>
            </a:r>
            <a:r>
              <a:rPr lang="en-MY" sz="2800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MY" sz="2800" i="1" dirty="0" err="1">
                <a:solidFill>
                  <a:schemeClr val="accent5">
                    <a:lumMod val="75000"/>
                  </a:schemeClr>
                </a:solidFill>
              </a:rPr>
              <a:t>hendaklah</a:t>
            </a:r>
            <a:r>
              <a:rPr lang="en-MY" sz="2800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MY" sz="2800" i="1" dirty="0" err="1">
                <a:solidFill>
                  <a:schemeClr val="accent5">
                    <a:lumMod val="75000"/>
                  </a:schemeClr>
                </a:solidFill>
              </a:rPr>
              <a:t>tidak</a:t>
            </a:r>
            <a:r>
              <a:rPr lang="en-MY" sz="2800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MY" sz="2800" i="1" dirty="0" err="1">
                <a:solidFill>
                  <a:schemeClr val="accent5">
                    <a:lumMod val="75000"/>
                  </a:schemeClr>
                </a:solidFill>
              </a:rPr>
              <a:t>kurang</a:t>
            </a:r>
            <a:r>
              <a:rPr lang="en-MY" sz="2800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MY" sz="2800" i="1" dirty="0" err="1">
                <a:solidFill>
                  <a:schemeClr val="accent5">
                    <a:lumMod val="75000"/>
                  </a:schemeClr>
                </a:solidFill>
              </a:rPr>
              <a:t>dari</a:t>
            </a:r>
            <a:r>
              <a:rPr lang="en-MY" sz="2800" i="1" dirty="0">
                <a:solidFill>
                  <a:schemeClr val="accent5">
                    <a:lumMod val="75000"/>
                  </a:schemeClr>
                </a:solidFill>
              </a:rPr>
              <a:t> 700 </a:t>
            </a:r>
            <a:r>
              <a:rPr lang="en-MY" sz="2800" i="1" dirty="0" err="1">
                <a:solidFill>
                  <a:schemeClr val="accent5">
                    <a:lumMod val="75000"/>
                  </a:schemeClr>
                </a:solidFill>
              </a:rPr>
              <a:t>patah</a:t>
            </a:r>
            <a:r>
              <a:rPr lang="en-MY" sz="2800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MY" sz="2800" i="1" dirty="0" err="1">
                <a:solidFill>
                  <a:schemeClr val="accent5">
                    <a:lumMod val="75000"/>
                  </a:schemeClr>
                </a:solidFill>
              </a:rPr>
              <a:t>perkataan</a:t>
            </a:r>
            <a:r>
              <a:rPr lang="en-MY" sz="2800" i="1" dirty="0">
                <a:solidFill>
                  <a:schemeClr val="accent5">
                    <a:lumMod val="75000"/>
                  </a:schemeClr>
                </a:solidFill>
              </a:rPr>
              <a:t>.</a:t>
            </a:r>
          </a:p>
          <a:p>
            <a:r>
              <a:rPr lang="en-MY" sz="2800" i="1" dirty="0" err="1">
                <a:solidFill>
                  <a:schemeClr val="accent5">
                    <a:lumMod val="75000"/>
                  </a:schemeClr>
                </a:solidFill>
              </a:rPr>
              <a:t>Hantar</a:t>
            </a:r>
            <a:r>
              <a:rPr lang="en-MY" sz="2800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MY" sz="2800" i="1" dirty="0" err="1">
                <a:solidFill>
                  <a:schemeClr val="accent5">
                    <a:lumMod val="75000"/>
                  </a:schemeClr>
                </a:solidFill>
              </a:rPr>
              <a:t>tugasan</a:t>
            </a:r>
            <a:r>
              <a:rPr lang="en-MY" sz="2800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MY" sz="2800" i="1" dirty="0" err="1">
                <a:solidFill>
                  <a:schemeClr val="accent5">
                    <a:lumMod val="75000"/>
                  </a:schemeClr>
                </a:solidFill>
              </a:rPr>
              <a:t>anda</a:t>
            </a:r>
            <a:r>
              <a:rPr lang="en-MY" sz="2800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MY" sz="2800" i="1" dirty="0" err="1">
                <a:solidFill>
                  <a:schemeClr val="accent5">
                    <a:lumMod val="75000"/>
                  </a:schemeClr>
                </a:solidFill>
              </a:rPr>
              <a:t>melalui</a:t>
            </a:r>
            <a:r>
              <a:rPr lang="en-MY" sz="2800" i="1" dirty="0">
                <a:solidFill>
                  <a:schemeClr val="accent5">
                    <a:lumMod val="75000"/>
                  </a:schemeClr>
                </a:solidFill>
              </a:rPr>
              <a:t> Moodle, </a:t>
            </a:r>
            <a:r>
              <a:rPr lang="en-MY" sz="2800" i="1" dirty="0" err="1">
                <a:solidFill>
                  <a:schemeClr val="accent5">
                    <a:lumMod val="75000"/>
                  </a:schemeClr>
                </a:solidFill>
              </a:rPr>
              <a:t>dalam</a:t>
            </a:r>
            <a:r>
              <a:rPr lang="en-MY" sz="2800" i="1" dirty="0">
                <a:solidFill>
                  <a:schemeClr val="accent5">
                    <a:lumMod val="75000"/>
                  </a:schemeClr>
                </a:solidFill>
              </a:rPr>
              <a:t> Format PDF</a:t>
            </a:r>
          </a:p>
        </p:txBody>
      </p:sp>
    </p:spTree>
    <p:extLst>
      <p:ext uri="{BB962C8B-B14F-4D97-AF65-F5344CB8AC3E}">
        <p14:creationId xmlns:p14="http://schemas.microsoft.com/office/powerpoint/2010/main" val="3706469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4849</TotalTime>
  <Words>3360</Words>
  <Application>Microsoft Office PowerPoint</Application>
  <PresentationFormat>Widescreen</PresentationFormat>
  <Paragraphs>269</Paragraphs>
  <Slides>34</Slides>
  <Notes>7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2" baseType="lpstr">
      <vt:lpstr>Aptos</vt:lpstr>
      <vt:lpstr>Arial</vt:lpstr>
      <vt:lpstr>Arial Nova</vt:lpstr>
      <vt:lpstr>Calibri</vt:lpstr>
      <vt:lpstr>Calibri Light</vt:lpstr>
      <vt:lpstr>Poppins</vt:lpstr>
      <vt:lpstr>Wingdings</vt:lpstr>
      <vt:lpstr>Office Theme</vt:lpstr>
      <vt:lpstr>TOPIK 1.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Topik 1</dc:title>
  <dc:creator>Abdul Hafez Bin Zahruddin</dc:creator>
  <cp:lastModifiedBy>Abdul Hafez Bin Zahruddin</cp:lastModifiedBy>
  <cp:revision>28</cp:revision>
  <dcterms:created xsi:type="dcterms:W3CDTF">2021-10-06T01:22:09Z</dcterms:created>
  <dcterms:modified xsi:type="dcterms:W3CDTF">2024-05-15T08:27:27Z</dcterms:modified>
</cp:coreProperties>
</file>