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gi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media/image5.jpg" ContentType="image/jpeg"/>
  <Override PartName="/ppt/media/image6.jpg" ContentType="image/jpeg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7"/>
  </p:notesMasterIdLst>
  <p:sldIdLst>
    <p:sldId id="304" r:id="rId5"/>
    <p:sldId id="334" r:id="rId6"/>
    <p:sldId id="314" r:id="rId7"/>
    <p:sldId id="309" r:id="rId8"/>
    <p:sldId id="317" r:id="rId9"/>
    <p:sldId id="318" r:id="rId10"/>
    <p:sldId id="319" r:id="rId11"/>
    <p:sldId id="320" r:id="rId12"/>
    <p:sldId id="321" r:id="rId13"/>
    <p:sldId id="336" r:id="rId14"/>
    <p:sldId id="337" r:id="rId15"/>
    <p:sldId id="328" r:id="rId16"/>
    <p:sldId id="326" r:id="rId17"/>
    <p:sldId id="329" r:id="rId18"/>
    <p:sldId id="327" r:id="rId19"/>
    <p:sldId id="311" r:id="rId20"/>
    <p:sldId id="308" r:id="rId21"/>
    <p:sldId id="330" r:id="rId22"/>
    <p:sldId id="335" r:id="rId23"/>
    <p:sldId id="331" r:id="rId24"/>
    <p:sldId id="332" r:id="rId25"/>
    <p:sldId id="333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4" name="Author" initials="A" lastIdx="0" clrIdx="3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EAE12"/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3750" autoAdjust="0"/>
  </p:normalViewPr>
  <p:slideViewPr>
    <p:cSldViewPr snapToGrid="0">
      <p:cViewPr varScale="1">
        <p:scale>
          <a:sx n="75" d="100"/>
          <a:sy n="75" d="100"/>
        </p:scale>
        <p:origin x="540" y="54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microsoft.com/office/2018/10/relationships/authors" Target="author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presProps" Target="pres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commentAuthors" Target="comment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Relationship Id="rId8" Type="http://schemas.openxmlformats.org/officeDocument/2006/relationships/slide" Target="slides/slide4.xml"/></Relationships>
</file>

<file path=ppt/diagrams/_rels/data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image" Target="../media/image7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diagrams/_rels/drawing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image" Target="../media/image7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3">
  <dgm:title val=""/>
  <dgm:desc val=""/>
  <dgm:catLst>
    <dgm:cat type="colorful" pri="103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3"/>
      <a:schemeClr val="accent4"/>
    </dgm:fillClrLst>
    <dgm:linClrLst>
      <a:schemeClr val="accent3"/>
      <a:schemeClr val="accent4"/>
    </dgm:linClrLst>
    <dgm:effectClrLst/>
    <dgm:txLinClrLst/>
    <dgm:txFillClrLst/>
    <dgm:txEffectClrLst/>
  </dgm:styleLbl>
  <dgm:styleLbl name="lnNode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3">
        <a:alpha val="50000"/>
      </a:schemeClr>
      <a:schemeClr val="accent4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4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4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3"/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3"/>
      <a:schemeClr val="accent4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3"/>
      <a:schemeClr val="accent4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3">
        <a:tint val="40000"/>
        <a:alpha val="90000"/>
      </a:schemeClr>
      <a:schemeClr val="accent4">
        <a:tint val="40000"/>
        <a:alpha val="90000"/>
      </a:schemeClr>
    </dgm:fillClrLst>
    <dgm:linClrLst>
      <a:schemeClr val="accent3">
        <a:tint val="40000"/>
        <a:alpha val="90000"/>
      </a:schemeClr>
      <a:schemeClr val="accent4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1B94A94-77B2-4E1B-A4D0-A916B90C51C0}" type="doc">
      <dgm:prSet loTypeId="urn:microsoft.com/office/officeart/2008/layout/HorizontalMultiLevelHierarchy" loCatId="hierarchy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MY"/>
        </a:p>
      </dgm:t>
    </dgm:pt>
    <dgm:pt modelId="{7AFBB6B4-7B7D-4AD0-AA8D-9D6368543971}">
      <dgm:prSet phldrT="[Text]"/>
      <dgm:spPr/>
      <dgm:t>
        <a:bodyPr/>
        <a:lstStyle/>
        <a:p>
          <a:r>
            <a:rPr lang="en-US" dirty="0" err="1"/>
            <a:t>Konsep</a:t>
          </a:r>
          <a:r>
            <a:rPr lang="en-US" dirty="0"/>
            <a:t> </a:t>
          </a:r>
          <a:r>
            <a:rPr lang="en-US" dirty="0" err="1"/>
            <a:t>Peradaban</a:t>
          </a:r>
          <a:endParaRPr lang="en-MY" dirty="0"/>
        </a:p>
      </dgm:t>
    </dgm:pt>
    <dgm:pt modelId="{EA822C21-A23C-497B-A50E-F4B61D869B25}" type="parTrans" cxnId="{72334986-1843-4493-A46F-02C7D4A3FA63}">
      <dgm:prSet/>
      <dgm:spPr/>
      <dgm:t>
        <a:bodyPr/>
        <a:lstStyle/>
        <a:p>
          <a:endParaRPr lang="en-MY"/>
        </a:p>
      </dgm:t>
    </dgm:pt>
    <dgm:pt modelId="{116EEBF1-850B-4348-B61C-0916452F743B}" type="sibTrans" cxnId="{72334986-1843-4493-A46F-02C7D4A3FA63}">
      <dgm:prSet/>
      <dgm:spPr/>
      <dgm:t>
        <a:bodyPr/>
        <a:lstStyle/>
        <a:p>
          <a:endParaRPr lang="en-MY"/>
        </a:p>
      </dgm:t>
    </dgm:pt>
    <dgm:pt modelId="{6F79C225-53B3-42CF-AB4A-B83968F352B6}">
      <dgm:prSet phldrT="[Text]"/>
      <dgm:spPr/>
      <dgm:t>
        <a:bodyPr/>
        <a:lstStyle/>
        <a:p>
          <a:r>
            <a:rPr lang="en-US" dirty="0"/>
            <a:t>Sejarah</a:t>
          </a:r>
          <a:endParaRPr lang="en-MY" dirty="0"/>
        </a:p>
      </dgm:t>
    </dgm:pt>
    <dgm:pt modelId="{F3759AE3-A4AD-45CA-BF8F-71DE88D57B41}" type="parTrans" cxnId="{89BB7814-1419-487B-ABA3-6141BDC05E95}">
      <dgm:prSet/>
      <dgm:spPr/>
      <dgm:t>
        <a:bodyPr/>
        <a:lstStyle/>
        <a:p>
          <a:endParaRPr lang="en-MY"/>
        </a:p>
      </dgm:t>
    </dgm:pt>
    <dgm:pt modelId="{8D61DCB7-7705-4714-9E6E-7C20E8285D5A}" type="sibTrans" cxnId="{89BB7814-1419-487B-ABA3-6141BDC05E95}">
      <dgm:prSet/>
      <dgm:spPr/>
      <dgm:t>
        <a:bodyPr/>
        <a:lstStyle/>
        <a:p>
          <a:endParaRPr lang="en-MY"/>
        </a:p>
      </dgm:t>
    </dgm:pt>
    <dgm:pt modelId="{D8506DA1-8CB9-4CD4-A9A3-9861A1D2BA97}">
      <dgm:prSet phldrT="[Text]"/>
      <dgm:spPr/>
      <dgm:t>
        <a:bodyPr/>
        <a:lstStyle/>
        <a:p>
          <a:r>
            <a:rPr lang="en-US" dirty="0" err="1"/>
            <a:t>Kolonialisme</a:t>
          </a:r>
          <a:endParaRPr lang="en-MY" dirty="0"/>
        </a:p>
      </dgm:t>
    </dgm:pt>
    <dgm:pt modelId="{7A2F97ED-7DF4-4600-8DE7-576D4C1E7151}" type="parTrans" cxnId="{DFE4B692-2939-408C-9CB0-549D39B47671}">
      <dgm:prSet/>
      <dgm:spPr/>
      <dgm:t>
        <a:bodyPr/>
        <a:lstStyle/>
        <a:p>
          <a:endParaRPr lang="en-MY"/>
        </a:p>
      </dgm:t>
    </dgm:pt>
    <dgm:pt modelId="{0CFA285F-4F57-4EE6-8066-DDDF34D68FC5}" type="sibTrans" cxnId="{DFE4B692-2939-408C-9CB0-549D39B47671}">
      <dgm:prSet/>
      <dgm:spPr/>
      <dgm:t>
        <a:bodyPr/>
        <a:lstStyle/>
        <a:p>
          <a:endParaRPr lang="en-MY"/>
        </a:p>
      </dgm:t>
    </dgm:pt>
    <dgm:pt modelId="{98E48000-6303-4112-8AA5-92245560C992}">
      <dgm:prSet phldrT="[Text]"/>
      <dgm:spPr/>
      <dgm:t>
        <a:bodyPr/>
        <a:lstStyle/>
        <a:p>
          <a:r>
            <a:rPr lang="en-US" dirty="0" err="1"/>
            <a:t>Pasca</a:t>
          </a:r>
          <a:r>
            <a:rPr lang="en-US" dirty="0"/>
            <a:t> </a:t>
          </a:r>
          <a:r>
            <a:rPr lang="en-US" dirty="0" err="1"/>
            <a:t>kolonialisme</a:t>
          </a:r>
          <a:endParaRPr lang="en-MY" dirty="0"/>
        </a:p>
      </dgm:t>
    </dgm:pt>
    <dgm:pt modelId="{1C20E72F-E9F7-4344-B321-45DF876A77D6}" type="parTrans" cxnId="{3EF358A3-8831-49CC-8905-79E3EE989B19}">
      <dgm:prSet/>
      <dgm:spPr/>
      <dgm:t>
        <a:bodyPr/>
        <a:lstStyle/>
        <a:p>
          <a:endParaRPr lang="en-MY"/>
        </a:p>
      </dgm:t>
    </dgm:pt>
    <dgm:pt modelId="{5ED28114-FFE7-4795-A5A8-81090A32F83A}" type="sibTrans" cxnId="{3EF358A3-8831-49CC-8905-79E3EE989B19}">
      <dgm:prSet/>
      <dgm:spPr/>
      <dgm:t>
        <a:bodyPr/>
        <a:lstStyle/>
        <a:p>
          <a:endParaRPr lang="en-MY"/>
        </a:p>
      </dgm:t>
    </dgm:pt>
    <dgm:pt modelId="{BC9D8084-1D62-4B04-9EBE-67B6F4251E27}">
      <dgm:prSet phldrT="[Text]"/>
      <dgm:spPr/>
      <dgm:t>
        <a:bodyPr/>
        <a:lstStyle/>
        <a:p>
          <a:r>
            <a:rPr lang="en-US" dirty="0"/>
            <a:t>Lokasi / </a:t>
          </a:r>
          <a:r>
            <a:rPr lang="en-US" dirty="0" err="1"/>
            <a:t>Budaya</a:t>
          </a:r>
          <a:endParaRPr lang="en-MY" dirty="0"/>
        </a:p>
      </dgm:t>
    </dgm:pt>
    <dgm:pt modelId="{E388E784-53E3-4776-B616-2CDD23AC926F}" type="parTrans" cxnId="{A4FD0727-0B65-4A14-8CF5-380E59214672}">
      <dgm:prSet/>
      <dgm:spPr/>
      <dgm:t>
        <a:bodyPr/>
        <a:lstStyle/>
        <a:p>
          <a:endParaRPr lang="en-MY"/>
        </a:p>
      </dgm:t>
    </dgm:pt>
    <dgm:pt modelId="{2C0D96C0-E7FB-4C8F-B977-03045C3D55D6}" type="sibTrans" cxnId="{A4FD0727-0B65-4A14-8CF5-380E59214672}">
      <dgm:prSet/>
      <dgm:spPr/>
      <dgm:t>
        <a:bodyPr/>
        <a:lstStyle/>
        <a:p>
          <a:endParaRPr lang="en-MY"/>
        </a:p>
      </dgm:t>
    </dgm:pt>
    <dgm:pt modelId="{1B656D40-3B5E-41FC-B0B1-F121EBC7EF4B}">
      <dgm:prSet phldrT="[Text]"/>
      <dgm:spPr/>
      <dgm:t>
        <a:bodyPr/>
        <a:lstStyle/>
        <a:p>
          <a:r>
            <a:rPr lang="en-US" dirty="0"/>
            <a:t>Timur</a:t>
          </a:r>
        </a:p>
      </dgm:t>
    </dgm:pt>
    <dgm:pt modelId="{47141135-24DE-46F4-864B-EEAC1C1AEE22}" type="parTrans" cxnId="{B1825AA4-A218-4966-B889-5891C627DB18}">
      <dgm:prSet/>
      <dgm:spPr/>
      <dgm:t>
        <a:bodyPr/>
        <a:lstStyle/>
        <a:p>
          <a:endParaRPr lang="en-MY"/>
        </a:p>
      </dgm:t>
    </dgm:pt>
    <dgm:pt modelId="{5BDC9C08-398E-4EB6-8BB1-9B6B2F5140D9}" type="sibTrans" cxnId="{B1825AA4-A218-4966-B889-5891C627DB18}">
      <dgm:prSet/>
      <dgm:spPr/>
      <dgm:t>
        <a:bodyPr/>
        <a:lstStyle/>
        <a:p>
          <a:endParaRPr lang="en-MY"/>
        </a:p>
      </dgm:t>
    </dgm:pt>
    <dgm:pt modelId="{53D9292E-A841-4172-9F6B-B4CCFCF063DC}">
      <dgm:prSet phldrT="[Text]"/>
      <dgm:spPr/>
      <dgm:t>
        <a:bodyPr/>
        <a:lstStyle/>
        <a:p>
          <a:r>
            <a:rPr lang="en-US" dirty="0"/>
            <a:t>Barat</a:t>
          </a:r>
        </a:p>
      </dgm:t>
    </dgm:pt>
    <dgm:pt modelId="{858B27AA-01C4-4B35-A1A2-9D0EE84C24BD}" type="parTrans" cxnId="{1F8CA764-6DC2-482B-89AA-3185F0E918EA}">
      <dgm:prSet/>
      <dgm:spPr/>
      <dgm:t>
        <a:bodyPr/>
        <a:lstStyle/>
        <a:p>
          <a:endParaRPr lang="en-MY"/>
        </a:p>
      </dgm:t>
    </dgm:pt>
    <dgm:pt modelId="{9B6268B9-1045-4A00-BC8A-72660700B2DE}" type="sibTrans" cxnId="{1F8CA764-6DC2-482B-89AA-3185F0E918EA}">
      <dgm:prSet/>
      <dgm:spPr/>
      <dgm:t>
        <a:bodyPr/>
        <a:lstStyle/>
        <a:p>
          <a:endParaRPr lang="en-MY"/>
        </a:p>
      </dgm:t>
    </dgm:pt>
    <dgm:pt modelId="{A8BB5F9A-FB40-4639-BFBB-9D9F8D001775}">
      <dgm:prSet phldrT="[Text]"/>
      <dgm:spPr/>
      <dgm:t>
        <a:bodyPr/>
        <a:lstStyle/>
        <a:p>
          <a:r>
            <a:rPr lang="en-US" dirty="0"/>
            <a:t>Agama dan </a:t>
          </a:r>
          <a:r>
            <a:rPr lang="en-US" dirty="0" err="1"/>
            <a:t>Kepercayaan</a:t>
          </a:r>
          <a:endParaRPr lang="en-US" dirty="0"/>
        </a:p>
      </dgm:t>
    </dgm:pt>
    <dgm:pt modelId="{004FD6FC-EBE4-49D2-A0EC-2C2401203832}" type="parTrans" cxnId="{8FF6606F-4C85-4D2A-BBAB-F5CA8E328239}">
      <dgm:prSet/>
      <dgm:spPr/>
      <dgm:t>
        <a:bodyPr/>
        <a:lstStyle/>
        <a:p>
          <a:endParaRPr lang="en-MY"/>
        </a:p>
      </dgm:t>
    </dgm:pt>
    <dgm:pt modelId="{D8BD1F78-62C0-4C60-86FA-DA3F6D5CE71E}" type="sibTrans" cxnId="{8FF6606F-4C85-4D2A-BBAB-F5CA8E328239}">
      <dgm:prSet/>
      <dgm:spPr/>
      <dgm:t>
        <a:bodyPr/>
        <a:lstStyle/>
        <a:p>
          <a:endParaRPr lang="en-MY"/>
        </a:p>
      </dgm:t>
    </dgm:pt>
    <dgm:pt modelId="{A24BAD80-8B93-49DF-A81F-6B7CFA25FE4F}">
      <dgm:prSet phldrT="[Text]"/>
      <dgm:spPr/>
      <dgm:t>
        <a:bodyPr/>
        <a:lstStyle/>
        <a:p>
          <a:r>
            <a:rPr lang="en-US" dirty="0"/>
            <a:t>Islam</a:t>
          </a:r>
        </a:p>
      </dgm:t>
    </dgm:pt>
    <dgm:pt modelId="{30AB7410-D7CA-4FE6-8A02-8CF013A2CD76}" type="parTrans" cxnId="{64D714B1-C29C-4616-9082-3AD54A4AF57F}">
      <dgm:prSet/>
      <dgm:spPr/>
      <dgm:t>
        <a:bodyPr/>
        <a:lstStyle/>
        <a:p>
          <a:endParaRPr lang="en-MY"/>
        </a:p>
      </dgm:t>
    </dgm:pt>
    <dgm:pt modelId="{4EB2BE41-8759-4B49-89E4-661EA8E4CAE7}" type="sibTrans" cxnId="{64D714B1-C29C-4616-9082-3AD54A4AF57F}">
      <dgm:prSet/>
      <dgm:spPr/>
      <dgm:t>
        <a:bodyPr/>
        <a:lstStyle/>
        <a:p>
          <a:endParaRPr lang="en-MY"/>
        </a:p>
      </dgm:t>
    </dgm:pt>
    <dgm:pt modelId="{944E6B20-FA40-46AA-99B8-26D71731A583}">
      <dgm:prSet phldrT="[Text]"/>
      <dgm:spPr/>
      <dgm:t>
        <a:bodyPr/>
        <a:lstStyle/>
        <a:p>
          <a:r>
            <a:rPr lang="en-US" dirty="0"/>
            <a:t>Buddha</a:t>
          </a:r>
        </a:p>
      </dgm:t>
    </dgm:pt>
    <dgm:pt modelId="{73BB8AAC-E944-4C25-AC4D-2F6D63F0283A}" type="parTrans" cxnId="{DBB7DC7B-7D88-48ED-9AA1-AFCA6E69EB46}">
      <dgm:prSet/>
      <dgm:spPr/>
      <dgm:t>
        <a:bodyPr/>
        <a:lstStyle/>
        <a:p>
          <a:endParaRPr lang="en-MY"/>
        </a:p>
      </dgm:t>
    </dgm:pt>
    <dgm:pt modelId="{0AE26379-CE01-4A4F-BBD4-81CE1F995659}" type="sibTrans" cxnId="{DBB7DC7B-7D88-48ED-9AA1-AFCA6E69EB46}">
      <dgm:prSet/>
      <dgm:spPr/>
      <dgm:t>
        <a:bodyPr/>
        <a:lstStyle/>
        <a:p>
          <a:endParaRPr lang="en-MY"/>
        </a:p>
      </dgm:t>
    </dgm:pt>
    <dgm:pt modelId="{FC1234C2-1435-457C-8986-D162C2F3FFD6}">
      <dgm:prSet phldrT="[Text]"/>
      <dgm:spPr/>
      <dgm:t>
        <a:bodyPr/>
        <a:lstStyle/>
        <a:p>
          <a:r>
            <a:rPr lang="en-US" dirty="0"/>
            <a:t>Hindu</a:t>
          </a:r>
        </a:p>
      </dgm:t>
    </dgm:pt>
    <dgm:pt modelId="{255BFEEE-F897-48BA-A79D-8EB4F5891DA1}" type="parTrans" cxnId="{7D4E7B7F-5B41-4DC4-A63C-40B8333833AA}">
      <dgm:prSet/>
      <dgm:spPr/>
      <dgm:t>
        <a:bodyPr/>
        <a:lstStyle/>
        <a:p>
          <a:endParaRPr lang="en-MY"/>
        </a:p>
      </dgm:t>
    </dgm:pt>
    <dgm:pt modelId="{85F2E0E9-1D6F-43E5-ACE7-D011A7CEF79C}" type="sibTrans" cxnId="{7D4E7B7F-5B41-4DC4-A63C-40B8333833AA}">
      <dgm:prSet/>
      <dgm:spPr/>
      <dgm:t>
        <a:bodyPr/>
        <a:lstStyle/>
        <a:p>
          <a:endParaRPr lang="en-MY"/>
        </a:p>
      </dgm:t>
    </dgm:pt>
    <dgm:pt modelId="{BEF14A1C-51DB-44EB-9647-2ECC3982B7FA}">
      <dgm:prSet phldrT="[Text]"/>
      <dgm:spPr/>
      <dgm:t>
        <a:bodyPr/>
        <a:lstStyle/>
        <a:p>
          <a:r>
            <a:rPr lang="en-US" dirty="0"/>
            <a:t>Kristian</a:t>
          </a:r>
        </a:p>
      </dgm:t>
    </dgm:pt>
    <dgm:pt modelId="{CBCA291E-D07A-4742-844E-E32431DE41A7}" type="parTrans" cxnId="{AB828B8D-2C4A-4CE8-8343-58B2E3C2D9F1}">
      <dgm:prSet/>
      <dgm:spPr/>
      <dgm:t>
        <a:bodyPr/>
        <a:lstStyle/>
        <a:p>
          <a:endParaRPr lang="en-MY"/>
        </a:p>
      </dgm:t>
    </dgm:pt>
    <dgm:pt modelId="{7FF15A82-2FDD-4EE7-8031-2F8593E95D38}" type="sibTrans" cxnId="{AB828B8D-2C4A-4CE8-8343-58B2E3C2D9F1}">
      <dgm:prSet/>
      <dgm:spPr/>
      <dgm:t>
        <a:bodyPr/>
        <a:lstStyle/>
        <a:p>
          <a:endParaRPr lang="en-MY"/>
        </a:p>
      </dgm:t>
    </dgm:pt>
    <dgm:pt modelId="{DED53CE4-34EC-41CA-A98C-5C89C11DE02B}" type="pres">
      <dgm:prSet presAssocID="{D1B94A94-77B2-4E1B-A4D0-A916B90C51C0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</dgm:pt>
    <dgm:pt modelId="{5096F523-CD86-4668-B8BC-9FA53CA34653}" type="pres">
      <dgm:prSet presAssocID="{7AFBB6B4-7B7D-4AD0-AA8D-9D6368543971}" presName="root1" presStyleCnt="0"/>
      <dgm:spPr/>
    </dgm:pt>
    <dgm:pt modelId="{6B464CD7-F36C-49E7-A9C4-3C2D10B165AF}" type="pres">
      <dgm:prSet presAssocID="{7AFBB6B4-7B7D-4AD0-AA8D-9D6368543971}" presName="LevelOneTextNode" presStyleLbl="node0" presStyleIdx="0" presStyleCnt="1">
        <dgm:presLayoutVars>
          <dgm:chPref val="3"/>
        </dgm:presLayoutVars>
      </dgm:prSet>
      <dgm:spPr/>
    </dgm:pt>
    <dgm:pt modelId="{3429EC6E-D90C-425F-8764-35AC2104E27C}" type="pres">
      <dgm:prSet presAssocID="{7AFBB6B4-7B7D-4AD0-AA8D-9D6368543971}" presName="level2hierChild" presStyleCnt="0"/>
      <dgm:spPr/>
    </dgm:pt>
    <dgm:pt modelId="{C7348D18-2323-440A-B379-B435D35D297F}" type="pres">
      <dgm:prSet presAssocID="{F3759AE3-A4AD-45CA-BF8F-71DE88D57B41}" presName="conn2-1" presStyleLbl="parChTrans1D2" presStyleIdx="0" presStyleCnt="3"/>
      <dgm:spPr/>
    </dgm:pt>
    <dgm:pt modelId="{805A1B9B-7F46-4901-AF90-0AC8D8046E78}" type="pres">
      <dgm:prSet presAssocID="{F3759AE3-A4AD-45CA-BF8F-71DE88D57B41}" presName="connTx" presStyleLbl="parChTrans1D2" presStyleIdx="0" presStyleCnt="3"/>
      <dgm:spPr/>
    </dgm:pt>
    <dgm:pt modelId="{9A0B1DC2-C715-43EE-9562-8DF6BD227A81}" type="pres">
      <dgm:prSet presAssocID="{6F79C225-53B3-42CF-AB4A-B83968F352B6}" presName="root2" presStyleCnt="0"/>
      <dgm:spPr/>
    </dgm:pt>
    <dgm:pt modelId="{E5CCDAA1-F4FD-49D7-BAA7-DB8E621B2F77}" type="pres">
      <dgm:prSet presAssocID="{6F79C225-53B3-42CF-AB4A-B83968F352B6}" presName="LevelTwoTextNode" presStyleLbl="node2" presStyleIdx="0" presStyleCnt="3">
        <dgm:presLayoutVars>
          <dgm:chPref val="3"/>
        </dgm:presLayoutVars>
      </dgm:prSet>
      <dgm:spPr/>
    </dgm:pt>
    <dgm:pt modelId="{811E29EF-C05B-40DA-9749-62599C07A22E}" type="pres">
      <dgm:prSet presAssocID="{6F79C225-53B3-42CF-AB4A-B83968F352B6}" presName="level3hierChild" presStyleCnt="0"/>
      <dgm:spPr/>
    </dgm:pt>
    <dgm:pt modelId="{632D8E0B-60E7-48A6-9A68-05727EF6BD68}" type="pres">
      <dgm:prSet presAssocID="{7A2F97ED-7DF4-4600-8DE7-576D4C1E7151}" presName="conn2-1" presStyleLbl="parChTrans1D3" presStyleIdx="0" presStyleCnt="8"/>
      <dgm:spPr/>
    </dgm:pt>
    <dgm:pt modelId="{31DEFE2D-9936-4075-822D-784B64B3E707}" type="pres">
      <dgm:prSet presAssocID="{7A2F97ED-7DF4-4600-8DE7-576D4C1E7151}" presName="connTx" presStyleLbl="parChTrans1D3" presStyleIdx="0" presStyleCnt="8"/>
      <dgm:spPr/>
    </dgm:pt>
    <dgm:pt modelId="{4556D24A-560D-4D77-9F93-AC05261AA1AD}" type="pres">
      <dgm:prSet presAssocID="{D8506DA1-8CB9-4CD4-A9A3-9861A1D2BA97}" presName="root2" presStyleCnt="0"/>
      <dgm:spPr/>
    </dgm:pt>
    <dgm:pt modelId="{BFE2160A-B5A1-4DC4-95AF-D61AB9A72B2E}" type="pres">
      <dgm:prSet presAssocID="{D8506DA1-8CB9-4CD4-A9A3-9861A1D2BA97}" presName="LevelTwoTextNode" presStyleLbl="node3" presStyleIdx="0" presStyleCnt="8">
        <dgm:presLayoutVars>
          <dgm:chPref val="3"/>
        </dgm:presLayoutVars>
      </dgm:prSet>
      <dgm:spPr/>
    </dgm:pt>
    <dgm:pt modelId="{67DBC47D-539D-4D2C-9DBA-123A374A060C}" type="pres">
      <dgm:prSet presAssocID="{D8506DA1-8CB9-4CD4-A9A3-9861A1D2BA97}" presName="level3hierChild" presStyleCnt="0"/>
      <dgm:spPr/>
    </dgm:pt>
    <dgm:pt modelId="{C7C7CB36-BED2-40F4-A423-F81E949974AC}" type="pres">
      <dgm:prSet presAssocID="{1C20E72F-E9F7-4344-B321-45DF876A77D6}" presName="conn2-1" presStyleLbl="parChTrans1D3" presStyleIdx="1" presStyleCnt="8"/>
      <dgm:spPr/>
    </dgm:pt>
    <dgm:pt modelId="{9082B35B-7858-4E43-95EE-A4EDE8622C6F}" type="pres">
      <dgm:prSet presAssocID="{1C20E72F-E9F7-4344-B321-45DF876A77D6}" presName="connTx" presStyleLbl="parChTrans1D3" presStyleIdx="1" presStyleCnt="8"/>
      <dgm:spPr/>
    </dgm:pt>
    <dgm:pt modelId="{D8A043AC-5803-422A-B4CB-22CB4EEA2F07}" type="pres">
      <dgm:prSet presAssocID="{98E48000-6303-4112-8AA5-92245560C992}" presName="root2" presStyleCnt="0"/>
      <dgm:spPr/>
    </dgm:pt>
    <dgm:pt modelId="{30F15064-3205-4AD3-96E1-54CD9F2F289E}" type="pres">
      <dgm:prSet presAssocID="{98E48000-6303-4112-8AA5-92245560C992}" presName="LevelTwoTextNode" presStyleLbl="node3" presStyleIdx="1" presStyleCnt="8">
        <dgm:presLayoutVars>
          <dgm:chPref val="3"/>
        </dgm:presLayoutVars>
      </dgm:prSet>
      <dgm:spPr/>
    </dgm:pt>
    <dgm:pt modelId="{6AFAF043-E8C6-4A79-A133-CDCC7FD2AB65}" type="pres">
      <dgm:prSet presAssocID="{98E48000-6303-4112-8AA5-92245560C992}" presName="level3hierChild" presStyleCnt="0"/>
      <dgm:spPr/>
    </dgm:pt>
    <dgm:pt modelId="{1CAD8E24-4751-4501-A061-1C0D752AA84C}" type="pres">
      <dgm:prSet presAssocID="{E388E784-53E3-4776-B616-2CDD23AC926F}" presName="conn2-1" presStyleLbl="parChTrans1D2" presStyleIdx="1" presStyleCnt="3"/>
      <dgm:spPr/>
    </dgm:pt>
    <dgm:pt modelId="{6CDB9614-3E03-4D70-B8E9-CBB06CCCC026}" type="pres">
      <dgm:prSet presAssocID="{E388E784-53E3-4776-B616-2CDD23AC926F}" presName="connTx" presStyleLbl="parChTrans1D2" presStyleIdx="1" presStyleCnt="3"/>
      <dgm:spPr/>
    </dgm:pt>
    <dgm:pt modelId="{79FBE9EE-B0C4-4C09-8715-08EDC67B1333}" type="pres">
      <dgm:prSet presAssocID="{BC9D8084-1D62-4B04-9EBE-67B6F4251E27}" presName="root2" presStyleCnt="0"/>
      <dgm:spPr/>
    </dgm:pt>
    <dgm:pt modelId="{CB51426B-61EC-4353-B34C-ECA09757D9EB}" type="pres">
      <dgm:prSet presAssocID="{BC9D8084-1D62-4B04-9EBE-67B6F4251E27}" presName="LevelTwoTextNode" presStyleLbl="node2" presStyleIdx="1" presStyleCnt="3">
        <dgm:presLayoutVars>
          <dgm:chPref val="3"/>
        </dgm:presLayoutVars>
      </dgm:prSet>
      <dgm:spPr/>
    </dgm:pt>
    <dgm:pt modelId="{502CD48E-622E-4C88-9A97-7DD28F16B195}" type="pres">
      <dgm:prSet presAssocID="{BC9D8084-1D62-4B04-9EBE-67B6F4251E27}" presName="level3hierChild" presStyleCnt="0"/>
      <dgm:spPr/>
    </dgm:pt>
    <dgm:pt modelId="{114F0315-346B-4C24-BCBE-6E0D1C5E0A6B}" type="pres">
      <dgm:prSet presAssocID="{47141135-24DE-46F4-864B-EEAC1C1AEE22}" presName="conn2-1" presStyleLbl="parChTrans1D3" presStyleIdx="2" presStyleCnt="8"/>
      <dgm:spPr/>
    </dgm:pt>
    <dgm:pt modelId="{94434BE2-DB71-4AEC-A130-384F6CF26737}" type="pres">
      <dgm:prSet presAssocID="{47141135-24DE-46F4-864B-EEAC1C1AEE22}" presName="connTx" presStyleLbl="parChTrans1D3" presStyleIdx="2" presStyleCnt="8"/>
      <dgm:spPr/>
    </dgm:pt>
    <dgm:pt modelId="{C0F610C5-B0A5-4599-B965-729C0E75DE59}" type="pres">
      <dgm:prSet presAssocID="{1B656D40-3B5E-41FC-B0B1-F121EBC7EF4B}" presName="root2" presStyleCnt="0"/>
      <dgm:spPr/>
    </dgm:pt>
    <dgm:pt modelId="{67D3EABE-B0AB-4F5A-93DF-29C2FAB476A6}" type="pres">
      <dgm:prSet presAssocID="{1B656D40-3B5E-41FC-B0B1-F121EBC7EF4B}" presName="LevelTwoTextNode" presStyleLbl="node3" presStyleIdx="2" presStyleCnt="8">
        <dgm:presLayoutVars>
          <dgm:chPref val="3"/>
        </dgm:presLayoutVars>
      </dgm:prSet>
      <dgm:spPr/>
    </dgm:pt>
    <dgm:pt modelId="{FEA96070-785F-48B7-BC66-A5822EDDFA4E}" type="pres">
      <dgm:prSet presAssocID="{1B656D40-3B5E-41FC-B0B1-F121EBC7EF4B}" presName="level3hierChild" presStyleCnt="0"/>
      <dgm:spPr/>
    </dgm:pt>
    <dgm:pt modelId="{B9FD8A80-4F02-4006-893A-7D79F14EF4CD}" type="pres">
      <dgm:prSet presAssocID="{858B27AA-01C4-4B35-A1A2-9D0EE84C24BD}" presName="conn2-1" presStyleLbl="parChTrans1D3" presStyleIdx="3" presStyleCnt="8"/>
      <dgm:spPr/>
    </dgm:pt>
    <dgm:pt modelId="{2D520D20-0DD8-4A45-9CAC-31DF258CE85A}" type="pres">
      <dgm:prSet presAssocID="{858B27AA-01C4-4B35-A1A2-9D0EE84C24BD}" presName="connTx" presStyleLbl="parChTrans1D3" presStyleIdx="3" presStyleCnt="8"/>
      <dgm:spPr/>
    </dgm:pt>
    <dgm:pt modelId="{37E5CF67-337E-4D4A-BD6E-27AEC1A227D2}" type="pres">
      <dgm:prSet presAssocID="{53D9292E-A841-4172-9F6B-B4CCFCF063DC}" presName="root2" presStyleCnt="0"/>
      <dgm:spPr/>
    </dgm:pt>
    <dgm:pt modelId="{B3098573-7E08-4046-94FE-9374AD15266C}" type="pres">
      <dgm:prSet presAssocID="{53D9292E-A841-4172-9F6B-B4CCFCF063DC}" presName="LevelTwoTextNode" presStyleLbl="node3" presStyleIdx="3" presStyleCnt="8">
        <dgm:presLayoutVars>
          <dgm:chPref val="3"/>
        </dgm:presLayoutVars>
      </dgm:prSet>
      <dgm:spPr/>
    </dgm:pt>
    <dgm:pt modelId="{1A46B391-5DF9-4A87-B363-CEDBD2F81E24}" type="pres">
      <dgm:prSet presAssocID="{53D9292E-A841-4172-9F6B-B4CCFCF063DC}" presName="level3hierChild" presStyleCnt="0"/>
      <dgm:spPr/>
    </dgm:pt>
    <dgm:pt modelId="{63B4FBCB-540D-4F0A-AD10-8CA587ABCE09}" type="pres">
      <dgm:prSet presAssocID="{004FD6FC-EBE4-49D2-A0EC-2C2401203832}" presName="conn2-1" presStyleLbl="parChTrans1D2" presStyleIdx="2" presStyleCnt="3"/>
      <dgm:spPr/>
    </dgm:pt>
    <dgm:pt modelId="{85E4DED2-8289-4B9C-B4CC-CEE597006238}" type="pres">
      <dgm:prSet presAssocID="{004FD6FC-EBE4-49D2-A0EC-2C2401203832}" presName="connTx" presStyleLbl="parChTrans1D2" presStyleIdx="2" presStyleCnt="3"/>
      <dgm:spPr/>
    </dgm:pt>
    <dgm:pt modelId="{9D47D246-C2AE-4511-A7BE-E035E6EBDD65}" type="pres">
      <dgm:prSet presAssocID="{A8BB5F9A-FB40-4639-BFBB-9D9F8D001775}" presName="root2" presStyleCnt="0"/>
      <dgm:spPr/>
    </dgm:pt>
    <dgm:pt modelId="{508D4B7A-05F7-4F55-9393-B0FDFF09FEE8}" type="pres">
      <dgm:prSet presAssocID="{A8BB5F9A-FB40-4639-BFBB-9D9F8D001775}" presName="LevelTwoTextNode" presStyleLbl="node2" presStyleIdx="2" presStyleCnt="3">
        <dgm:presLayoutVars>
          <dgm:chPref val="3"/>
        </dgm:presLayoutVars>
      </dgm:prSet>
      <dgm:spPr/>
    </dgm:pt>
    <dgm:pt modelId="{9E8D23B4-19B9-409A-8891-0AE4F7DA0460}" type="pres">
      <dgm:prSet presAssocID="{A8BB5F9A-FB40-4639-BFBB-9D9F8D001775}" presName="level3hierChild" presStyleCnt="0"/>
      <dgm:spPr/>
    </dgm:pt>
    <dgm:pt modelId="{0DFA6919-7912-44E3-A2B4-F3FF9603B0CA}" type="pres">
      <dgm:prSet presAssocID="{30AB7410-D7CA-4FE6-8A02-8CF013A2CD76}" presName="conn2-1" presStyleLbl="parChTrans1D3" presStyleIdx="4" presStyleCnt="8"/>
      <dgm:spPr/>
    </dgm:pt>
    <dgm:pt modelId="{E5E5514F-3D72-41BB-9ACE-FB29F243CFDC}" type="pres">
      <dgm:prSet presAssocID="{30AB7410-D7CA-4FE6-8A02-8CF013A2CD76}" presName="connTx" presStyleLbl="parChTrans1D3" presStyleIdx="4" presStyleCnt="8"/>
      <dgm:spPr/>
    </dgm:pt>
    <dgm:pt modelId="{619D113A-DEAC-47BC-AE94-4F1165012ABB}" type="pres">
      <dgm:prSet presAssocID="{A24BAD80-8B93-49DF-A81F-6B7CFA25FE4F}" presName="root2" presStyleCnt="0"/>
      <dgm:spPr/>
    </dgm:pt>
    <dgm:pt modelId="{33D3F147-AF17-4DE9-8D7C-A1E663DA8750}" type="pres">
      <dgm:prSet presAssocID="{A24BAD80-8B93-49DF-A81F-6B7CFA25FE4F}" presName="LevelTwoTextNode" presStyleLbl="node3" presStyleIdx="4" presStyleCnt="8">
        <dgm:presLayoutVars>
          <dgm:chPref val="3"/>
        </dgm:presLayoutVars>
      </dgm:prSet>
      <dgm:spPr/>
    </dgm:pt>
    <dgm:pt modelId="{1892CAB0-2DCB-4736-986E-D38B694A856F}" type="pres">
      <dgm:prSet presAssocID="{A24BAD80-8B93-49DF-A81F-6B7CFA25FE4F}" presName="level3hierChild" presStyleCnt="0"/>
      <dgm:spPr/>
    </dgm:pt>
    <dgm:pt modelId="{A4631211-2964-423D-BE65-271B5B87EA9F}" type="pres">
      <dgm:prSet presAssocID="{73BB8AAC-E944-4C25-AC4D-2F6D63F0283A}" presName="conn2-1" presStyleLbl="parChTrans1D3" presStyleIdx="5" presStyleCnt="8"/>
      <dgm:spPr/>
    </dgm:pt>
    <dgm:pt modelId="{E188688B-8E93-406D-973F-016B89FD322D}" type="pres">
      <dgm:prSet presAssocID="{73BB8AAC-E944-4C25-AC4D-2F6D63F0283A}" presName="connTx" presStyleLbl="parChTrans1D3" presStyleIdx="5" presStyleCnt="8"/>
      <dgm:spPr/>
    </dgm:pt>
    <dgm:pt modelId="{6F16AFEE-9249-46D1-9132-BF1F6F1DDC19}" type="pres">
      <dgm:prSet presAssocID="{944E6B20-FA40-46AA-99B8-26D71731A583}" presName="root2" presStyleCnt="0"/>
      <dgm:spPr/>
    </dgm:pt>
    <dgm:pt modelId="{9A3F1DEA-81F6-4FEA-8518-6AED5CDDB66C}" type="pres">
      <dgm:prSet presAssocID="{944E6B20-FA40-46AA-99B8-26D71731A583}" presName="LevelTwoTextNode" presStyleLbl="node3" presStyleIdx="5" presStyleCnt="8">
        <dgm:presLayoutVars>
          <dgm:chPref val="3"/>
        </dgm:presLayoutVars>
      </dgm:prSet>
      <dgm:spPr/>
    </dgm:pt>
    <dgm:pt modelId="{77DFA8EE-607A-4AC3-969E-B348B81A8708}" type="pres">
      <dgm:prSet presAssocID="{944E6B20-FA40-46AA-99B8-26D71731A583}" presName="level3hierChild" presStyleCnt="0"/>
      <dgm:spPr/>
    </dgm:pt>
    <dgm:pt modelId="{6146CC35-6775-4FD3-BB7F-830A6C29DB5C}" type="pres">
      <dgm:prSet presAssocID="{255BFEEE-F897-48BA-A79D-8EB4F5891DA1}" presName="conn2-1" presStyleLbl="parChTrans1D3" presStyleIdx="6" presStyleCnt="8"/>
      <dgm:spPr/>
    </dgm:pt>
    <dgm:pt modelId="{935586C6-304B-4E5B-A0E2-623941872CB5}" type="pres">
      <dgm:prSet presAssocID="{255BFEEE-F897-48BA-A79D-8EB4F5891DA1}" presName="connTx" presStyleLbl="parChTrans1D3" presStyleIdx="6" presStyleCnt="8"/>
      <dgm:spPr/>
    </dgm:pt>
    <dgm:pt modelId="{584532CF-2938-4131-AA58-5F653C52D9D1}" type="pres">
      <dgm:prSet presAssocID="{FC1234C2-1435-457C-8986-D162C2F3FFD6}" presName="root2" presStyleCnt="0"/>
      <dgm:spPr/>
    </dgm:pt>
    <dgm:pt modelId="{6CB5A1CC-BE04-471B-B5EB-1BC4FBFD20AB}" type="pres">
      <dgm:prSet presAssocID="{FC1234C2-1435-457C-8986-D162C2F3FFD6}" presName="LevelTwoTextNode" presStyleLbl="node3" presStyleIdx="6" presStyleCnt="8">
        <dgm:presLayoutVars>
          <dgm:chPref val="3"/>
        </dgm:presLayoutVars>
      </dgm:prSet>
      <dgm:spPr/>
    </dgm:pt>
    <dgm:pt modelId="{EA12850B-7F5F-4555-936B-6BC532426A91}" type="pres">
      <dgm:prSet presAssocID="{FC1234C2-1435-457C-8986-D162C2F3FFD6}" presName="level3hierChild" presStyleCnt="0"/>
      <dgm:spPr/>
    </dgm:pt>
    <dgm:pt modelId="{5AE48B6E-F127-4EBC-B9CF-22EBDF518BB8}" type="pres">
      <dgm:prSet presAssocID="{CBCA291E-D07A-4742-844E-E32431DE41A7}" presName="conn2-1" presStyleLbl="parChTrans1D3" presStyleIdx="7" presStyleCnt="8"/>
      <dgm:spPr/>
    </dgm:pt>
    <dgm:pt modelId="{83AF2CC5-3F7D-482B-893A-C48C40FE3356}" type="pres">
      <dgm:prSet presAssocID="{CBCA291E-D07A-4742-844E-E32431DE41A7}" presName="connTx" presStyleLbl="parChTrans1D3" presStyleIdx="7" presStyleCnt="8"/>
      <dgm:spPr/>
    </dgm:pt>
    <dgm:pt modelId="{6595990F-41C1-4972-891F-A05570712CA9}" type="pres">
      <dgm:prSet presAssocID="{BEF14A1C-51DB-44EB-9647-2ECC3982B7FA}" presName="root2" presStyleCnt="0"/>
      <dgm:spPr/>
    </dgm:pt>
    <dgm:pt modelId="{F222A69A-1968-4ED7-9F13-5BF25E9B7846}" type="pres">
      <dgm:prSet presAssocID="{BEF14A1C-51DB-44EB-9647-2ECC3982B7FA}" presName="LevelTwoTextNode" presStyleLbl="node3" presStyleIdx="7" presStyleCnt="8">
        <dgm:presLayoutVars>
          <dgm:chPref val="3"/>
        </dgm:presLayoutVars>
      </dgm:prSet>
      <dgm:spPr/>
    </dgm:pt>
    <dgm:pt modelId="{2DACFF22-2FB6-4244-B7A2-3D4050C210D3}" type="pres">
      <dgm:prSet presAssocID="{BEF14A1C-51DB-44EB-9647-2ECC3982B7FA}" presName="level3hierChild" presStyleCnt="0"/>
      <dgm:spPr/>
    </dgm:pt>
  </dgm:ptLst>
  <dgm:cxnLst>
    <dgm:cxn modelId="{C641D401-F90D-4B7B-884B-CBADDF9D5F69}" type="presOf" srcId="{47141135-24DE-46F4-864B-EEAC1C1AEE22}" destId="{114F0315-346B-4C24-BCBE-6E0D1C5E0A6B}" srcOrd="0" destOrd="0" presId="urn:microsoft.com/office/officeart/2008/layout/HorizontalMultiLevelHierarchy"/>
    <dgm:cxn modelId="{89BB7814-1419-487B-ABA3-6141BDC05E95}" srcId="{7AFBB6B4-7B7D-4AD0-AA8D-9D6368543971}" destId="{6F79C225-53B3-42CF-AB4A-B83968F352B6}" srcOrd="0" destOrd="0" parTransId="{F3759AE3-A4AD-45CA-BF8F-71DE88D57B41}" sibTransId="{8D61DCB7-7705-4714-9E6E-7C20E8285D5A}"/>
    <dgm:cxn modelId="{0DB67F1F-5F47-4AE2-AB86-F7674D96CB8A}" type="presOf" srcId="{255BFEEE-F897-48BA-A79D-8EB4F5891DA1}" destId="{935586C6-304B-4E5B-A0E2-623941872CB5}" srcOrd="1" destOrd="0" presId="urn:microsoft.com/office/officeart/2008/layout/HorizontalMultiLevelHierarchy"/>
    <dgm:cxn modelId="{D9B94321-F286-468B-93DB-0A2DD4D98A3F}" type="presOf" srcId="{53D9292E-A841-4172-9F6B-B4CCFCF063DC}" destId="{B3098573-7E08-4046-94FE-9374AD15266C}" srcOrd="0" destOrd="0" presId="urn:microsoft.com/office/officeart/2008/layout/HorizontalMultiLevelHierarchy"/>
    <dgm:cxn modelId="{A4FD0727-0B65-4A14-8CF5-380E59214672}" srcId="{7AFBB6B4-7B7D-4AD0-AA8D-9D6368543971}" destId="{BC9D8084-1D62-4B04-9EBE-67B6F4251E27}" srcOrd="1" destOrd="0" parTransId="{E388E784-53E3-4776-B616-2CDD23AC926F}" sibTransId="{2C0D96C0-E7FB-4C8F-B977-03045C3D55D6}"/>
    <dgm:cxn modelId="{7C28052C-0236-48A3-A54F-B4C7CACB5121}" type="presOf" srcId="{004FD6FC-EBE4-49D2-A0EC-2C2401203832}" destId="{63B4FBCB-540D-4F0A-AD10-8CA587ABCE09}" srcOrd="0" destOrd="0" presId="urn:microsoft.com/office/officeart/2008/layout/HorizontalMultiLevelHierarchy"/>
    <dgm:cxn modelId="{89011D38-1FBC-4388-949C-7F891C3E2DBB}" type="presOf" srcId="{6F79C225-53B3-42CF-AB4A-B83968F352B6}" destId="{E5CCDAA1-F4FD-49D7-BAA7-DB8E621B2F77}" srcOrd="0" destOrd="0" presId="urn:microsoft.com/office/officeart/2008/layout/HorizontalMultiLevelHierarchy"/>
    <dgm:cxn modelId="{B788A438-2FED-4A4A-AFD2-C62767DA4B0F}" type="presOf" srcId="{30AB7410-D7CA-4FE6-8A02-8CF013A2CD76}" destId="{0DFA6919-7912-44E3-A2B4-F3FF9603B0CA}" srcOrd="0" destOrd="0" presId="urn:microsoft.com/office/officeart/2008/layout/HorizontalMultiLevelHierarchy"/>
    <dgm:cxn modelId="{5047EF3A-23A0-4343-95A6-B6DEB0F96D4A}" type="presOf" srcId="{BEF14A1C-51DB-44EB-9647-2ECC3982B7FA}" destId="{F222A69A-1968-4ED7-9F13-5BF25E9B7846}" srcOrd="0" destOrd="0" presId="urn:microsoft.com/office/officeart/2008/layout/HorizontalMultiLevelHierarchy"/>
    <dgm:cxn modelId="{E659C15B-B7C2-4909-BE89-ECEE35EA296E}" type="presOf" srcId="{858B27AA-01C4-4B35-A1A2-9D0EE84C24BD}" destId="{2D520D20-0DD8-4A45-9CAC-31DF258CE85A}" srcOrd="1" destOrd="0" presId="urn:microsoft.com/office/officeart/2008/layout/HorizontalMultiLevelHierarchy"/>
    <dgm:cxn modelId="{A24CD35E-0669-4846-A74D-BF06117B57E0}" type="presOf" srcId="{1B656D40-3B5E-41FC-B0B1-F121EBC7EF4B}" destId="{67D3EABE-B0AB-4F5A-93DF-29C2FAB476A6}" srcOrd="0" destOrd="0" presId="urn:microsoft.com/office/officeart/2008/layout/HorizontalMultiLevelHierarchy"/>
    <dgm:cxn modelId="{EF9F7261-06C1-441E-92C3-8290FCC4FEC0}" type="presOf" srcId="{255BFEEE-F897-48BA-A79D-8EB4F5891DA1}" destId="{6146CC35-6775-4FD3-BB7F-830A6C29DB5C}" srcOrd="0" destOrd="0" presId="urn:microsoft.com/office/officeart/2008/layout/HorizontalMultiLevelHierarchy"/>
    <dgm:cxn modelId="{A2887A41-11F9-44A1-9CEB-6EE0E2D33652}" type="presOf" srcId="{A24BAD80-8B93-49DF-A81F-6B7CFA25FE4F}" destId="{33D3F147-AF17-4DE9-8D7C-A1E663DA8750}" srcOrd="0" destOrd="0" presId="urn:microsoft.com/office/officeart/2008/layout/HorizontalMultiLevelHierarchy"/>
    <dgm:cxn modelId="{D4F07162-0174-4B17-A458-892AF2048ED7}" type="presOf" srcId="{A8BB5F9A-FB40-4639-BFBB-9D9F8D001775}" destId="{508D4B7A-05F7-4F55-9393-B0FDFF09FEE8}" srcOrd="0" destOrd="0" presId="urn:microsoft.com/office/officeart/2008/layout/HorizontalMultiLevelHierarchy"/>
    <dgm:cxn modelId="{DDEC7F63-C173-4206-A595-A2AF2EA0946A}" type="presOf" srcId="{E388E784-53E3-4776-B616-2CDD23AC926F}" destId="{1CAD8E24-4751-4501-A061-1C0D752AA84C}" srcOrd="0" destOrd="0" presId="urn:microsoft.com/office/officeart/2008/layout/HorizontalMultiLevelHierarchy"/>
    <dgm:cxn modelId="{3194D663-8CC4-4A39-88C7-E56C1CCE5759}" type="presOf" srcId="{1C20E72F-E9F7-4344-B321-45DF876A77D6}" destId="{9082B35B-7858-4E43-95EE-A4EDE8622C6F}" srcOrd="1" destOrd="0" presId="urn:microsoft.com/office/officeart/2008/layout/HorizontalMultiLevelHierarchy"/>
    <dgm:cxn modelId="{1F8CA764-6DC2-482B-89AA-3185F0E918EA}" srcId="{BC9D8084-1D62-4B04-9EBE-67B6F4251E27}" destId="{53D9292E-A841-4172-9F6B-B4CCFCF063DC}" srcOrd="1" destOrd="0" parTransId="{858B27AA-01C4-4B35-A1A2-9D0EE84C24BD}" sibTransId="{9B6268B9-1045-4A00-BC8A-72660700B2DE}"/>
    <dgm:cxn modelId="{B7A8C66E-AE52-442A-846C-DB27D1254D77}" type="presOf" srcId="{7AFBB6B4-7B7D-4AD0-AA8D-9D6368543971}" destId="{6B464CD7-F36C-49E7-A9C4-3C2D10B165AF}" srcOrd="0" destOrd="0" presId="urn:microsoft.com/office/officeart/2008/layout/HorizontalMultiLevelHierarchy"/>
    <dgm:cxn modelId="{8FF6606F-4C85-4D2A-BBAB-F5CA8E328239}" srcId="{7AFBB6B4-7B7D-4AD0-AA8D-9D6368543971}" destId="{A8BB5F9A-FB40-4639-BFBB-9D9F8D001775}" srcOrd="2" destOrd="0" parTransId="{004FD6FC-EBE4-49D2-A0EC-2C2401203832}" sibTransId="{D8BD1F78-62C0-4C60-86FA-DA3F6D5CE71E}"/>
    <dgm:cxn modelId="{5FAE5672-C690-424C-BB8E-FF01CCFD11C3}" type="presOf" srcId="{7A2F97ED-7DF4-4600-8DE7-576D4C1E7151}" destId="{31DEFE2D-9936-4075-822D-784B64B3E707}" srcOrd="1" destOrd="0" presId="urn:microsoft.com/office/officeart/2008/layout/HorizontalMultiLevelHierarchy"/>
    <dgm:cxn modelId="{3E8EEF53-8779-46E4-93F4-3D494BB3C315}" type="presOf" srcId="{004FD6FC-EBE4-49D2-A0EC-2C2401203832}" destId="{85E4DED2-8289-4B9C-B4CC-CEE597006238}" srcOrd="1" destOrd="0" presId="urn:microsoft.com/office/officeart/2008/layout/HorizontalMultiLevelHierarchy"/>
    <dgm:cxn modelId="{5B530E75-9F23-452B-81B2-51F84004BF93}" type="presOf" srcId="{BC9D8084-1D62-4B04-9EBE-67B6F4251E27}" destId="{CB51426B-61EC-4353-B34C-ECA09757D9EB}" srcOrd="0" destOrd="0" presId="urn:microsoft.com/office/officeart/2008/layout/HorizontalMultiLevelHierarchy"/>
    <dgm:cxn modelId="{047C4858-0414-400A-A5E7-093CA6080025}" type="presOf" srcId="{944E6B20-FA40-46AA-99B8-26D71731A583}" destId="{9A3F1DEA-81F6-4FEA-8518-6AED5CDDB66C}" srcOrd="0" destOrd="0" presId="urn:microsoft.com/office/officeart/2008/layout/HorizontalMultiLevelHierarchy"/>
    <dgm:cxn modelId="{7FECFE7A-7857-43CD-95EB-E4A0420C9126}" type="presOf" srcId="{98E48000-6303-4112-8AA5-92245560C992}" destId="{30F15064-3205-4AD3-96E1-54CD9F2F289E}" srcOrd="0" destOrd="0" presId="urn:microsoft.com/office/officeart/2008/layout/HorizontalMultiLevelHierarchy"/>
    <dgm:cxn modelId="{DBB7DC7B-7D88-48ED-9AA1-AFCA6E69EB46}" srcId="{A8BB5F9A-FB40-4639-BFBB-9D9F8D001775}" destId="{944E6B20-FA40-46AA-99B8-26D71731A583}" srcOrd="1" destOrd="0" parTransId="{73BB8AAC-E944-4C25-AC4D-2F6D63F0283A}" sibTransId="{0AE26379-CE01-4A4F-BBD4-81CE1F995659}"/>
    <dgm:cxn modelId="{7D4E7B7F-5B41-4DC4-A63C-40B8333833AA}" srcId="{A8BB5F9A-FB40-4639-BFBB-9D9F8D001775}" destId="{FC1234C2-1435-457C-8986-D162C2F3FFD6}" srcOrd="2" destOrd="0" parTransId="{255BFEEE-F897-48BA-A79D-8EB4F5891DA1}" sibTransId="{85F2E0E9-1D6F-43E5-ACE7-D011A7CEF79C}"/>
    <dgm:cxn modelId="{3B940E80-565C-4DB8-817E-770CDE2EB2CB}" type="presOf" srcId="{FC1234C2-1435-457C-8986-D162C2F3FFD6}" destId="{6CB5A1CC-BE04-471B-B5EB-1BC4FBFD20AB}" srcOrd="0" destOrd="0" presId="urn:microsoft.com/office/officeart/2008/layout/HorizontalMultiLevelHierarchy"/>
    <dgm:cxn modelId="{72334986-1843-4493-A46F-02C7D4A3FA63}" srcId="{D1B94A94-77B2-4E1B-A4D0-A916B90C51C0}" destId="{7AFBB6B4-7B7D-4AD0-AA8D-9D6368543971}" srcOrd="0" destOrd="0" parTransId="{EA822C21-A23C-497B-A50E-F4B61D869B25}" sibTransId="{116EEBF1-850B-4348-B61C-0916452F743B}"/>
    <dgm:cxn modelId="{9CFDC88B-D88D-4782-B674-0C4DC94FB578}" type="presOf" srcId="{D1B94A94-77B2-4E1B-A4D0-A916B90C51C0}" destId="{DED53CE4-34EC-41CA-A98C-5C89C11DE02B}" srcOrd="0" destOrd="0" presId="urn:microsoft.com/office/officeart/2008/layout/HorizontalMultiLevelHierarchy"/>
    <dgm:cxn modelId="{AB828B8D-2C4A-4CE8-8343-58B2E3C2D9F1}" srcId="{A8BB5F9A-FB40-4639-BFBB-9D9F8D001775}" destId="{BEF14A1C-51DB-44EB-9647-2ECC3982B7FA}" srcOrd="3" destOrd="0" parTransId="{CBCA291E-D07A-4742-844E-E32431DE41A7}" sibTransId="{7FF15A82-2FDD-4EE7-8031-2F8593E95D38}"/>
    <dgm:cxn modelId="{DFE4B692-2939-408C-9CB0-549D39B47671}" srcId="{6F79C225-53B3-42CF-AB4A-B83968F352B6}" destId="{D8506DA1-8CB9-4CD4-A9A3-9861A1D2BA97}" srcOrd="0" destOrd="0" parTransId="{7A2F97ED-7DF4-4600-8DE7-576D4C1E7151}" sibTransId="{0CFA285F-4F57-4EE6-8066-DDDF34D68FC5}"/>
    <dgm:cxn modelId="{BA98AD95-252B-4D66-A0B7-829B0CD1F8B2}" type="presOf" srcId="{858B27AA-01C4-4B35-A1A2-9D0EE84C24BD}" destId="{B9FD8A80-4F02-4006-893A-7D79F14EF4CD}" srcOrd="0" destOrd="0" presId="urn:microsoft.com/office/officeart/2008/layout/HorizontalMultiLevelHierarchy"/>
    <dgm:cxn modelId="{2EBE7E9A-E8B1-457C-A70C-3E58B6FC4522}" type="presOf" srcId="{D8506DA1-8CB9-4CD4-A9A3-9861A1D2BA97}" destId="{BFE2160A-B5A1-4DC4-95AF-D61AB9A72B2E}" srcOrd="0" destOrd="0" presId="urn:microsoft.com/office/officeart/2008/layout/HorizontalMultiLevelHierarchy"/>
    <dgm:cxn modelId="{80714E9E-7F06-46A9-8480-D6B9B0051C73}" type="presOf" srcId="{E388E784-53E3-4776-B616-2CDD23AC926F}" destId="{6CDB9614-3E03-4D70-B8E9-CBB06CCCC026}" srcOrd="1" destOrd="0" presId="urn:microsoft.com/office/officeart/2008/layout/HorizontalMultiLevelHierarchy"/>
    <dgm:cxn modelId="{3EF358A3-8831-49CC-8905-79E3EE989B19}" srcId="{6F79C225-53B3-42CF-AB4A-B83968F352B6}" destId="{98E48000-6303-4112-8AA5-92245560C992}" srcOrd="1" destOrd="0" parTransId="{1C20E72F-E9F7-4344-B321-45DF876A77D6}" sibTransId="{5ED28114-FFE7-4795-A5A8-81090A32F83A}"/>
    <dgm:cxn modelId="{B1825AA4-A218-4966-B889-5891C627DB18}" srcId="{BC9D8084-1D62-4B04-9EBE-67B6F4251E27}" destId="{1B656D40-3B5E-41FC-B0B1-F121EBC7EF4B}" srcOrd="0" destOrd="0" parTransId="{47141135-24DE-46F4-864B-EEAC1C1AEE22}" sibTransId="{5BDC9C08-398E-4EB6-8BB1-9B6B2F5140D9}"/>
    <dgm:cxn modelId="{64D714B1-C29C-4616-9082-3AD54A4AF57F}" srcId="{A8BB5F9A-FB40-4639-BFBB-9D9F8D001775}" destId="{A24BAD80-8B93-49DF-A81F-6B7CFA25FE4F}" srcOrd="0" destOrd="0" parTransId="{30AB7410-D7CA-4FE6-8A02-8CF013A2CD76}" sibTransId="{4EB2BE41-8759-4B49-89E4-661EA8E4CAE7}"/>
    <dgm:cxn modelId="{ADB0A3B5-84FB-4ADB-A6E1-522B46010B3A}" type="presOf" srcId="{CBCA291E-D07A-4742-844E-E32431DE41A7}" destId="{83AF2CC5-3F7D-482B-893A-C48C40FE3356}" srcOrd="1" destOrd="0" presId="urn:microsoft.com/office/officeart/2008/layout/HorizontalMultiLevelHierarchy"/>
    <dgm:cxn modelId="{B968B3B6-DDF2-4891-86B9-6BD219F765C3}" type="presOf" srcId="{30AB7410-D7CA-4FE6-8A02-8CF013A2CD76}" destId="{E5E5514F-3D72-41BB-9ACE-FB29F243CFDC}" srcOrd="1" destOrd="0" presId="urn:microsoft.com/office/officeart/2008/layout/HorizontalMultiLevelHierarchy"/>
    <dgm:cxn modelId="{378462C2-A77A-41D4-8813-5A176C169759}" type="presOf" srcId="{47141135-24DE-46F4-864B-EEAC1C1AEE22}" destId="{94434BE2-DB71-4AEC-A130-384F6CF26737}" srcOrd="1" destOrd="0" presId="urn:microsoft.com/office/officeart/2008/layout/HorizontalMultiLevelHierarchy"/>
    <dgm:cxn modelId="{2A6A50CF-2F2E-4C7B-B321-C2937666D6B5}" type="presOf" srcId="{CBCA291E-D07A-4742-844E-E32431DE41A7}" destId="{5AE48B6E-F127-4EBC-B9CF-22EBDF518BB8}" srcOrd="0" destOrd="0" presId="urn:microsoft.com/office/officeart/2008/layout/HorizontalMultiLevelHierarchy"/>
    <dgm:cxn modelId="{641806D7-EBC5-49B7-8307-B8973B7A2B90}" type="presOf" srcId="{73BB8AAC-E944-4C25-AC4D-2F6D63F0283A}" destId="{A4631211-2964-423D-BE65-271B5B87EA9F}" srcOrd="0" destOrd="0" presId="urn:microsoft.com/office/officeart/2008/layout/HorizontalMultiLevelHierarchy"/>
    <dgm:cxn modelId="{D9535DD8-D821-4657-B879-DD5BE59AD7F8}" type="presOf" srcId="{F3759AE3-A4AD-45CA-BF8F-71DE88D57B41}" destId="{C7348D18-2323-440A-B379-B435D35D297F}" srcOrd="0" destOrd="0" presId="urn:microsoft.com/office/officeart/2008/layout/HorizontalMultiLevelHierarchy"/>
    <dgm:cxn modelId="{F0E203E1-AA4F-45F7-85CB-C0E516C74BA0}" type="presOf" srcId="{1C20E72F-E9F7-4344-B321-45DF876A77D6}" destId="{C7C7CB36-BED2-40F4-A423-F81E949974AC}" srcOrd="0" destOrd="0" presId="urn:microsoft.com/office/officeart/2008/layout/HorizontalMultiLevelHierarchy"/>
    <dgm:cxn modelId="{7A9BC4EA-D84A-4D7E-A3F0-0D2AD3188D67}" type="presOf" srcId="{F3759AE3-A4AD-45CA-BF8F-71DE88D57B41}" destId="{805A1B9B-7F46-4901-AF90-0AC8D8046E78}" srcOrd="1" destOrd="0" presId="urn:microsoft.com/office/officeart/2008/layout/HorizontalMultiLevelHierarchy"/>
    <dgm:cxn modelId="{BB9F9EF3-6D9E-4713-86F1-8E4A3149A4C5}" type="presOf" srcId="{73BB8AAC-E944-4C25-AC4D-2F6D63F0283A}" destId="{E188688B-8E93-406D-973F-016B89FD322D}" srcOrd="1" destOrd="0" presId="urn:microsoft.com/office/officeart/2008/layout/HorizontalMultiLevelHierarchy"/>
    <dgm:cxn modelId="{E1E954F5-0C54-457F-AA33-497B1AD5750E}" type="presOf" srcId="{7A2F97ED-7DF4-4600-8DE7-576D4C1E7151}" destId="{632D8E0B-60E7-48A6-9A68-05727EF6BD68}" srcOrd="0" destOrd="0" presId="urn:microsoft.com/office/officeart/2008/layout/HorizontalMultiLevelHierarchy"/>
    <dgm:cxn modelId="{CA674BA7-6DE4-4812-954B-51C68440D4C6}" type="presParOf" srcId="{DED53CE4-34EC-41CA-A98C-5C89C11DE02B}" destId="{5096F523-CD86-4668-B8BC-9FA53CA34653}" srcOrd="0" destOrd="0" presId="urn:microsoft.com/office/officeart/2008/layout/HorizontalMultiLevelHierarchy"/>
    <dgm:cxn modelId="{ABE115CE-51F7-4BE4-98BE-C4488AA96AF8}" type="presParOf" srcId="{5096F523-CD86-4668-B8BC-9FA53CA34653}" destId="{6B464CD7-F36C-49E7-A9C4-3C2D10B165AF}" srcOrd="0" destOrd="0" presId="urn:microsoft.com/office/officeart/2008/layout/HorizontalMultiLevelHierarchy"/>
    <dgm:cxn modelId="{481F8220-AA2A-4E69-A5CD-D8AC734BA805}" type="presParOf" srcId="{5096F523-CD86-4668-B8BC-9FA53CA34653}" destId="{3429EC6E-D90C-425F-8764-35AC2104E27C}" srcOrd="1" destOrd="0" presId="urn:microsoft.com/office/officeart/2008/layout/HorizontalMultiLevelHierarchy"/>
    <dgm:cxn modelId="{7B02A738-0A7E-4E3C-93BD-A4CD355DFA01}" type="presParOf" srcId="{3429EC6E-D90C-425F-8764-35AC2104E27C}" destId="{C7348D18-2323-440A-B379-B435D35D297F}" srcOrd="0" destOrd="0" presId="urn:microsoft.com/office/officeart/2008/layout/HorizontalMultiLevelHierarchy"/>
    <dgm:cxn modelId="{FF55D602-8AA9-4922-9F8C-03949DEDFA22}" type="presParOf" srcId="{C7348D18-2323-440A-B379-B435D35D297F}" destId="{805A1B9B-7F46-4901-AF90-0AC8D8046E78}" srcOrd="0" destOrd="0" presId="urn:microsoft.com/office/officeart/2008/layout/HorizontalMultiLevelHierarchy"/>
    <dgm:cxn modelId="{3AC0649D-0201-4FE6-866B-3DCE84AB30F8}" type="presParOf" srcId="{3429EC6E-D90C-425F-8764-35AC2104E27C}" destId="{9A0B1DC2-C715-43EE-9562-8DF6BD227A81}" srcOrd="1" destOrd="0" presId="urn:microsoft.com/office/officeart/2008/layout/HorizontalMultiLevelHierarchy"/>
    <dgm:cxn modelId="{8EB67821-2440-4A0B-8303-A88718F1539B}" type="presParOf" srcId="{9A0B1DC2-C715-43EE-9562-8DF6BD227A81}" destId="{E5CCDAA1-F4FD-49D7-BAA7-DB8E621B2F77}" srcOrd="0" destOrd="0" presId="urn:microsoft.com/office/officeart/2008/layout/HorizontalMultiLevelHierarchy"/>
    <dgm:cxn modelId="{50D1BD86-C9F5-4BF0-89E2-668D6057AE37}" type="presParOf" srcId="{9A0B1DC2-C715-43EE-9562-8DF6BD227A81}" destId="{811E29EF-C05B-40DA-9749-62599C07A22E}" srcOrd="1" destOrd="0" presId="urn:microsoft.com/office/officeart/2008/layout/HorizontalMultiLevelHierarchy"/>
    <dgm:cxn modelId="{CB63FE83-011A-4884-BCA8-536EFFD8AC4F}" type="presParOf" srcId="{811E29EF-C05B-40DA-9749-62599C07A22E}" destId="{632D8E0B-60E7-48A6-9A68-05727EF6BD68}" srcOrd="0" destOrd="0" presId="urn:microsoft.com/office/officeart/2008/layout/HorizontalMultiLevelHierarchy"/>
    <dgm:cxn modelId="{46E1A3FB-8466-4265-84D7-5CA2006C48E7}" type="presParOf" srcId="{632D8E0B-60E7-48A6-9A68-05727EF6BD68}" destId="{31DEFE2D-9936-4075-822D-784B64B3E707}" srcOrd="0" destOrd="0" presId="urn:microsoft.com/office/officeart/2008/layout/HorizontalMultiLevelHierarchy"/>
    <dgm:cxn modelId="{E15C2121-FCA8-4461-911D-F5D3B513D5A7}" type="presParOf" srcId="{811E29EF-C05B-40DA-9749-62599C07A22E}" destId="{4556D24A-560D-4D77-9F93-AC05261AA1AD}" srcOrd="1" destOrd="0" presId="urn:microsoft.com/office/officeart/2008/layout/HorizontalMultiLevelHierarchy"/>
    <dgm:cxn modelId="{D1037F0E-D2B8-4259-A30C-734D8808B9ED}" type="presParOf" srcId="{4556D24A-560D-4D77-9F93-AC05261AA1AD}" destId="{BFE2160A-B5A1-4DC4-95AF-D61AB9A72B2E}" srcOrd="0" destOrd="0" presId="urn:microsoft.com/office/officeart/2008/layout/HorizontalMultiLevelHierarchy"/>
    <dgm:cxn modelId="{384EB84C-3130-41B0-8498-1F20915F158E}" type="presParOf" srcId="{4556D24A-560D-4D77-9F93-AC05261AA1AD}" destId="{67DBC47D-539D-4D2C-9DBA-123A374A060C}" srcOrd="1" destOrd="0" presId="urn:microsoft.com/office/officeart/2008/layout/HorizontalMultiLevelHierarchy"/>
    <dgm:cxn modelId="{4041C1C6-2806-45FA-A9C2-2AE4AFA61744}" type="presParOf" srcId="{811E29EF-C05B-40DA-9749-62599C07A22E}" destId="{C7C7CB36-BED2-40F4-A423-F81E949974AC}" srcOrd="2" destOrd="0" presId="urn:microsoft.com/office/officeart/2008/layout/HorizontalMultiLevelHierarchy"/>
    <dgm:cxn modelId="{106FF11E-169D-480A-AD5F-F354F90CE267}" type="presParOf" srcId="{C7C7CB36-BED2-40F4-A423-F81E949974AC}" destId="{9082B35B-7858-4E43-95EE-A4EDE8622C6F}" srcOrd="0" destOrd="0" presId="urn:microsoft.com/office/officeart/2008/layout/HorizontalMultiLevelHierarchy"/>
    <dgm:cxn modelId="{9A4B2B91-B134-47DE-8BE3-6A114E3112BA}" type="presParOf" srcId="{811E29EF-C05B-40DA-9749-62599C07A22E}" destId="{D8A043AC-5803-422A-B4CB-22CB4EEA2F07}" srcOrd="3" destOrd="0" presId="urn:microsoft.com/office/officeart/2008/layout/HorizontalMultiLevelHierarchy"/>
    <dgm:cxn modelId="{5964245D-5403-4D61-B723-929BCD9D5AFB}" type="presParOf" srcId="{D8A043AC-5803-422A-B4CB-22CB4EEA2F07}" destId="{30F15064-3205-4AD3-96E1-54CD9F2F289E}" srcOrd="0" destOrd="0" presId="urn:microsoft.com/office/officeart/2008/layout/HorizontalMultiLevelHierarchy"/>
    <dgm:cxn modelId="{1BEAE8AB-B763-4C02-8A82-5F42E1495EC7}" type="presParOf" srcId="{D8A043AC-5803-422A-B4CB-22CB4EEA2F07}" destId="{6AFAF043-E8C6-4A79-A133-CDCC7FD2AB65}" srcOrd="1" destOrd="0" presId="urn:microsoft.com/office/officeart/2008/layout/HorizontalMultiLevelHierarchy"/>
    <dgm:cxn modelId="{C78D27C3-572C-41F8-A189-AFE166C9ED93}" type="presParOf" srcId="{3429EC6E-D90C-425F-8764-35AC2104E27C}" destId="{1CAD8E24-4751-4501-A061-1C0D752AA84C}" srcOrd="2" destOrd="0" presId="urn:microsoft.com/office/officeart/2008/layout/HorizontalMultiLevelHierarchy"/>
    <dgm:cxn modelId="{316567BB-6C27-4427-8880-FC00EEE1F009}" type="presParOf" srcId="{1CAD8E24-4751-4501-A061-1C0D752AA84C}" destId="{6CDB9614-3E03-4D70-B8E9-CBB06CCCC026}" srcOrd="0" destOrd="0" presId="urn:microsoft.com/office/officeart/2008/layout/HorizontalMultiLevelHierarchy"/>
    <dgm:cxn modelId="{33848E65-738A-4683-B300-BCC83F24F505}" type="presParOf" srcId="{3429EC6E-D90C-425F-8764-35AC2104E27C}" destId="{79FBE9EE-B0C4-4C09-8715-08EDC67B1333}" srcOrd="3" destOrd="0" presId="urn:microsoft.com/office/officeart/2008/layout/HorizontalMultiLevelHierarchy"/>
    <dgm:cxn modelId="{91FAD2A1-E514-425B-82ED-60290C0773EA}" type="presParOf" srcId="{79FBE9EE-B0C4-4C09-8715-08EDC67B1333}" destId="{CB51426B-61EC-4353-B34C-ECA09757D9EB}" srcOrd="0" destOrd="0" presId="urn:microsoft.com/office/officeart/2008/layout/HorizontalMultiLevelHierarchy"/>
    <dgm:cxn modelId="{51C15EA2-90E0-43B0-9EDA-98902AD77363}" type="presParOf" srcId="{79FBE9EE-B0C4-4C09-8715-08EDC67B1333}" destId="{502CD48E-622E-4C88-9A97-7DD28F16B195}" srcOrd="1" destOrd="0" presId="urn:microsoft.com/office/officeart/2008/layout/HorizontalMultiLevelHierarchy"/>
    <dgm:cxn modelId="{5D358BD9-7FEA-4F83-AF32-C2D72DDE3F16}" type="presParOf" srcId="{502CD48E-622E-4C88-9A97-7DD28F16B195}" destId="{114F0315-346B-4C24-BCBE-6E0D1C5E0A6B}" srcOrd="0" destOrd="0" presId="urn:microsoft.com/office/officeart/2008/layout/HorizontalMultiLevelHierarchy"/>
    <dgm:cxn modelId="{BE7742CC-0105-450D-9790-F8A9AF878C8D}" type="presParOf" srcId="{114F0315-346B-4C24-BCBE-6E0D1C5E0A6B}" destId="{94434BE2-DB71-4AEC-A130-384F6CF26737}" srcOrd="0" destOrd="0" presId="urn:microsoft.com/office/officeart/2008/layout/HorizontalMultiLevelHierarchy"/>
    <dgm:cxn modelId="{9EC4FB67-FF7D-40A8-9815-6D0DD37C8C7C}" type="presParOf" srcId="{502CD48E-622E-4C88-9A97-7DD28F16B195}" destId="{C0F610C5-B0A5-4599-B965-729C0E75DE59}" srcOrd="1" destOrd="0" presId="urn:microsoft.com/office/officeart/2008/layout/HorizontalMultiLevelHierarchy"/>
    <dgm:cxn modelId="{0EFF8940-0F65-41B5-A4F9-7E3C0B820075}" type="presParOf" srcId="{C0F610C5-B0A5-4599-B965-729C0E75DE59}" destId="{67D3EABE-B0AB-4F5A-93DF-29C2FAB476A6}" srcOrd="0" destOrd="0" presId="urn:microsoft.com/office/officeart/2008/layout/HorizontalMultiLevelHierarchy"/>
    <dgm:cxn modelId="{CB698FF6-FDBE-4231-AFDA-11EF8ECC0A98}" type="presParOf" srcId="{C0F610C5-B0A5-4599-B965-729C0E75DE59}" destId="{FEA96070-785F-48B7-BC66-A5822EDDFA4E}" srcOrd="1" destOrd="0" presId="urn:microsoft.com/office/officeart/2008/layout/HorizontalMultiLevelHierarchy"/>
    <dgm:cxn modelId="{DB1BB95F-F00D-41E0-BAE4-869C07CFBE6F}" type="presParOf" srcId="{502CD48E-622E-4C88-9A97-7DD28F16B195}" destId="{B9FD8A80-4F02-4006-893A-7D79F14EF4CD}" srcOrd="2" destOrd="0" presId="urn:microsoft.com/office/officeart/2008/layout/HorizontalMultiLevelHierarchy"/>
    <dgm:cxn modelId="{F11FDFE7-6B10-4DE5-9447-7214E9BF7D09}" type="presParOf" srcId="{B9FD8A80-4F02-4006-893A-7D79F14EF4CD}" destId="{2D520D20-0DD8-4A45-9CAC-31DF258CE85A}" srcOrd="0" destOrd="0" presId="urn:microsoft.com/office/officeart/2008/layout/HorizontalMultiLevelHierarchy"/>
    <dgm:cxn modelId="{11F2A936-4724-455C-9B7B-C20867E5AD4E}" type="presParOf" srcId="{502CD48E-622E-4C88-9A97-7DD28F16B195}" destId="{37E5CF67-337E-4D4A-BD6E-27AEC1A227D2}" srcOrd="3" destOrd="0" presId="urn:microsoft.com/office/officeart/2008/layout/HorizontalMultiLevelHierarchy"/>
    <dgm:cxn modelId="{1402D0C7-B382-4F17-836F-5E20316F671F}" type="presParOf" srcId="{37E5CF67-337E-4D4A-BD6E-27AEC1A227D2}" destId="{B3098573-7E08-4046-94FE-9374AD15266C}" srcOrd="0" destOrd="0" presId="urn:microsoft.com/office/officeart/2008/layout/HorizontalMultiLevelHierarchy"/>
    <dgm:cxn modelId="{4EDA72BF-2A51-48DE-ABE9-A40C667C31FB}" type="presParOf" srcId="{37E5CF67-337E-4D4A-BD6E-27AEC1A227D2}" destId="{1A46B391-5DF9-4A87-B363-CEDBD2F81E24}" srcOrd="1" destOrd="0" presId="urn:microsoft.com/office/officeart/2008/layout/HorizontalMultiLevelHierarchy"/>
    <dgm:cxn modelId="{0598A46A-FD1D-4FE3-969D-C30AC6E8C305}" type="presParOf" srcId="{3429EC6E-D90C-425F-8764-35AC2104E27C}" destId="{63B4FBCB-540D-4F0A-AD10-8CA587ABCE09}" srcOrd="4" destOrd="0" presId="urn:microsoft.com/office/officeart/2008/layout/HorizontalMultiLevelHierarchy"/>
    <dgm:cxn modelId="{D84EA6C7-3B5D-4B48-9CAC-E8DB5DF95F70}" type="presParOf" srcId="{63B4FBCB-540D-4F0A-AD10-8CA587ABCE09}" destId="{85E4DED2-8289-4B9C-B4CC-CEE597006238}" srcOrd="0" destOrd="0" presId="urn:microsoft.com/office/officeart/2008/layout/HorizontalMultiLevelHierarchy"/>
    <dgm:cxn modelId="{6BB7F384-E758-4592-B351-C5F052782C40}" type="presParOf" srcId="{3429EC6E-D90C-425F-8764-35AC2104E27C}" destId="{9D47D246-C2AE-4511-A7BE-E035E6EBDD65}" srcOrd="5" destOrd="0" presId="urn:microsoft.com/office/officeart/2008/layout/HorizontalMultiLevelHierarchy"/>
    <dgm:cxn modelId="{776EF756-9797-4706-9C47-A4B4003631B0}" type="presParOf" srcId="{9D47D246-C2AE-4511-A7BE-E035E6EBDD65}" destId="{508D4B7A-05F7-4F55-9393-B0FDFF09FEE8}" srcOrd="0" destOrd="0" presId="urn:microsoft.com/office/officeart/2008/layout/HorizontalMultiLevelHierarchy"/>
    <dgm:cxn modelId="{8C47F9E8-B43D-45C0-9CAC-7B8685916136}" type="presParOf" srcId="{9D47D246-C2AE-4511-A7BE-E035E6EBDD65}" destId="{9E8D23B4-19B9-409A-8891-0AE4F7DA0460}" srcOrd="1" destOrd="0" presId="urn:microsoft.com/office/officeart/2008/layout/HorizontalMultiLevelHierarchy"/>
    <dgm:cxn modelId="{5B4040A6-EA6E-4FC3-B9F1-99FBCB5AB887}" type="presParOf" srcId="{9E8D23B4-19B9-409A-8891-0AE4F7DA0460}" destId="{0DFA6919-7912-44E3-A2B4-F3FF9603B0CA}" srcOrd="0" destOrd="0" presId="urn:microsoft.com/office/officeart/2008/layout/HorizontalMultiLevelHierarchy"/>
    <dgm:cxn modelId="{76AFCDA8-ABC0-4A07-AC74-7667915C1FA4}" type="presParOf" srcId="{0DFA6919-7912-44E3-A2B4-F3FF9603B0CA}" destId="{E5E5514F-3D72-41BB-9ACE-FB29F243CFDC}" srcOrd="0" destOrd="0" presId="urn:microsoft.com/office/officeart/2008/layout/HorizontalMultiLevelHierarchy"/>
    <dgm:cxn modelId="{5B1FBA60-A7B7-4545-BE2A-52F9E20C5EEA}" type="presParOf" srcId="{9E8D23B4-19B9-409A-8891-0AE4F7DA0460}" destId="{619D113A-DEAC-47BC-AE94-4F1165012ABB}" srcOrd="1" destOrd="0" presId="urn:microsoft.com/office/officeart/2008/layout/HorizontalMultiLevelHierarchy"/>
    <dgm:cxn modelId="{7C131794-C175-45C1-9E09-E166276D4530}" type="presParOf" srcId="{619D113A-DEAC-47BC-AE94-4F1165012ABB}" destId="{33D3F147-AF17-4DE9-8D7C-A1E663DA8750}" srcOrd="0" destOrd="0" presId="urn:microsoft.com/office/officeart/2008/layout/HorizontalMultiLevelHierarchy"/>
    <dgm:cxn modelId="{D2D9A902-4085-47DF-9A03-F68F0FE59A9D}" type="presParOf" srcId="{619D113A-DEAC-47BC-AE94-4F1165012ABB}" destId="{1892CAB0-2DCB-4736-986E-D38B694A856F}" srcOrd="1" destOrd="0" presId="urn:microsoft.com/office/officeart/2008/layout/HorizontalMultiLevelHierarchy"/>
    <dgm:cxn modelId="{6823827F-698A-4410-ABB7-66446AA3AEBF}" type="presParOf" srcId="{9E8D23B4-19B9-409A-8891-0AE4F7DA0460}" destId="{A4631211-2964-423D-BE65-271B5B87EA9F}" srcOrd="2" destOrd="0" presId="urn:microsoft.com/office/officeart/2008/layout/HorizontalMultiLevelHierarchy"/>
    <dgm:cxn modelId="{48CF9F8F-D57D-43BF-B505-DCC417710CE2}" type="presParOf" srcId="{A4631211-2964-423D-BE65-271B5B87EA9F}" destId="{E188688B-8E93-406D-973F-016B89FD322D}" srcOrd="0" destOrd="0" presId="urn:microsoft.com/office/officeart/2008/layout/HorizontalMultiLevelHierarchy"/>
    <dgm:cxn modelId="{501590E3-F3E6-4426-A9CA-7AC91AC0368D}" type="presParOf" srcId="{9E8D23B4-19B9-409A-8891-0AE4F7DA0460}" destId="{6F16AFEE-9249-46D1-9132-BF1F6F1DDC19}" srcOrd="3" destOrd="0" presId="urn:microsoft.com/office/officeart/2008/layout/HorizontalMultiLevelHierarchy"/>
    <dgm:cxn modelId="{0AF84707-E6E8-42B0-AFB9-BE037B037ACB}" type="presParOf" srcId="{6F16AFEE-9249-46D1-9132-BF1F6F1DDC19}" destId="{9A3F1DEA-81F6-4FEA-8518-6AED5CDDB66C}" srcOrd="0" destOrd="0" presId="urn:microsoft.com/office/officeart/2008/layout/HorizontalMultiLevelHierarchy"/>
    <dgm:cxn modelId="{5639A883-0162-4088-85AF-81E66E8B4BF6}" type="presParOf" srcId="{6F16AFEE-9249-46D1-9132-BF1F6F1DDC19}" destId="{77DFA8EE-607A-4AC3-969E-B348B81A8708}" srcOrd="1" destOrd="0" presId="urn:microsoft.com/office/officeart/2008/layout/HorizontalMultiLevelHierarchy"/>
    <dgm:cxn modelId="{641555A9-11F3-461E-A9D1-B712FB0A2719}" type="presParOf" srcId="{9E8D23B4-19B9-409A-8891-0AE4F7DA0460}" destId="{6146CC35-6775-4FD3-BB7F-830A6C29DB5C}" srcOrd="4" destOrd="0" presId="urn:microsoft.com/office/officeart/2008/layout/HorizontalMultiLevelHierarchy"/>
    <dgm:cxn modelId="{B9B3C01E-7C3A-4A16-ABBB-B82EB57F4F47}" type="presParOf" srcId="{6146CC35-6775-4FD3-BB7F-830A6C29DB5C}" destId="{935586C6-304B-4E5B-A0E2-623941872CB5}" srcOrd="0" destOrd="0" presId="urn:microsoft.com/office/officeart/2008/layout/HorizontalMultiLevelHierarchy"/>
    <dgm:cxn modelId="{EF483F0F-4B89-47D9-96DC-D5217CE5D28E}" type="presParOf" srcId="{9E8D23B4-19B9-409A-8891-0AE4F7DA0460}" destId="{584532CF-2938-4131-AA58-5F653C52D9D1}" srcOrd="5" destOrd="0" presId="urn:microsoft.com/office/officeart/2008/layout/HorizontalMultiLevelHierarchy"/>
    <dgm:cxn modelId="{6D09C8CF-E50B-4B89-981C-D9A196C9817B}" type="presParOf" srcId="{584532CF-2938-4131-AA58-5F653C52D9D1}" destId="{6CB5A1CC-BE04-471B-B5EB-1BC4FBFD20AB}" srcOrd="0" destOrd="0" presId="urn:microsoft.com/office/officeart/2008/layout/HorizontalMultiLevelHierarchy"/>
    <dgm:cxn modelId="{2D3051AE-368C-42C5-8D2A-E53081CC743E}" type="presParOf" srcId="{584532CF-2938-4131-AA58-5F653C52D9D1}" destId="{EA12850B-7F5F-4555-936B-6BC532426A91}" srcOrd="1" destOrd="0" presId="urn:microsoft.com/office/officeart/2008/layout/HorizontalMultiLevelHierarchy"/>
    <dgm:cxn modelId="{77047462-9A8D-46F1-B4BD-9BC81140B3AB}" type="presParOf" srcId="{9E8D23B4-19B9-409A-8891-0AE4F7DA0460}" destId="{5AE48B6E-F127-4EBC-B9CF-22EBDF518BB8}" srcOrd="6" destOrd="0" presId="urn:microsoft.com/office/officeart/2008/layout/HorizontalMultiLevelHierarchy"/>
    <dgm:cxn modelId="{43C79CC4-09F4-4367-90F8-7287BD645568}" type="presParOf" srcId="{5AE48B6E-F127-4EBC-B9CF-22EBDF518BB8}" destId="{83AF2CC5-3F7D-482B-893A-C48C40FE3356}" srcOrd="0" destOrd="0" presId="urn:microsoft.com/office/officeart/2008/layout/HorizontalMultiLevelHierarchy"/>
    <dgm:cxn modelId="{222D31FB-E7AD-4E0F-A22E-E872175D0E8B}" type="presParOf" srcId="{9E8D23B4-19B9-409A-8891-0AE4F7DA0460}" destId="{6595990F-41C1-4972-891F-A05570712CA9}" srcOrd="7" destOrd="0" presId="urn:microsoft.com/office/officeart/2008/layout/HorizontalMultiLevelHierarchy"/>
    <dgm:cxn modelId="{F9CC3D3C-4951-4563-848E-0935D0CFB334}" type="presParOf" srcId="{6595990F-41C1-4972-891F-A05570712CA9}" destId="{F222A69A-1968-4ED7-9F13-5BF25E9B7846}" srcOrd="0" destOrd="0" presId="urn:microsoft.com/office/officeart/2008/layout/HorizontalMultiLevelHierarchy"/>
    <dgm:cxn modelId="{283FD47D-40EC-4492-BA19-8F0F23A61EE7}" type="presParOf" srcId="{6595990F-41C1-4972-891F-A05570712CA9}" destId="{2DACFF22-2FB6-4244-B7A2-3D4050C210D3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DA67F11F-8285-4FDB-BA90-A6DCBFBB1F79}" type="doc">
      <dgm:prSet loTypeId="urn:microsoft.com/office/officeart/2005/8/layout/hList6" loCatId="list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en-MY"/>
        </a:p>
      </dgm:t>
    </dgm:pt>
    <dgm:pt modelId="{8DE7EE4D-D186-44D6-A519-F39CAC040B5B}">
      <dgm:prSet phldrT="[Text]" custT="1"/>
      <dgm:spPr/>
      <dgm:t>
        <a:bodyPr/>
        <a:lstStyle/>
        <a:p>
          <a:r>
            <a:rPr lang="en-US" sz="3600" dirty="0" err="1"/>
            <a:t>Sistem</a:t>
          </a:r>
          <a:r>
            <a:rPr lang="en-US" sz="3600" dirty="0"/>
            <a:t> </a:t>
          </a:r>
          <a:r>
            <a:rPr lang="en-US" sz="3600" dirty="0" err="1"/>
            <a:t>Pentadbiran</a:t>
          </a:r>
          <a:r>
            <a:rPr lang="en-US" sz="3600" dirty="0"/>
            <a:t> British</a:t>
          </a:r>
          <a:endParaRPr lang="en-MY" sz="3600" dirty="0"/>
        </a:p>
      </dgm:t>
    </dgm:pt>
    <dgm:pt modelId="{D6573D29-AC5E-4383-BE6B-2C09CDB25E2B}" type="parTrans" cxnId="{23F38842-A752-43E4-ADC0-708D3CF7ECC4}">
      <dgm:prSet/>
      <dgm:spPr/>
      <dgm:t>
        <a:bodyPr/>
        <a:lstStyle/>
        <a:p>
          <a:endParaRPr lang="en-MY" sz="1400"/>
        </a:p>
      </dgm:t>
    </dgm:pt>
    <dgm:pt modelId="{79DABA32-4C3A-463C-B059-BAAD432CD0A1}" type="sibTrans" cxnId="{23F38842-A752-43E4-ADC0-708D3CF7ECC4}">
      <dgm:prSet/>
      <dgm:spPr/>
      <dgm:t>
        <a:bodyPr/>
        <a:lstStyle/>
        <a:p>
          <a:endParaRPr lang="en-MY" sz="1400"/>
        </a:p>
      </dgm:t>
    </dgm:pt>
    <dgm:pt modelId="{D243A3A7-372C-4C73-AB14-702BAFCE5C61}">
      <dgm:prSet phldrT="[Text]" custT="1"/>
      <dgm:spPr/>
      <dgm:t>
        <a:bodyPr/>
        <a:lstStyle/>
        <a:p>
          <a:r>
            <a:rPr lang="en-US" sz="2800" dirty="0" err="1"/>
            <a:t>Sistem</a:t>
          </a:r>
          <a:r>
            <a:rPr lang="en-US" sz="2800" dirty="0"/>
            <a:t> </a:t>
          </a:r>
          <a:r>
            <a:rPr lang="en-US" sz="2800" dirty="0" err="1"/>
            <a:t>Residen</a:t>
          </a:r>
          <a:endParaRPr lang="en-MY" sz="2800" dirty="0"/>
        </a:p>
      </dgm:t>
    </dgm:pt>
    <dgm:pt modelId="{2D67E041-5046-468E-8376-B610861B648C}" type="parTrans" cxnId="{30556AE3-57DD-469C-B70E-E6A7557801E8}">
      <dgm:prSet/>
      <dgm:spPr/>
      <dgm:t>
        <a:bodyPr/>
        <a:lstStyle/>
        <a:p>
          <a:endParaRPr lang="en-MY" sz="1400"/>
        </a:p>
      </dgm:t>
    </dgm:pt>
    <dgm:pt modelId="{5F41489E-D290-415C-90FC-E2EE80DED114}" type="sibTrans" cxnId="{30556AE3-57DD-469C-B70E-E6A7557801E8}">
      <dgm:prSet/>
      <dgm:spPr/>
      <dgm:t>
        <a:bodyPr/>
        <a:lstStyle/>
        <a:p>
          <a:endParaRPr lang="en-MY" sz="1400"/>
        </a:p>
      </dgm:t>
    </dgm:pt>
    <dgm:pt modelId="{925CC5AD-C99C-4ADA-B3D1-BB8263296B8F}">
      <dgm:prSet phldrT="[Text]" custT="1"/>
      <dgm:spPr/>
      <dgm:t>
        <a:bodyPr/>
        <a:lstStyle/>
        <a:p>
          <a:r>
            <a:rPr lang="en-US" sz="2800" dirty="0"/>
            <a:t>Negeri-negeri </a:t>
          </a:r>
          <a:r>
            <a:rPr lang="en-US" sz="2800" dirty="0" err="1"/>
            <a:t>Melayu</a:t>
          </a:r>
          <a:r>
            <a:rPr lang="en-US" sz="2800" dirty="0"/>
            <a:t> </a:t>
          </a:r>
          <a:r>
            <a:rPr lang="en-US" sz="2800" dirty="0" err="1"/>
            <a:t>Bersekutu</a:t>
          </a:r>
          <a:endParaRPr lang="en-MY" sz="2800" dirty="0"/>
        </a:p>
      </dgm:t>
    </dgm:pt>
    <dgm:pt modelId="{E69BD569-F198-48A4-B160-9B20105B9B21}" type="parTrans" cxnId="{A12BE7C2-35BF-4610-AF0D-6C041A333D39}">
      <dgm:prSet/>
      <dgm:spPr/>
      <dgm:t>
        <a:bodyPr/>
        <a:lstStyle/>
        <a:p>
          <a:endParaRPr lang="en-MY" sz="1400"/>
        </a:p>
      </dgm:t>
    </dgm:pt>
    <dgm:pt modelId="{21679BA4-43B1-4809-AC95-BF77C83F2CC6}" type="sibTrans" cxnId="{A12BE7C2-35BF-4610-AF0D-6C041A333D39}">
      <dgm:prSet/>
      <dgm:spPr/>
      <dgm:t>
        <a:bodyPr/>
        <a:lstStyle/>
        <a:p>
          <a:endParaRPr lang="en-MY" sz="1400"/>
        </a:p>
      </dgm:t>
    </dgm:pt>
    <dgm:pt modelId="{49F6C7A0-FF44-4789-BF37-643D2B502529}">
      <dgm:prSet phldrT="[Text]" custT="1"/>
      <dgm:spPr/>
      <dgm:t>
        <a:bodyPr/>
        <a:lstStyle/>
        <a:p>
          <a:r>
            <a:rPr lang="en-US" sz="2800" dirty="0"/>
            <a:t>Negeri-negeri </a:t>
          </a:r>
          <a:r>
            <a:rPr lang="en-US" sz="2800" dirty="0" err="1"/>
            <a:t>Melayu</a:t>
          </a:r>
          <a:r>
            <a:rPr lang="en-US" sz="2800" dirty="0"/>
            <a:t> </a:t>
          </a:r>
          <a:r>
            <a:rPr lang="en-US" sz="2800" dirty="0" err="1"/>
            <a:t>tidak</a:t>
          </a:r>
          <a:r>
            <a:rPr lang="en-US" sz="2800" dirty="0"/>
            <a:t> </a:t>
          </a:r>
          <a:r>
            <a:rPr lang="en-US" sz="2800" dirty="0" err="1"/>
            <a:t>Bersekutu</a:t>
          </a:r>
          <a:endParaRPr lang="en-MY" sz="2800" dirty="0"/>
        </a:p>
      </dgm:t>
    </dgm:pt>
    <dgm:pt modelId="{DC9BA581-5EAA-44A9-BCC1-BCE53EBAB133}" type="parTrans" cxnId="{B3D5706D-8DEA-4108-A3E8-AC8543A4285F}">
      <dgm:prSet/>
      <dgm:spPr/>
      <dgm:t>
        <a:bodyPr/>
        <a:lstStyle/>
        <a:p>
          <a:endParaRPr lang="en-MY" sz="1400"/>
        </a:p>
      </dgm:t>
    </dgm:pt>
    <dgm:pt modelId="{DEF4B873-8989-4F10-9679-6B66E6873A4A}" type="sibTrans" cxnId="{B3D5706D-8DEA-4108-A3E8-AC8543A4285F}">
      <dgm:prSet/>
      <dgm:spPr/>
      <dgm:t>
        <a:bodyPr/>
        <a:lstStyle/>
        <a:p>
          <a:endParaRPr lang="en-MY" sz="1400"/>
        </a:p>
      </dgm:t>
    </dgm:pt>
    <dgm:pt modelId="{8AD81D8E-E5CC-4D7C-B283-99220AB47C65}">
      <dgm:prSet phldrT="[Text]" custT="1"/>
      <dgm:spPr/>
      <dgm:t>
        <a:bodyPr/>
        <a:lstStyle/>
        <a:p>
          <a:r>
            <a:rPr lang="en-US" sz="2800" dirty="0"/>
            <a:t>Negeri-negeri </a:t>
          </a:r>
          <a:r>
            <a:rPr lang="en-US" sz="2800" dirty="0" err="1"/>
            <a:t>Selat</a:t>
          </a:r>
          <a:endParaRPr lang="en-MY" sz="2800" dirty="0"/>
        </a:p>
      </dgm:t>
    </dgm:pt>
    <dgm:pt modelId="{AB1D4781-DB54-49D0-9B92-C8460A1B1C95}" type="parTrans" cxnId="{72A010E0-9225-470A-B3BB-40F6AD011C89}">
      <dgm:prSet/>
      <dgm:spPr/>
      <dgm:t>
        <a:bodyPr/>
        <a:lstStyle/>
        <a:p>
          <a:endParaRPr lang="en-MY" sz="1400"/>
        </a:p>
      </dgm:t>
    </dgm:pt>
    <dgm:pt modelId="{EA09D2AD-4320-42D4-8DC5-DCF4879AD345}" type="sibTrans" cxnId="{72A010E0-9225-470A-B3BB-40F6AD011C89}">
      <dgm:prSet/>
      <dgm:spPr/>
      <dgm:t>
        <a:bodyPr/>
        <a:lstStyle/>
        <a:p>
          <a:endParaRPr lang="en-MY" sz="1400"/>
        </a:p>
      </dgm:t>
    </dgm:pt>
    <dgm:pt modelId="{604C1E7D-BA24-4E37-A6D4-655136965294}">
      <dgm:prSet phldrT="[Text]" custT="1"/>
      <dgm:spPr/>
      <dgm:t>
        <a:bodyPr/>
        <a:lstStyle/>
        <a:p>
          <a:r>
            <a:rPr lang="en-US" sz="2800" dirty="0"/>
            <a:t>Dasar </a:t>
          </a:r>
          <a:r>
            <a:rPr lang="en-US" sz="2800" dirty="0" err="1"/>
            <a:t>desentralisasi</a:t>
          </a:r>
          <a:r>
            <a:rPr lang="en-US" sz="2800" dirty="0"/>
            <a:t> (</a:t>
          </a:r>
          <a:r>
            <a:rPr lang="en-US" sz="2800" dirty="0" err="1"/>
            <a:t>pemusatan</a:t>
          </a:r>
          <a:r>
            <a:rPr lang="en-US" sz="2800" dirty="0"/>
            <a:t> </a:t>
          </a:r>
          <a:r>
            <a:rPr lang="en-US" sz="2800" dirty="0" err="1"/>
            <a:t>kuasa</a:t>
          </a:r>
          <a:r>
            <a:rPr lang="en-US" sz="2800" dirty="0"/>
            <a:t> </a:t>
          </a:r>
          <a:r>
            <a:rPr lang="en-US" sz="2800" dirty="0" err="1"/>
            <a:t>ke</a:t>
          </a:r>
          <a:r>
            <a:rPr lang="en-US" sz="2800" dirty="0"/>
            <a:t> </a:t>
          </a:r>
          <a:r>
            <a:rPr lang="en-US" sz="2800" dirty="0" err="1"/>
            <a:t>atas</a:t>
          </a:r>
          <a:r>
            <a:rPr lang="en-US" sz="2800" dirty="0"/>
            <a:t> </a:t>
          </a:r>
          <a:r>
            <a:rPr lang="en-US" sz="2800" dirty="0" err="1"/>
            <a:t>jeneral</a:t>
          </a:r>
          <a:r>
            <a:rPr lang="en-US" sz="2800" dirty="0"/>
            <a:t> </a:t>
          </a:r>
          <a:r>
            <a:rPr lang="en-US" sz="2800" dirty="0" err="1"/>
            <a:t>residen</a:t>
          </a:r>
          <a:r>
            <a:rPr lang="en-US" sz="2800" dirty="0"/>
            <a:t>)</a:t>
          </a:r>
          <a:endParaRPr lang="en-MY" sz="2800" dirty="0"/>
        </a:p>
      </dgm:t>
    </dgm:pt>
    <dgm:pt modelId="{CB332184-B620-4730-B626-44A7146B2EA4}" type="parTrans" cxnId="{80628D40-46D2-4152-8740-2C096E12B384}">
      <dgm:prSet/>
      <dgm:spPr/>
      <dgm:t>
        <a:bodyPr/>
        <a:lstStyle/>
        <a:p>
          <a:endParaRPr lang="en-MY" sz="1400"/>
        </a:p>
      </dgm:t>
    </dgm:pt>
    <dgm:pt modelId="{C2002273-2925-486F-8AC3-E49CCF294782}" type="sibTrans" cxnId="{80628D40-46D2-4152-8740-2C096E12B384}">
      <dgm:prSet/>
      <dgm:spPr/>
      <dgm:t>
        <a:bodyPr/>
        <a:lstStyle/>
        <a:p>
          <a:endParaRPr lang="en-MY" sz="1400"/>
        </a:p>
      </dgm:t>
    </dgm:pt>
    <dgm:pt modelId="{EA5F96C6-B29C-42AB-A14E-4FBB2BBF49D3}" type="pres">
      <dgm:prSet presAssocID="{DA67F11F-8285-4FDB-BA90-A6DCBFBB1F79}" presName="Name0" presStyleCnt="0">
        <dgm:presLayoutVars>
          <dgm:dir/>
          <dgm:resizeHandles val="exact"/>
        </dgm:presLayoutVars>
      </dgm:prSet>
      <dgm:spPr/>
    </dgm:pt>
    <dgm:pt modelId="{9080B11F-DE3D-47C6-96EC-13EC44C329AF}" type="pres">
      <dgm:prSet presAssocID="{8DE7EE4D-D186-44D6-A519-F39CAC040B5B}" presName="node" presStyleLbl="node1" presStyleIdx="0" presStyleCnt="1" custLinFactNeighborY="-3274">
        <dgm:presLayoutVars>
          <dgm:bulletEnabled val="1"/>
        </dgm:presLayoutVars>
      </dgm:prSet>
      <dgm:spPr/>
    </dgm:pt>
  </dgm:ptLst>
  <dgm:cxnLst>
    <dgm:cxn modelId="{96541F22-207E-4062-A7A0-4012CBD1800F}" type="presOf" srcId="{604C1E7D-BA24-4E37-A6D4-655136965294}" destId="{9080B11F-DE3D-47C6-96EC-13EC44C329AF}" srcOrd="0" destOrd="5" presId="urn:microsoft.com/office/officeart/2005/8/layout/hList6"/>
    <dgm:cxn modelId="{A73D4A27-A6B2-4CFF-9787-160A47F39BFF}" type="presOf" srcId="{D243A3A7-372C-4C73-AB14-702BAFCE5C61}" destId="{9080B11F-DE3D-47C6-96EC-13EC44C329AF}" srcOrd="0" destOrd="1" presId="urn:microsoft.com/office/officeart/2005/8/layout/hList6"/>
    <dgm:cxn modelId="{80628D40-46D2-4152-8740-2C096E12B384}" srcId="{8DE7EE4D-D186-44D6-A519-F39CAC040B5B}" destId="{604C1E7D-BA24-4E37-A6D4-655136965294}" srcOrd="4" destOrd="0" parTransId="{CB332184-B620-4730-B626-44A7146B2EA4}" sibTransId="{C2002273-2925-486F-8AC3-E49CCF294782}"/>
    <dgm:cxn modelId="{23F38842-A752-43E4-ADC0-708D3CF7ECC4}" srcId="{DA67F11F-8285-4FDB-BA90-A6DCBFBB1F79}" destId="{8DE7EE4D-D186-44D6-A519-F39CAC040B5B}" srcOrd="0" destOrd="0" parTransId="{D6573D29-AC5E-4383-BE6B-2C09CDB25E2B}" sibTransId="{79DABA32-4C3A-463C-B059-BAAD432CD0A1}"/>
    <dgm:cxn modelId="{8E67964A-3AEA-4ABE-863E-0B897659876F}" type="presOf" srcId="{925CC5AD-C99C-4ADA-B3D1-BB8263296B8F}" destId="{9080B11F-DE3D-47C6-96EC-13EC44C329AF}" srcOrd="0" destOrd="3" presId="urn:microsoft.com/office/officeart/2005/8/layout/hList6"/>
    <dgm:cxn modelId="{B3D5706D-8DEA-4108-A3E8-AC8543A4285F}" srcId="{8DE7EE4D-D186-44D6-A519-F39CAC040B5B}" destId="{49F6C7A0-FF44-4789-BF37-643D2B502529}" srcOrd="3" destOrd="0" parTransId="{DC9BA581-5EAA-44A9-BCC1-BCE53EBAB133}" sibTransId="{DEF4B873-8989-4F10-9679-6B66E6873A4A}"/>
    <dgm:cxn modelId="{32DC917D-A26E-4E4C-BD00-0B526DD29541}" type="presOf" srcId="{8DE7EE4D-D186-44D6-A519-F39CAC040B5B}" destId="{9080B11F-DE3D-47C6-96EC-13EC44C329AF}" srcOrd="0" destOrd="0" presId="urn:microsoft.com/office/officeart/2005/8/layout/hList6"/>
    <dgm:cxn modelId="{08F84292-D1A8-4EE4-941C-C2B5EE678775}" type="presOf" srcId="{DA67F11F-8285-4FDB-BA90-A6DCBFBB1F79}" destId="{EA5F96C6-B29C-42AB-A14E-4FBB2BBF49D3}" srcOrd="0" destOrd="0" presId="urn:microsoft.com/office/officeart/2005/8/layout/hList6"/>
    <dgm:cxn modelId="{E746ECA8-9F94-481C-946F-BECDEBA5A553}" type="presOf" srcId="{49F6C7A0-FF44-4789-BF37-643D2B502529}" destId="{9080B11F-DE3D-47C6-96EC-13EC44C329AF}" srcOrd="0" destOrd="4" presId="urn:microsoft.com/office/officeart/2005/8/layout/hList6"/>
    <dgm:cxn modelId="{A12BE7C2-35BF-4610-AF0D-6C041A333D39}" srcId="{8DE7EE4D-D186-44D6-A519-F39CAC040B5B}" destId="{925CC5AD-C99C-4ADA-B3D1-BB8263296B8F}" srcOrd="2" destOrd="0" parTransId="{E69BD569-F198-48A4-B160-9B20105B9B21}" sibTransId="{21679BA4-43B1-4809-AC95-BF77C83F2CC6}"/>
    <dgm:cxn modelId="{72A010E0-9225-470A-B3BB-40F6AD011C89}" srcId="{8DE7EE4D-D186-44D6-A519-F39CAC040B5B}" destId="{8AD81D8E-E5CC-4D7C-B283-99220AB47C65}" srcOrd="1" destOrd="0" parTransId="{AB1D4781-DB54-49D0-9B92-C8460A1B1C95}" sibTransId="{EA09D2AD-4320-42D4-8DC5-DCF4879AD345}"/>
    <dgm:cxn modelId="{30556AE3-57DD-469C-B70E-E6A7557801E8}" srcId="{8DE7EE4D-D186-44D6-A519-F39CAC040B5B}" destId="{D243A3A7-372C-4C73-AB14-702BAFCE5C61}" srcOrd="0" destOrd="0" parTransId="{2D67E041-5046-468E-8376-B610861B648C}" sibTransId="{5F41489E-D290-415C-90FC-E2EE80DED114}"/>
    <dgm:cxn modelId="{E1DFF5F8-43EF-4D1E-B718-13AE2591733A}" type="presOf" srcId="{8AD81D8E-E5CC-4D7C-B283-99220AB47C65}" destId="{9080B11F-DE3D-47C6-96EC-13EC44C329AF}" srcOrd="0" destOrd="2" presId="urn:microsoft.com/office/officeart/2005/8/layout/hList6"/>
    <dgm:cxn modelId="{19B30E7B-0DB2-4343-8170-F13A214F499D}" type="presParOf" srcId="{EA5F96C6-B29C-42AB-A14E-4FBB2BBF49D3}" destId="{9080B11F-DE3D-47C6-96EC-13EC44C329AF}" srcOrd="0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BCBFD17D-3897-44B8-BD0D-86B358F26334}" type="doc">
      <dgm:prSet loTypeId="urn:microsoft.com/office/officeart/2005/8/layout/v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MY"/>
        </a:p>
      </dgm:t>
    </dgm:pt>
    <dgm:pt modelId="{55FEEFC3-1A08-400A-BBD5-CA61BA337E2F}">
      <dgm:prSet phldrT="[Text]" custT="1"/>
      <dgm:spPr>
        <a:solidFill>
          <a:schemeClr val="accent6">
            <a:lumMod val="50000"/>
          </a:schemeClr>
        </a:solidFill>
      </dgm:spPr>
      <dgm:t>
        <a:bodyPr/>
        <a:lstStyle/>
        <a:p>
          <a:pPr algn="l"/>
          <a:r>
            <a:rPr lang="en-US" sz="2000" dirty="0" err="1">
              <a:latin typeface="Arial Nova" panose="020B0504020202020204" pitchFamily="34" charset="0"/>
            </a:rPr>
            <a:t>Pengenalan</a:t>
          </a:r>
          <a:r>
            <a:rPr lang="en-US" sz="2000" dirty="0">
              <a:latin typeface="Arial Nova" panose="020B0504020202020204" pitchFamily="34" charset="0"/>
            </a:rPr>
            <a:t> system </a:t>
          </a:r>
          <a:r>
            <a:rPr lang="en-US" sz="2000" dirty="0" err="1">
              <a:latin typeface="Arial Nova" panose="020B0504020202020204" pitchFamily="34" charset="0"/>
            </a:rPr>
            <a:t>persekolahan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venakular</a:t>
          </a:r>
          <a:r>
            <a:rPr lang="en-US" sz="2000" dirty="0">
              <a:latin typeface="Arial Nova" panose="020B0504020202020204" pitchFamily="34" charset="0"/>
            </a:rPr>
            <a:t>. </a:t>
          </a:r>
          <a:r>
            <a:rPr lang="en-US" sz="2000" dirty="0" err="1">
              <a:latin typeface="Arial Nova" panose="020B0504020202020204" pitchFamily="34" charset="0"/>
            </a:rPr>
            <a:t>Antaranya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sekolah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Melayu</a:t>
          </a:r>
          <a:r>
            <a:rPr lang="en-US" sz="2000" dirty="0">
              <a:latin typeface="Arial Nova" panose="020B0504020202020204" pitchFamily="34" charset="0"/>
            </a:rPr>
            <a:t>, </a:t>
          </a:r>
          <a:r>
            <a:rPr lang="en-US" sz="2000" dirty="0" err="1">
              <a:latin typeface="Arial Nova" panose="020B0504020202020204" pitchFamily="34" charset="0"/>
            </a:rPr>
            <a:t>Cina</a:t>
          </a:r>
          <a:r>
            <a:rPr lang="en-US" sz="2000" dirty="0">
              <a:latin typeface="Arial Nova" panose="020B0504020202020204" pitchFamily="34" charset="0"/>
            </a:rPr>
            <a:t> dan Tamil.</a:t>
          </a:r>
          <a:endParaRPr lang="en-MY" sz="2000" dirty="0">
            <a:latin typeface="Arial Nova" panose="020B0504020202020204" pitchFamily="34" charset="0"/>
          </a:endParaRPr>
        </a:p>
      </dgm:t>
    </dgm:pt>
    <dgm:pt modelId="{1A31C2FA-245B-424B-959C-EC3269CA1404}" type="parTrans" cxnId="{21DCCC78-988C-4EE4-8453-3B7B8B9CED14}">
      <dgm:prSet/>
      <dgm:spPr/>
      <dgm:t>
        <a:bodyPr/>
        <a:lstStyle/>
        <a:p>
          <a:pPr algn="l"/>
          <a:endParaRPr lang="en-MY" sz="2000"/>
        </a:p>
      </dgm:t>
    </dgm:pt>
    <dgm:pt modelId="{18A0B543-23C4-4768-A15E-A3238CCF4035}" type="sibTrans" cxnId="{21DCCC78-988C-4EE4-8453-3B7B8B9CED14}">
      <dgm:prSet/>
      <dgm:spPr/>
      <dgm:t>
        <a:bodyPr/>
        <a:lstStyle/>
        <a:p>
          <a:pPr algn="l"/>
          <a:endParaRPr lang="en-MY" sz="2000"/>
        </a:p>
      </dgm:t>
    </dgm:pt>
    <dgm:pt modelId="{8BA3CFBD-51B2-416A-8BCE-572ED7198768}">
      <dgm:prSet phldrT="[Text]" custT="1"/>
      <dgm:spPr>
        <a:solidFill>
          <a:schemeClr val="accent6">
            <a:lumMod val="50000"/>
          </a:schemeClr>
        </a:solidFill>
      </dgm:spPr>
      <dgm:t>
        <a:bodyPr/>
        <a:lstStyle/>
        <a:p>
          <a:pPr algn="l"/>
          <a:r>
            <a:rPr lang="en-US" sz="2000" dirty="0">
              <a:latin typeface="Arial Nova" panose="020B0504020202020204" pitchFamily="34" charset="0"/>
            </a:rPr>
            <a:t>Gaya dan </a:t>
          </a:r>
          <a:r>
            <a:rPr lang="en-US" sz="2000" dirty="0" err="1">
              <a:latin typeface="Arial Nova" panose="020B0504020202020204" pitchFamily="34" charset="0"/>
            </a:rPr>
            <a:t>cara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pemikiran</a:t>
          </a:r>
          <a:r>
            <a:rPr lang="en-US" sz="2000" dirty="0">
              <a:latin typeface="Arial Nova" panose="020B0504020202020204" pitchFamily="34" charset="0"/>
            </a:rPr>
            <a:t> orang </a:t>
          </a:r>
          <a:r>
            <a:rPr lang="en-US" sz="2000" dirty="0" err="1">
              <a:latin typeface="Arial Nova" panose="020B0504020202020204" pitchFamily="34" charset="0"/>
            </a:rPr>
            <a:t>Melayu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lebih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terbuka</a:t>
          </a:r>
          <a:r>
            <a:rPr lang="en-US" sz="2000" dirty="0">
              <a:latin typeface="Arial Nova" panose="020B0504020202020204" pitchFamily="34" charset="0"/>
            </a:rPr>
            <a:t>. </a:t>
          </a:r>
          <a:r>
            <a:rPr lang="en-US" sz="2000" dirty="0" err="1">
              <a:latin typeface="Arial Nova" panose="020B0504020202020204" pitchFamily="34" charset="0"/>
            </a:rPr>
            <a:t>Kepercayaan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terhadap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perkara</a:t>
          </a:r>
          <a:r>
            <a:rPr lang="en-US" sz="2000" dirty="0">
              <a:latin typeface="Arial Nova" panose="020B0504020202020204" pitchFamily="34" charset="0"/>
            </a:rPr>
            <a:t> yang </a:t>
          </a:r>
          <a:r>
            <a:rPr lang="en-US" sz="2000" dirty="0" err="1">
              <a:latin typeface="Arial Nova" panose="020B0504020202020204" pitchFamily="34" charset="0"/>
            </a:rPr>
            <a:t>tiada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sandaran</a:t>
          </a:r>
          <a:r>
            <a:rPr lang="en-US" sz="2000" dirty="0">
              <a:latin typeface="Arial Nova" panose="020B0504020202020204" pitchFamily="34" charset="0"/>
            </a:rPr>
            <a:t> / </a:t>
          </a:r>
          <a:r>
            <a:rPr lang="en-US" sz="2000" dirty="0" err="1">
              <a:latin typeface="Arial Nova" panose="020B0504020202020204" pitchFamily="34" charset="0"/>
            </a:rPr>
            <a:t>berasas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mula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berkurangan</a:t>
          </a:r>
          <a:r>
            <a:rPr lang="en-US" sz="2000" dirty="0">
              <a:latin typeface="Arial Nova" panose="020B0504020202020204" pitchFamily="34" charset="0"/>
            </a:rPr>
            <a:t>.</a:t>
          </a:r>
          <a:endParaRPr lang="en-MY" sz="2000" dirty="0">
            <a:latin typeface="Arial Nova" panose="020B0504020202020204" pitchFamily="34" charset="0"/>
          </a:endParaRPr>
        </a:p>
      </dgm:t>
    </dgm:pt>
    <dgm:pt modelId="{34BBD04E-62D4-4543-9E53-4BB6E8D912C9}" type="parTrans" cxnId="{B452573B-1EF1-44F4-848E-6DC17FC9F5CD}">
      <dgm:prSet/>
      <dgm:spPr/>
      <dgm:t>
        <a:bodyPr/>
        <a:lstStyle/>
        <a:p>
          <a:pPr algn="l"/>
          <a:endParaRPr lang="en-MY" sz="2000"/>
        </a:p>
      </dgm:t>
    </dgm:pt>
    <dgm:pt modelId="{46292DC0-C606-4A29-BF10-EF5F50B74DB0}" type="sibTrans" cxnId="{B452573B-1EF1-44F4-848E-6DC17FC9F5CD}">
      <dgm:prSet/>
      <dgm:spPr/>
      <dgm:t>
        <a:bodyPr/>
        <a:lstStyle/>
        <a:p>
          <a:pPr algn="l"/>
          <a:endParaRPr lang="en-MY" sz="2000"/>
        </a:p>
      </dgm:t>
    </dgm:pt>
    <dgm:pt modelId="{3579CEF0-AE79-46B7-B495-EE520F5A9F20}">
      <dgm:prSet phldrT="[Text]" custT="1"/>
      <dgm:spPr>
        <a:solidFill>
          <a:schemeClr val="accent6">
            <a:lumMod val="50000"/>
          </a:schemeClr>
        </a:solidFill>
      </dgm:spPr>
      <dgm:t>
        <a:bodyPr/>
        <a:lstStyle/>
        <a:p>
          <a:pPr algn="l"/>
          <a:r>
            <a:rPr lang="en-US" sz="2000" dirty="0" err="1">
              <a:latin typeface="Arial Nova" panose="020B0504020202020204" pitchFamily="34" charset="0"/>
            </a:rPr>
            <a:t>Sistem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demografi</a:t>
          </a:r>
          <a:r>
            <a:rPr lang="en-US" sz="2000" dirty="0">
              <a:latin typeface="Arial Nova" panose="020B0504020202020204" pitchFamily="34" charset="0"/>
            </a:rPr>
            <a:t> Tanah </a:t>
          </a:r>
          <a:r>
            <a:rPr lang="en-US" sz="2000" dirty="0" err="1">
              <a:latin typeface="Arial Nova" panose="020B0504020202020204" pitchFamily="34" charset="0"/>
            </a:rPr>
            <a:t>Melayu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berubah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ke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arah</a:t>
          </a:r>
          <a:r>
            <a:rPr lang="en-US" sz="2000" dirty="0">
              <a:latin typeface="Arial Nova" panose="020B0504020202020204" pitchFamily="34" charset="0"/>
            </a:rPr>
            <a:t> yang </a:t>
          </a:r>
          <a:r>
            <a:rPr lang="en-US" sz="2000" dirty="0" err="1">
              <a:latin typeface="Arial Nova" panose="020B0504020202020204" pitchFamily="34" charset="0"/>
            </a:rPr>
            <a:t>lebih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daripada</a:t>
          </a:r>
          <a:r>
            <a:rPr lang="en-US" sz="2000" dirty="0">
              <a:latin typeface="Arial Nova" panose="020B0504020202020204" pitchFamily="34" charset="0"/>
            </a:rPr>
            <a:t> Kawasan kampung </a:t>
          </a:r>
          <a:r>
            <a:rPr lang="en-US" sz="2000" dirty="0" err="1">
              <a:latin typeface="Arial Nova" panose="020B0504020202020204" pitchFamily="34" charset="0"/>
            </a:rPr>
            <a:t>menjadi</a:t>
          </a:r>
          <a:r>
            <a:rPr lang="en-US" sz="2000" dirty="0">
              <a:latin typeface="Arial Nova" panose="020B0504020202020204" pitchFamily="34" charset="0"/>
            </a:rPr>
            <a:t> Kawasan bandar </a:t>
          </a:r>
          <a:r>
            <a:rPr lang="en-US" sz="2000" dirty="0" err="1">
              <a:latin typeface="Arial Nova" panose="020B0504020202020204" pitchFamily="34" charset="0"/>
            </a:rPr>
            <a:t>ekoran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daripada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perkembangan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pesat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perlombongan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bijih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timah</a:t>
          </a:r>
          <a:r>
            <a:rPr lang="en-US" sz="2000" dirty="0">
              <a:latin typeface="Arial Nova" panose="020B0504020202020204" pitchFamily="34" charset="0"/>
            </a:rPr>
            <a:t>.</a:t>
          </a:r>
          <a:endParaRPr lang="en-MY" sz="2000" dirty="0">
            <a:latin typeface="Arial Nova" panose="020B0504020202020204" pitchFamily="34" charset="0"/>
          </a:endParaRPr>
        </a:p>
      </dgm:t>
    </dgm:pt>
    <dgm:pt modelId="{9A2E0C78-5490-4C06-B873-89F35C7B8133}" type="parTrans" cxnId="{E19C7841-5A4E-41F4-8096-26908E76DE51}">
      <dgm:prSet/>
      <dgm:spPr/>
      <dgm:t>
        <a:bodyPr/>
        <a:lstStyle/>
        <a:p>
          <a:pPr algn="l"/>
          <a:endParaRPr lang="en-MY" sz="2000"/>
        </a:p>
      </dgm:t>
    </dgm:pt>
    <dgm:pt modelId="{D83D25A3-226C-4FDF-8AFD-7284408B0E23}" type="sibTrans" cxnId="{E19C7841-5A4E-41F4-8096-26908E76DE51}">
      <dgm:prSet/>
      <dgm:spPr/>
      <dgm:t>
        <a:bodyPr/>
        <a:lstStyle/>
        <a:p>
          <a:pPr algn="l"/>
          <a:endParaRPr lang="en-MY" sz="2000"/>
        </a:p>
      </dgm:t>
    </dgm:pt>
    <dgm:pt modelId="{B6C9D300-2600-4396-8BDC-2A5152C0B2BD}">
      <dgm:prSet phldrT="[Text]" custT="1"/>
      <dgm:spPr>
        <a:solidFill>
          <a:schemeClr val="accent6">
            <a:lumMod val="50000"/>
          </a:schemeClr>
        </a:solidFill>
      </dgm:spPr>
      <dgm:t>
        <a:bodyPr/>
        <a:lstStyle/>
        <a:p>
          <a:pPr algn="l"/>
          <a:r>
            <a:rPr lang="en-US" sz="2000" dirty="0" err="1">
              <a:latin typeface="Arial Nova" panose="020B0504020202020204" pitchFamily="34" charset="0"/>
            </a:rPr>
            <a:t>Pengenalan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dasar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ekonomi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baru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bagi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merangsang</a:t>
          </a:r>
          <a:r>
            <a:rPr lang="en-US" sz="2000" dirty="0">
              <a:latin typeface="Arial Nova" panose="020B0504020202020204" pitchFamily="34" charset="0"/>
            </a:rPr>
            <a:t> dan </a:t>
          </a:r>
          <a:r>
            <a:rPr lang="en-US" sz="2000" dirty="0" err="1">
              <a:latin typeface="Arial Nova" panose="020B0504020202020204" pitchFamily="34" charset="0"/>
            </a:rPr>
            <a:t>merancang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lagi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ekonomi</a:t>
          </a:r>
          <a:r>
            <a:rPr lang="en-US" sz="2000" dirty="0">
              <a:latin typeface="Arial Nova" panose="020B0504020202020204" pitchFamily="34" charset="0"/>
            </a:rPr>
            <a:t> negara.</a:t>
          </a:r>
        </a:p>
      </dgm:t>
    </dgm:pt>
    <dgm:pt modelId="{678A1A69-6631-4D90-B624-F5957D329CD5}" type="parTrans" cxnId="{47C05312-EB81-4A69-8B01-736EDEE30F9B}">
      <dgm:prSet/>
      <dgm:spPr/>
      <dgm:t>
        <a:bodyPr/>
        <a:lstStyle/>
        <a:p>
          <a:pPr algn="l"/>
          <a:endParaRPr lang="en-MY" sz="2000"/>
        </a:p>
      </dgm:t>
    </dgm:pt>
    <dgm:pt modelId="{E6A2DE5F-728F-4079-AC11-88D0583DB05C}" type="sibTrans" cxnId="{47C05312-EB81-4A69-8B01-736EDEE30F9B}">
      <dgm:prSet/>
      <dgm:spPr/>
      <dgm:t>
        <a:bodyPr/>
        <a:lstStyle/>
        <a:p>
          <a:pPr algn="l"/>
          <a:endParaRPr lang="en-MY" sz="2000"/>
        </a:p>
      </dgm:t>
    </dgm:pt>
    <dgm:pt modelId="{C3B8E670-6CEB-47AA-9793-104B5B1FF02B}">
      <dgm:prSet phldrT="[Text]" custT="1"/>
      <dgm:spPr>
        <a:solidFill>
          <a:schemeClr val="accent6">
            <a:lumMod val="50000"/>
          </a:schemeClr>
        </a:solidFill>
      </dgm:spPr>
      <dgm:t>
        <a:bodyPr/>
        <a:lstStyle/>
        <a:p>
          <a:pPr algn="l"/>
          <a:r>
            <a:rPr lang="en-US" sz="2000" dirty="0" err="1">
              <a:latin typeface="Arial Nova" panose="020B0504020202020204" pitchFamily="34" charset="0"/>
            </a:rPr>
            <a:t>Kemajuan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dari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aspek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pengangkutan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seperti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pembinaan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kereta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api</a:t>
          </a:r>
          <a:r>
            <a:rPr lang="en-US" sz="2000" dirty="0">
              <a:latin typeface="Arial Nova" panose="020B0504020202020204" pitchFamily="34" charset="0"/>
            </a:rPr>
            <a:t>, </a:t>
          </a:r>
          <a:r>
            <a:rPr lang="en-US" sz="2000" dirty="0" err="1">
              <a:latin typeface="Arial Nova" panose="020B0504020202020204" pitchFamily="34" charset="0"/>
            </a:rPr>
            <a:t>telah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banyak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memberi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manfaat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kepada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penduduk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tempatan</a:t>
          </a:r>
          <a:r>
            <a:rPr lang="en-US" sz="2000" dirty="0">
              <a:latin typeface="Arial Nova" panose="020B0504020202020204" pitchFamily="34" charset="0"/>
            </a:rPr>
            <a:t> (</a:t>
          </a:r>
          <a:r>
            <a:rPr lang="en-US" sz="2000" dirty="0" err="1">
              <a:latin typeface="Arial Nova" panose="020B0504020202020204" pitchFamily="34" charset="0"/>
            </a:rPr>
            <a:t>pembukaan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tanah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baru</a:t>
          </a:r>
          <a:r>
            <a:rPr lang="en-US" sz="2000" dirty="0">
              <a:latin typeface="Arial Nova" panose="020B0504020202020204" pitchFamily="34" charset="0"/>
            </a:rPr>
            <a:t>, industry </a:t>
          </a:r>
          <a:r>
            <a:rPr lang="en-US" sz="2000" dirty="0" err="1">
              <a:latin typeface="Arial Nova" panose="020B0504020202020204" pitchFamily="34" charset="0"/>
            </a:rPr>
            <a:t>bijih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timah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lebih</a:t>
          </a:r>
          <a:r>
            <a:rPr lang="en-US" sz="2000" dirty="0">
              <a:latin typeface="Arial Nova" panose="020B0504020202020204" pitchFamily="34" charset="0"/>
            </a:rPr>
            <a:t> </a:t>
          </a:r>
          <a:r>
            <a:rPr lang="en-US" sz="2000" dirty="0" err="1">
              <a:latin typeface="Arial Nova" panose="020B0504020202020204" pitchFamily="34" charset="0"/>
            </a:rPr>
            <a:t>maju</a:t>
          </a:r>
          <a:r>
            <a:rPr lang="en-US" sz="2000" dirty="0">
              <a:latin typeface="Arial Nova" panose="020B0504020202020204" pitchFamily="34" charset="0"/>
            </a:rPr>
            <a:t>).</a:t>
          </a:r>
        </a:p>
      </dgm:t>
    </dgm:pt>
    <dgm:pt modelId="{DB743A8B-0C37-4F53-9BCB-E658D24735AC}" type="parTrans" cxnId="{436BDDE9-0AEA-4763-8BF5-29248AD43ABC}">
      <dgm:prSet/>
      <dgm:spPr/>
      <dgm:t>
        <a:bodyPr/>
        <a:lstStyle/>
        <a:p>
          <a:endParaRPr lang="en-MY" sz="2000"/>
        </a:p>
      </dgm:t>
    </dgm:pt>
    <dgm:pt modelId="{4710A344-A38B-41FC-9986-B9C55436B4CE}" type="sibTrans" cxnId="{436BDDE9-0AEA-4763-8BF5-29248AD43ABC}">
      <dgm:prSet/>
      <dgm:spPr/>
      <dgm:t>
        <a:bodyPr/>
        <a:lstStyle/>
        <a:p>
          <a:endParaRPr lang="en-MY" sz="2000"/>
        </a:p>
      </dgm:t>
    </dgm:pt>
    <dgm:pt modelId="{07D8ACF8-06D6-4083-9DD1-0B6E4E9B1B22}" type="pres">
      <dgm:prSet presAssocID="{BCBFD17D-3897-44B8-BD0D-86B358F26334}" presName="linearFlow" presStyleCnt="0">
        <dgm:presLayoutVars>
          <dgm:dir/>
          <dgm:resizeHandles val="exact"/>
        </dgm:presLayoutVars>
      </dgm:prSet>
      <dgm:spPr/>
    </dgm:pt>
    <dgm:pt modelId="{EF71C42E-0201-4679-BA7E-12F03DDA759F}" type="pres">
      <dgm:prSet presAssocID="{55FEEFC3-1A08-400A-BBD5-CA61BA337E2F}" presName="composite" presStyleCnt="0"/>
      <dgm:spPr/>
    </dgm:pt>
    <dgm:pt modelId="{A46F4494-E707-4908-BFBE-E4FAD0791A33}" type="pres">
      <dgm:prSet presAssocID="{55FEEFC3-1A08-400A-BBD5-CA61BA337E2F}" presName="imgShp" presStyleLbl="fgImgPlace1" presStyleIdx="0" presStyleCnt="5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</dgm:spPr>
    </dgm:pt>
    <dgm:pt modelId="{2204084F-B21A-421A-8155-C15CF32138DB}" type="pres">
      <dgm:prSet presAssocID="{55FEEFC3-1A08-400A-BBD5-CA61BA337E2F}" presName="txShp" presStyleLbl="node1" presStyleIdx="0" presStyleCnt="5">
        <dgm:presLayoutVars>
          <dgm:bulletEnabled val="1"/>
        </dgm:presLayoutVars>
      </dgm:prSet>
      <dgm:spPr/>
    </dgm:pt>
    <dgm:pt modelId="{0BB77A19-A5DC-4578-A1B3-9FB68930A06C}" type="pres">
      <dgm:prSet presAssocID="{18A0B543-23C4-4768-A15E-A3238CCF4035}" presName="spacing" presStyleCnt="0"/>
      <dgm:spPr/>
    </dgm:pt>
    <dgm:pt modelId="{F40DC235-0F71-4E83-A737-46A5869480AD}" type="pres">
      <dgm:prSet presAssocID="{8BA3CFBD-51B2-416A-8BCE-572ED7198768}" presName="composite" presStyleCnt="0"/>
      <dgm:spPr/>
    </dgm:pt>
    <dgm:pt modelId="{01724013-BCB1-421B-84F6-D9C3F5E80D4D}" type="pres">
      <dgm:prSet presAssocID="{8BA3CFBD-51B2-416A-8BCE-572ED7198768}" presName="imgShp" presStyleLbl="fgImgPlace1" presStyleIdx="1" presStyleCnt="5"/>
      <dgm:spPr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2000" r="-12000"/>
          </a:stretch>
        </a:blipFill>
      </dgm:spPr>
    </dgm:pt>
    <dgm:pt modelId="{9749C26A-69A9-46AF-9683-4B0BDF58EEAA}" type="pres">
      <dgm:prSet presAssocID="{8BA3CFBD-51B2-416A-8BCE-572ED7198768}" presName="txShp" presStyleLbl="node1" presStyleIdx="1" presStyleCnt="5">
        <dgm:presLayoutVars>
          <dgm:bulletEnabled val="1"/>
        </dgm:presLayoutVars>
      </dgm:prSet>
      <dgm:spPr/>
    </dgm:pt>
    <dgm:pt modelId="{DE548727-AF5B-4CC7-90EE-952AB5F13F5C}" type="pres">
      <dgm:prSet presAssocID="{46292DC0-C606-4A29-BF10-EF5F50B74DB0}" presName="spacing" presStyleCnt="0"/>
      <dgm:spPr/>
    </dgm:pt>
    <dgm:pt modelId="{7723A25C-9FF1-4EA0-AD27-09C96FB67D77}" type="pres">
      <dgm:prSet presAssocID="{3579CEF0-AE79-46B7-B495-EE520F5A9F20}" presName="composite" presStyleCnt="0"/>
      <dgm:spPr/>
    </dgm:pt>
    <dgm:pt modelId="{29AA6118-6466-46FC-A172-7C467D18AB2E}" type="pres">
      <dgm:prSet presAssocID="{3579CEF0-AE79-46B7-B495-EE520F5A9F20}" presName="imgShp" presStyleLbl="fgImgPlace1" presStyleIdx="2" presStyleCnt="5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</dgm:spPr>
    </dgm:pt>
    <dgm:pt modelId="{F72DE6F1-55EA-4F98-BA61-79829E7D8D67}" type="pres">
      <dgm:prSet presAssocID="{3579CEF0-AE79-46B7-B495-EE520F5A9F20}" presName="txShp" presStyleLbl="node1" presStyleIdx="2" presStyleCnt="5">
        <dgm:presLayoutVars>
          <dgm:bulletEnabled val="1"/>
        </dgm:presLayoutVars>
      </dgm:prSet>
      <dgm:spPr/>
    </dgm:pt>
    <dgm:pt modelId="{E1AFE51A-A969-4DD4-BEBD-1A52CE5144E9}" type="pres">
      <dgm:prSet presAssocID="{D83D25A3-226C-4FDF-8AFD-7284408B0E23}" presName="spacing" presStyleCnt="0"/>
      <dgm:spPr/>
    </dgm:pt>
    <dgm:pt modelId="{A8A144CA-88D8-486E-A42A-A9A6599EAC2B}" type="pres">
      <dgm:prSet presAssocID="{B6C9D300-2600-4396-8BDC-2A5152C0B2BD}" presName="composite" presStyleCnt="0"/>
      <dgm:spPr/>
    </dgm:pt>
    <dgm:pt modelId="{9EF56D90-B424-4756-8302-C299F5EACD52}" type="pres">
      <dgm:prSet presAssocID="{B6C9D300-2600-4396-8BDC-2A5152C0B2BD}" presName="imgShp" presStyleLbl="fgImgPlace1" presStyleIdx="3" presStyleCnt="5"/>
      <dgm:spPr>
        <a:blipFill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</dgm:spPr>
    </dgm:pt>
    <dgm:pt modelId="{21917CF9-B6AB-4AF6-96AA-A29C427E7F5A}" type="pres">
      <dgm:prSet presAssocID="{B6C9D300-2600-4396-8BDC-2A5152C0B2BD}" presName="txShp" presStyleLbl="node1" presStyleIdx="3" presStyleCnt="5">
        <dgm:presLayoutVars>
          <dgm:bulletEnabled val="1"/>
        </dgm:presLayoutVars>
      </dgm:prSet>
      <dgm:spPr/>
    </dgm:pt>
    <dgm:pt modelId="{B3216EF6-52A1-4B1B-BA88-A389EECA3B12}" type="pres">
      <dgm:prSet presAssocID="{E6A2DE5F-728F-4079-AC11-88D0583DB05C}" presName="spacing" presStyleCnt="0"/>
      <dgm:spPr/>
    </dgm:pt>
    <dgm:pt modelId="{093A970E-338F-433F-9A60-78CA555951E8}" type="pres">
      <dgm:prSet presAssocID="{C3B8E670-6CEB-47AA-9793-104B5B1FF02B}" presName="composite" presStyleCnt="0"/>
      <dgm:spPr/>
    </dgm:pt>
    <dgm:pt modelId="{4261F037-E082-438F-9ABA-AA096A27CC70}" type="pres">
      <dgm:prSet presAssocID="{C3B8E670-6CEB-47AA-9793-104B5B1FF02B}" presName="imgShp" presStyleLbl="fgImgPlace1" presStyleIdx="4" presStyleCnt="5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</dgm:spPr>
    </dgm:pt>
    <dgm:pt modelId="{A5AFB814-C3EF-4EC2-A06F-220D4398F199}" type="pres">
      <dgm:prSet presAssocID="{C3B8E670-6CEB-47AA-9793-104B5B1FF02B}" presName="txShp" presStyleLbl="node1" presStyleIdx="4" presStyleCnt="5">
        <dgm:presLayoutVars>
          <dgm:bulletEnabled val="1"/>
        </dgm:presLayoutVars>
      </dgm:prSet>
      <dgm:spPr/>
    </dgm:pt>
  </dgm:ptLst>
  <dgm:cxnLst>
    <dgm:cxn modelId="{47C05312-EB81-4A69-8B01-736EDEE30F9B}" srcId="{BCBFD17D-3897-44B8-BD0D-86B358F26334}" destId="{B6C9D300-2600-4396-8BDC-2A5152C0B2BD}" srcOrd="3" destOrd="0" parTransId="{678A1A69-6631-4D90-B624-F5957D329CD5}" sibTransId="{E6A2DE5F-728F-4079-AC11-88D0583DB05C}"/>
    <dgm:cxn modelId="{B452573B-1EF1-44F4-848E-6DC17FC9F5CD}" srcId="{BCBFD17D-3897-44B8-BD0D-86B358F26334}" destId="{8BA3CFBD-51B2-416A-8BCE-572ED7198768}" srcOrd="1" destOrd="0" parTransId="{34BBD04E-62D4-4543-9E53-4BB6E8D912C9}" sibTransId="{46292DC0-C606-4A29-BF10-EF5F50B74DB0}"/>
    <dgm:cxn modelId="{E19C7841-5A4E-41F4-8096-26908E76DE51}" srcId="{BCBFD17D-3897-44B8-BD0D-86B358F26334}" destId="{3579CEF0-AE79-46B7-B495-EE520F5A9F20}" srcOrd="2" destOrd="0" parTransId="{9A2E0C78-5490-4C06-B873-89F35C7B8133}" sibTransId="{D83D25A3-226C-4FDF-8AFD-7284408B0E23}"/>
    <dgm:cxn modelId="{E995526A-E913-4890-AC2A-7B68157B3198}" type="presOf" srcId="{BCBFD17D-3897-44B8-BD0D-86B358F26334}" destId="{07D8ACF8-06D6-4083-9DD1-0B6E4E9B1B22}" srcOrd="0" destOrd="0" presId="urn:microsoft.com/office/officeart/2005/8/layout/vList3"/>
    <dgm:cxn modelId="{21DCCC78-988C-4EE4-8453-3B7B8B9CED14}" srcId="{BCBFD17D-3897-44B8-BD0D-86B358F26334}" destId="{55FEEFC3-1A08-400A-BBD5-CA61BA337E2F}" srcOrd="0" destOrd="0" parTransId="{1A31C2FA-245B-424B-959C-EC3269CA1404}" sibTransId="{18A0B543-23C4-4768-A15E-A3238CCF4035}"/>
    <dgm:cxn modelId="{C68C26A9-389A-4ED6-B832-4071253CC191}" type="presOf" srcId="{C3B8E670-6CEB-47AA-9793-104B5B1FF02B}" destId="{A5AFB814-C3EF-4EC2-A06F-220D4398F199}" srcOrd="0" destOrd="0" presId="urn:microsoft.com/office/officeart/2005/8/layout/vList3"/>
    <dgm:cxn modelId="{3DC1ECD0-6736-4C2B-BF26-0A095F14E747}" type="presOf" srcId="{B6C9D300-2600-4396-8BDC-2A5152C0B2BD}" destId="{21917CF9-B6AB-4AF6-96AA-A29C427E7F5A}" srcOrd="0" destOrd="0" presId="urn:microsoft.com/office/officeart/2005/8/layout/vList3"/>
    <dgm:cxn modelId="{08DD68D6-79C5-4F91-A3CD-E7E3C47DDBFF}" type="presOf" srcId="{3579CEF0-AE79-46B7-B495-EE520F5A9F20}" destId="{F72DE6F1-55EA-4F98-BA61-79829E7D8D67}" srcOrd="0" destOrd="0" presId="urn:microsoft.com/office/officeart/2005/8/layout/vList3"/>
    <dgm:cxn modelId="{436BDDE9-0AEA-4763-8BF5-29248AD43ABC}" srcId="{BCBFD17D-3897-44B8-BD0D-86B358F26334}" destId="{C3B8E670-6CEB-47AA-9793-104B5B1FF02B}" srcOrd="4" destOrd="0" parTransId="{DB743A8B-0C37-4F53-9BCB-E658D24735AC}" sibTransId="{4710A344-A38B-41FC-9986-B9C55436B4CE}"/>
    <dgm:cxn modelId="{49DFF5F3-31AF-4A57-952E-BE1C594C47D8}" type="presOf" srcId="{8BA3CFBD-51B2-416A-8BCE-572ED7198768}" destId="{9749C26A-69A9-46AF-9683-4B0BDF58EEAA}" srcOrd="0" destOrd="0" presId="urn:microsoft.com/office/officeart/2005/8/layout/vList3"/>
    <dgm:cxn modelId="{886CBCF8-602A-4BAD-9606-D3F77E3BE40A}" type="presOf" srcId="{55FEEFC3-1A08-400A-BBD5-CA61BA337E2F}" destId="{2204084F-B21A-421A-8155-C15CF32138DB}" srcOrd="0" destOrd="0" presId="urn:microsoft.com/office/officeart/2005/8/layout/vList3"/>
    <dgm:cxn modelId="{1324E40A-3B99-4745-A6C6-9F8A8E8CC1F1}" type="presParOf" srcId="{07D8ACF8-06D6-4083-9DD1-0B6E4E9B1B22}" destId="{EF71C42E-0201-4679-BA7E-12F03DDA759F}" srcOrd="0" destOrd="0" presId="urn:microsoft.com/office/officeart/2005/8/layout/vList3"/>
    <dgm:cxn modelId="{931F32C8-319A-409E-873D-B504FB953C38}" type="presParOf" srcId="{EF71C42E-0201-4679-BA7E-12F03DDA759F}" destId="{A46F4494-E707-4908-BFBE-E4FAD0791A33}" srcOrd="0" destOrd="0" presId="urn:microsoft.com/office/officeart/2005/8/layout/vList3"/>
    <dgm:cxn modelId="{6348F1BA-D0C9-49FA-BB10-6B87CD6DD5FB}" type="presParOf" srcId="{EF71C42E-0201-4679-BA7E-12F03DDA759F}" destId="{2204084F-B21A-421A-8155-C15CF32138DB}" srcOrd="1" destOrd="0" presId="urn:microsoft.com/office/officeart/2005/8/layout/vList3"/>
    <dgm:cxn modelId="{721D9C9B-7485-4C38-9CB4-E716241F575E}" type="presParOf" srcId="{07D8ACF8-06D6-4083-9DD1-0B6E4E9B1B22}" destId="{0BB77A19-A5DC-4578-A1B3-9FB68930A06C}" srcOrd="1" destOrd="0" presId="urn:microsoft.com/office/officeart/2005/8/layout/vList3"/>
    <dgm:cxn modelId="{2ECF9BA6-3CDE-41E4-A310-51EE7DD4D9EE}" type="presParOf" srcId="{07D8ACF8-06D6-4083-9DD1-0B6E4E9B1B22}" destId="{F40DC235-0F71-4E83-A737-46A5869480AD}" srcOrd="2" destOrd="0" presId="urn:microsoft.com/office/officeart/2005/8/layout/vList3"/>
    <dgm:cxn modelId="{AD703BAE-D442-4AB1-ACFE-48A0F4BEB62C}" type="presParOf" srcId="{F40DC235-0F71-4E83-A737-46A5869480AD}" destId="{01724013-BCB1-421B-84F6-D9C3F5E80D4D}" srcOrd="0" destOrd="0" presId="urn:microsoft.com/office/officeart/2005/8/layout/vList3"/>
    <dgm:cxn modelId="{82D06178-A1C8-4DEA-BBCC-C2902D1236DD}" type="presParOf" srcId="{F40DC235-0F71-4E83-A737-46A5869480AD}" destId="{9749C26A-69A9-46AF-9683-4B0BDF58EEAA}" srcOrd="1" destOrd="0" presId="urn:microsoft.com/office/officeart/2005/8/layout/vList3"/>
    <dgm:cxn modelId="{B68D9289-C42E-4651-88B5-36664B6A8CE0}" type="presParOf" srcId="{07D8ACF8-06D6-4083-9DD1-0B6E4E9B1B22}" destId="{DE548727-AF5B-4CC7-90EE-952AB5F13F5C}" srcOrd="3" destOrd="0" presId="urn:microsoft.com/office/officeart/2005/8/layout/vList3"/>
    <dgm:cxn modelId="{67550DE4-9EF4-4D05-8138-9B5496A8E73A}" type="presParOf" srcId="{07D8ACF8-06D6-4083-9DD1-0B6E4E9B1B22}" destId="{7723A25C-9FF1-4EA0-AD27-09C96FB67D77}" srcOrd="4" destOrd="0" presId="urn:microsoft.com/office/officeart/2005/8/layout/vList3"/>
    <dgm:cxn modelId="{9B74845A-79C8-487D-8231-D69E61F0E2C5}" type="presParOf" srcId="{7723A25C-9FF1-4EA0-AD27-09C96FB67D77}" destId="{29AA6118-6466-46FC-A172-7C467D18AB2E}" srcOrd="0" destOrd="0" presId="urn:microsoft.com/office/officeart/2005/8/layout/vList3"/>
    <dgm:cxn modelId="{AD7E351F-608E-4038-8392-2F96AD709599}" type="presParOf" srcId="{7723A25C-9FF1-4EA0-AD27-09C96FB67D77}" destId="{F72DE6F1-55EA-4F98-BA61-79829E7D8D67}" srcOrd="1" destOrd="0" presId="urn:microsoft.com/office/officeart/2005/8/layout/vList3"/>
    <dgm:cxn modelId="{0E570B9F-BB59-4519-BF31-2F7D9542907E}" type="presParOf" srcId="{07D8ACF8-06D6-4083-9DD1-0B6E4E9B1B22}" destId="{E1AFE51A-A969-4DD4-BEBD-1A52CE5144E9}" srcOrd="5" destOrd="0" presId="urn:microsoft.com/office/officeart/2005/8/layout/vList3"/>
    <dgm:cxn modelId="{8138AE82-BA11-4C9F-95CF-7226E2AA9859}" type="presParOf" srcId="{07D8ACF8-06D6-4083-9DD1-0B6E4E9B1B22}" destId="{A8A144CA-88D8-486E-A42A-A9A6599EAC2B}" srcOrd="6" destOrd="0" presId="urn:microsoft.com/office/officeart/2005/8/layout/vList3"/>
    <dgm:cxn modelId="{3730EC43-3484-42C3-A43B-C53EE5026D10}" type="presParOf" srcId="{A8A144CA-88D8-486E-A42A-A9A6599EAC2B}" destId="{9EF56D90-B424-4756-8302-C299F5EACD52}" srcOrd="0" destOrd="0" presId="urn:microsoft.com/office/officeart/2005/8/layout/vList3"/>
    <dgm:cxn modelId="{B275206C-2E14-4D86-9FA4-EABF650A1572}" type="presParOf" srcId="{A8A144CA-88D8-486E-A42A-A9A6599EAC2B}" destId="{21917CF9-B6AB-4AF6-96AA-A29C427E7F5A}" srcOrd="1" destOrd="0" presId="urn:microsoft.com/office/officeart/2005/8/layout/vList3"/>
    <dgm:cxn modelId="{4F86BB8E-EF02-4B25-9EA0-4D58C37E2198}" type="presParOf" srcId="{07D8ACF8-06D6-4083-9DD1-0B6E4E9B1B22}" destId="{B3216EF6-52A1-4B1B-BA88-A389EECA3B12}" srcOrd="7" destOrd="0" presId="urn:microsoft.com/office/officeart/2005/8/layout/vList3"/>
    <dgm:cxn modelId="{4E9703D2-5CE2-4032-B30A-FEF15FA8E678}" type="presParOf" srcId="{07D8ACF8-06D6-4083-9DD1-0B6E4E9B1B22}" destId="{093A970E-338F-433F-9A60-78CA555951E8}" srcOrd="8" destOrd="0" presId="urn:microsoft.com/office/officeart/2005/8/layout/vList3"/>
    <dgm:cxn modelId="{8D8D89C0-61EF-483F-B7FA-B56E210DCD66}" type="presParOf" srcId="{093A970E-338F-433F-9A60-78CA555951E8}" destId="{4261F037-E082-438F-9ABA-AA096A27CC70}" srcOrd="0" destOrd="0" presId="urn:microsoft.com/office/officeart/2005/8/layout/vList3"/>
    <dgm:cxn modelId="{E19A129A-3A00-4D56-8C75-EC937BBD9CE3}" type="presParOf" srcId="{093A970E-338F-433F-9A60-78CA555951E8}" destId="{A5AFB814-C3EF-4EC2-A06F-220D4398F199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A9EFF7A9-5165-41F8-9042-708F3592D65A}" type="doc">
      <dgm:prSet loTypeId="urn:diagrams.loki3.com/BracketList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MY"/>
        </a:p>
      </dgm:t>
    </dgm:pt>
    <dgm:pt modelId="{C7B6C3B6-1D07-451C-B556-A77CF3774522}">
      <dgm:prSet phldrT="[Text]"/>
      <dgm:spPr/>
      <dgm:t>
        <a:bodyPr/>
        <a:lstStyle/>
        <a:p>
          <a:r>
            <a:rPr lang="sv-SE" dirty="0">
              <a:solidFill>
                <a:schemeClr val="tx1"/>
              </a:solidFill>
              <a:latin typeface="Trebuchet MS" panose="020B0603020202020204" pitchFamily="34" charset="0"/>
            </a:rPr>
            <a:t>Modernisme</a:t>
          </a:r>
          <a:endParaRPr lang="en-MY" dirty="0">
            <a:solidFill>
              <a:schemeClr val="tx1"/>
            </a:solidFill>
            <a:latin typeface="Trebuchet MS" panose="020B0603020202020204" pitchFamily="34" charset="0"/>
          </a:endParaRPr>
        </a:p>
      </dgm:t>
    </dgm:pt>
    <dgm:pt modelId="{759A65ED-474E-42A6-BD3B-1F16273B84C9}" type="parTrans" cxnId="{4F2DAD9E-D3F9-45E8-8FAD-1C58C94CBEEE}">
      <dgm:prSet/>
      <dgm:spPr/>
      <dgm:t>
        <a:bodyPr/>
        <a:lstStyle/>
        <a:p>
          <a:endParaRPr lang="en-MY"/>
        </a:p>
      </dgm:t>
    </dgm:pt>
    <dgm:pt modelId="{B1E62E47-62A2-4AA9-9A8D-A121E9A7E0FB}" type="sibTrans" cxnId="{4F2DAD9E-D3F9-45E8-8FAD-1C58C94CBEEE}">
      <dgm:prSet/>
      <dgm:spPr/>
      <dgm:t>
        <a:bodyPr/>
        <a:lstStyle/>
        <a:p>
          <a:endParaRPr lang="en-MY"/>
        </a:p>
      </dgm:t>
    </dgm:pt>
    <dgm:pt modelId="{59062308-42E7-4EB4-A140-BCB980DEB546}">
      <dgm:prSet/>
      <dgm:spPr/>
      <dgm:t>
        <a:bodyPr/>
        <a:lstStyle/>
        <a:p>
          <a:r>
            <a:rPr lang="sv-SE" dirty="0">
              <a:solidFill>
                <a:schemeClr val="tx1"/>
              </a:solidFill>
              <a:latin typeface="Trebuchet MS" panose="020B0603020202020204" pitchFamily="34" charset="0"/>
            </a:rPr>
            <a:t>Sekularisme</a:t>
          </a:r>
          <a:endParaRPr lang="en-MY" dirty="0">
            <a:solidFill>
              <a:schemeClr val="tx1"/>
            </a:solidFill>
            <a:latin typeface="Trebuchet MS" panose="020B0603020202020204" pitchFamily="34" charset="0"/>
          </a:endParaRPr>
        </a:p>
      </dgm:t>
    </dgm:pt>
    <dgm:pt modelId="{FCF493EC-DAFF-4B43-A551-53587D0D4DA9}" type="parTrans" cxnId="{AE43650E-E9B1-4A0D-BDEF-CA24582B5BB8}">
      <dgm:prSet/>
      <dgm:spPr/>
      <dgm:t>
        <a:bodyPr/>
        <a:lstStyle/>
        <a:p>
          <a:endParaRPr lang="en-MY"/>
        </a:p>
      </dgm:t>
    </dgm:pt>
    <dgm:pt modelId="{C403EE13-C151-4DA2-90E4-00D1BF427CCF}" type="sibTrans" cxnId="{AE43650E-E9B1-4A0D-BDEF-CA24582B5BB8}">
      <dgm:prSet/>
      <dgm:spPr/>
      <dgm:t>
        <a:bodyPr/>
        <a:lstStyle/>
        <a:p>
          <a:endParaRPr lang="en-MY"/>
        </a:p>
      </dgm:t>
    </dgm:pt>
    <dgm:pt modelId="{59A0F7E1-1D14-42DE-9C67-902C17B94B05}">
      <dgm:prSet/>
      <dgm:spPr/>
      <dgm:t>
        <a:bodyPr/>
        <a:lstStyle/>
        <a:p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Liberalisme</a:t>
          </a:r>
          <a:endParaRPr lang="en-MY" dirty="0">
            <a:solidFill>
              <a:schemeClr val="tx1"/>
            </a:solidFill>
            <a:latin typeface="Trebuchet MS" panose="020B0603020202020204" pitchFamily="34" charset="0"/>
          </a:endParaRPr>
        </a:p>
      </dgm:t>
    </dgm:pt>
    <dgm:pt modelId="{8FD9FAB2-30E1-48C1-B8A6-26700FE0C713}" type="parTrans" cxnId="{06BA5DE4-1146-4E23-B47B-1456DF327128}">
      <dgm:prSet/>
      <dgm:spPr/>
      <dgm:t>
        <a:bodyPr/>
        <a:lstStyle/>
        <a:p>
          <a:endParaRPr lang="en-MY"/>
        </a:p>
      </dgm:t>
    </dgm:pt>
    <dgm:pt modelId="{924CD923-5EF9-41C5-B243-64D6A8C1B712}" type="sibTrans" cxnId="{06BA5DE4-1146-4E23-B47B-1456DF327128}">
      <dgm:prSet/>
      <dgm:spPr/>
      <dgm:t>
        <a:bodyPr/>
        <a:lstStyle/>
        <a:p>
          <a:endParaRPr lang="en-MY"/>
        </a:p>
      </dgm:t>
    </dgm:pt>
    <dgm:pt modelId="{56502062-B511-4ACE-86D5-6A29879E0752}">
      <dgm:prSet/>
      <dgm:spPr/>
      <dgm:t>
        <a:bodyPr/>
        <a:lstStyle/>
        <a:p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Humanisme</a:t>
          </a:r>
          <a:endParaRPr lang="en-MY" dirty="0">
            <a:solidFill>
              <a:schemeClr val="tx1"/>
            </a:solidFill>
            <a:latin typeface="Trebuchet MS" panose="020B0603020202020204" pitchFamily="34" charset="0"/>
          </a:endParaRPr>
        </a:p>
      </dgm:t>
    </dgm:pt>
    <dgm:pt modelId="{258BC0C8-2891-4F73-9E47-DA983F00246E}" type="parTrans" cxnId="{96BD4A02-B33F-4BA2-B7A2-8BEFAAC3DF80}">
      <dgm:prSet/>
      <dgm:spPr/>
      <dgm:t>
        <a:bodyPr/>
        <a:lstStyle/>
        <a:p>
          <a:endParaRPr lang="en-MY"/>
        </a:p>
      </dgm:t>
    </dgm:pt>
    <dgm:pt modelId="{A8B54DD7-45FE-48D8-81AB-B93FC99D58E3}" type="sibTrans" cxnId="{96BD4A02-B33F-4BA2-B7A2-8BEFAAC3DF80}">
      <dgm:prSet/>
      <dgm:spPr/>
      <dgm:t>
        <a:bodyPr/>
        <a:lstStyle/>
        <a:p>
          <a:endParaRPr lang="en-MY"/>
        </a:p>
      </dgm:t>
    </dgm:pt>
    <dgm:pt modelId="{3FCC957E-A3A5-42BB-9928-12EAF52CF625}">
      <dgm:prSet/>
      <dgm:spPr/>
      <dgm:t>
        <a:bodyPr/>
        <a:lstStyle/>
        <a:p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Rasionalisme</a:t>
          </a:r>
          <a:endParaRPr lang="en-MY" dirty="0">
            <a:solidFill>
              <a:schemeClr val="tx1"/>
            </a:solidFill>
            <a:latin typeface="Trebuchet MS" panose="020B0603020202020204" pitchFamily="34" charset="0"/>
          </a:endParaRPr>
        </a:p>
      </dgm:t>
    </dgm:pt>
    <dgm:pt modelId="{200E2ABA-D0B2-4758-B34B-2A90EC366919}" type="parTrans" cxnId="{BB2FB8BA-44A8-448D-814B-CBAFBA778582}">
      <dgm:prSet/>
      <dgm:spPr/>
      <dgm:t>
        <a:bodyPr/>
        <a:lstStyle/>
        <a:p>
          <a:endParaRPr lang="en-MY"/>
        </a:p>
      </dgm:t>
    </dgm:pt>
    <dgm:pt modelId="{F3DACAAC-244D-44DA-8C15-5B1C7C6CD3AF}" type="sibTrans" cxnId="{BB2FB8BA-44A8-448D-814B-CBAFBA778582}">
      <dgm:prSet/>
      <dgm:spPr/>
      <dgm:t>
        <a:bodyPr/>
        <a:lstStyle/>
        <a:p>
          <a:endParaRPr lang="en-MY"/>
        </a:p>
      </dgm:t>
    </dgm:pt>
    <dgm:pt modelId="{58D726DA-4D13-45B5-BC4F-2B502A07F01C}">
      <dgm:prSet phldrT="[Text]"/>
      <dgm:spPr/>
      <dgm:t>
        <a:bodyPr/>
        <a:lstStyle/>
        <a:p>
          <a:r>
            <a:rPr lang="sv-SE" dirty="0">
              <a:solidFill>
                <a:schemeClr val="tx1"/>
              </a:solidFill>
              <a:latin typeface="Trebuchet MS" panose="020B0603020202020204" pitchFamily="34" charset="0"/>
            </a:rPr>
            <a:t>Pendekatan yang menekankan pada kemajuan, inovasi, dan perubahan dalam masyarakat dan budaya, dengan menolak tradisi yang ketat dan terikat.</a:t>
          </a:r>
          <a:endParaRPr lang="en-MY" dirty="0">
            <a:solidFill>
              <a:schemeClr val="tx1"/>
            </a:solidFill>
            <a:latin typeface="Trebuchet MS" panose="020B0603020202020204" pitchFamily="34" charset="0"/>
          </a:endParaRPr>
        </a:p>
      </dgm:t>
    </dgm:pt>
    <dgm:pt modelId="{CDF9DF48-15EC-4D5E-879C-7E962AD6E3AC}" type="parTrans" cxnId="{81AFA650-BAD5-45F0-BD50-656273EC3B60}">
      <dgm:prSet/>
      <dgm:spPr/>
      <dgm:t>
        <a:bodyPr/>
        <a:lstStyle/>
        <a:p>
          <a:endParaRPr lang="en-MY"/>
        </a:p>
      </dgm:t>
    </dgm:pt>
    <dgm:pt modelId="{4655395A-8FC6-4FB0-93CF-5E92E417D823}" type="sibTrans" cxnId="{81AFA650-BAD5-45F0-BD50-656273EC3B60}">
      <dgm:prSet/>
      <dgm:spPr/>
      <dgm:t>
        <a:bodyPr/>
        <a:lstStyle/>
        <a:p>
          <a:endParaRPr lang="en-MY"/>
        </a:p>
      </dgm:t>
    </dgm:pt>
    <dgm:pt modelId="{76F2E9F3-F0DD-4AB7-A027-3A9DDF740F94}">
      <dgm:prSet/>
      <dgm:spPr/>
      <dgm:t>
        <a:bodyPr/>
        <a:lstStyle/>
        <a:p>
          <a:r>
            <a:rPr lang="sv-SE" dirty="0">
              <a:solidFill>
                <a:schemeClr val="tx1"/>
              </a:solidFill>
              <a:latin typeface="Trebuchet MS" panose="020B0603020202020204" pitchFamily="34" charset="0"/>
            </a:rPr>
            <a:t>Pemisahan agama dan negara, di mana pemerintahan didasarkan pada pertimbangan sekular dan tidak dipengaruhi oleh agama.</a:t>
          </a:r>
          <a:endParaRPr lang="en-MY" dirty="0">
            <a:solidFill>
              <a:schemeClr val="tx1"/>
            </a:solidFill>
            <a:latin typeface="Trebuchet MS" panose="020B0603020202020204" pitchFamily="34" charset="0"/>
          </a:endParaRPr>
        </a:p>
      </dgm:t>
    </dgm:pt>
    <dgm:pt modelId="{C4684327-E420-491B-8A48-20454EA730BF}" type="parTrans" cxnId="{B3CDF312-5488-47F2-80AC-89242F3C2D72}">
      <dgm:prSet/>
      <dgm:spPr/>
      <dgm:t>
        <a:bodyPr/>
        <a:lstStyle/>
        <a:p>
          <a:endParaRPr lang="en-MY"/>
        </a:p>
      </dgm:t>
    </dgm:pt>
    <dgm:pt modelId="{124B806A-46B2-43B2-8ECB-B138E776F96C}" type="sibTrans" cxnId="{B3CDF312-5488-47F2-80AC-89242F3C2D72}">
      <dgm:prSet/>
      <dgm:spPr/>
      <dgm:t>
        <a:bodyPr/>
        <a:lstStyle/>
        <a:p>
          <a:endParaRPr lang="en-MY"/>
        </a:p>
      </dgm:t>
    </dgm:pt>
    <dgm:pt modelId="{79A7A116-6E3B-4B3D-9E5A-ACABB93B018D}">
      <dgm:prSet/>
      <dgm:spPr/>
      <dgm:t>
        <a:bodyPr/>
        <a:lstStyle/>
        <a:p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Pemahaman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politik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dan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sosial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yang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mengutamakan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kebebasan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individu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hak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asasi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manusia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demokrasi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dengan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campur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tangan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minimum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daripada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pemerintah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.</a:t>
          </a:r>
        </a:p>
      </dgm:t>
    </dgm:pt>
    <dgm:pt modelId="{DCDC8C94-8EB6-4268-813A-DF11AF07BCC4}" type="parTrans" cxnId="{1764F5A7-0C37-4F7D-B11B-10003E543A39}">
      <dgm:prSet/>
      <dgm:spPr/>
      <dgm:t>
        <a:bodyPr/>
        <a:lstStyle/>
        <a:p>
          <a:endParaRPr lang="en-MY"/>
        </a:p>
      </dgm:t>
    </dgm:pt>
    <dgm:pt modelId="{25F26600-7864-47D7-9140-5D9A8C51E223}" type="sibTrans" cxnId="{1764F5A7-0C37-4F7D-B11B-10003E543A39}">
      <dgm:prSet/>
      <dgm:spPr/>
      <dgm:t>
        <a:bodyPr/>
        <a:lstStyle/>
        <a:p>
          <a:endParaRPr lang="en-MY"/>
        </a:p>
      </dgm:t>
    </dgm:pt>
    <dgm:pt modelId="{BF755E3D-C5E3-4AA0-B84A-29BFD3D51662}">
      <dgm:prSet/>
      <dgm:spPr/>
      <dgm:t>
        <a:bodyPr/>
        <a:lstStyle/>
        <a:p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Pendekatan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yang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menekankan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pada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martabat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nilai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dan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potensi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manusia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dengan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fokus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pada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kebahagiaan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kebebasan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dan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perkembangan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peribadi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.</a:t>
          </a:r>
        </a:p>
      </dgm:t>
    </dgm:pt>
    <dgm:pt modelId="{ED6EB031-7D7C-48C9-9C6C-9F05FF1CFF3F}" type="parTrans" cxnId="{E95E467B-1982-4826-A486-A4862FCAAFDB}">
      <dgm:prSet/>
      <dgm:spPr/>
      <dgm:t>
        <a:bodyPr/>
        <a:lstStyle/>
        <a:p>
          <a:endParaRPr lang="en-MY"/>
        </a:p>
      </dgm:t>
    </dgm:pt>
    <dgm:pt modelId="{8F0DA3C1-AD40-4140-9532-961F4608B52E}" type="sibTrans" cxnId="{E95E467B-1982-4826-A486-A4862FCAAFDB}">
      <dgm:prSet/>
      <dgm:spPr/>
      <dgm:t>
        <a:bodyPr/>
        <a:lstStyle/>
        <a:p>
          <a:endParaRPr lang="en-MY"/>
        </a:p>
      </dgm:t>
    </dgm:pt>
    <dgm:pt modelId="{3F99BE34-5A8E-4804-8727-5F43B6A1FAFA}">
      <dgm:prSet/>
      <dgm:spPr/>
      <dgm:t>
        <a:bodyPr/>
        <a:lstStyle/>
        <a:p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menekankan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pemikiran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logik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rasional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, dan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berasaskan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bukti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dalam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memahami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dunia,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dengan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menekankan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penggunaan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akal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fikiran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dan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cara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dirty="0" err="1">
              <a:solidFill>
                <a:schemeClr val="tx1"/>
              </a:solidFill>
              <a:latin typeface="Trebuchet MS" panose="020B0603020202020204" pitchFamily="34" charset="0"/>
            </a:rPr>
            <a:t>ilmiah</a:t>
          </a:r>
          <a:r>
            <a:rPr lang="en-MY" dirty="0">
              <a:solidFill>
                <a:schemeClr val="tx1"/>
              </a:solidFill>
              <a:latin typeface="Trebuchet MS" panose="020B0603020202020204" pitchFamily="34" charset="0"/>
            </a:rPr>
            <a:t>.</a:t>
          </a:r>
        </a:p>
      </dgm:t>
    </dgm:pt>
    <dgm:pt modelId="{EC277AEE-7082-422B-9E99-4EBC3FFDFEAC}" type="parTrans" cxnId="{64425F3E-4076-45CC-919C-7311E1D9EEB1}">
      <dgm:prSet/>
      <dgm:spPr/>
      <dgm:t>
        <a:bodyPr/>
        <a:lstStyle/>
        <a:p>
          <a:endParaRPr lang="en-MY"/>
        </a:p>
      </dgm:t>
    </dgm:pt>
    <dgm:pt modelId="{90A503D2-801C-4FA2-8FDF-AA379752B261}" type="sibTrans" cxnId="{64425F3E-4076-45CC-919C-7311E1D9EEB1}">
      <dgm:prSet/>
      <dgm:spPr/>
      <dgm:t>
        <a:bodyPr/>
        <a:lstStyle/>
        <a:p>
          <a:endParaRPr lang="en-MY"/>
        </a:p>
      </dgm:t>
    </dgm:pt>
    <dgm:pt modelId="{2C7C69FE-16D3-4F3D-8ED0-23F2842230E1}" type="pres">
      <dgm:prSet presAssocID="{A9EFF7A9-5165-41F8-9042-708F3592D65A}" presName="Name0" presStyleCnt="0">
        <dgm:presLayoutVars>
          <dgm:dir/>
          <dgm:animLvl val="lvl"/>
          <dgm:resizeHandles val="exact"/>
        </dgm:presLayoutVars>
      </dgm:prSet>
      <dgm:spPr/>
    </dgm:pt>
    <dgm:pt modelId="{39BB8F2A-6052-4720-9EBA-D43A23AB06D7}" type="pres">
      <dgm:prSet presAssocID="{C7B6C3B6-1D07-451C-B556-A77CF3774522}" presName="linNode" presStyleCnt="0"/>
      <dgm:spPr/>
    </dgm:pt>
    <dgm:pt modelId="{73E7CB36-B467-4DB3-BD32-808D100B103D}" type="pres">
      <dgm:prSet presAssocID="{C7B6C3B6-1D07-451C-B556-A77CF3774522}" presName="parTx" presStyleLbl="revTx" presStyleIdx="0" presStyleCnt="5">
        <dgm:presLayoutVars>
          <dgm:chMax val="1"/>
          <dgm:bulletEnabled val="1"/>
        </dgm:presLayoutVars>
      </dgm:prSet>
      <dgm:spPr/>
    </dgm:pt>
    <dgm:pt modelId="{6AD071D4-7D9B-406B-BEB1-582CBAFC8371}" type="pres">
      <dgm:prSet presAssocID="{C7B6C3B6-1D07-451C-B556-A77CF3774522}" presName="bracket" presStyleLbl="parChTrans1D1" presStyleIdx="0" presStyleCnt="5"/>
      <dgm:spPr/>
    </dgm:pt>
    <dgm:pt modelId="{AA86DFAB-2045-46D1-80D8-6F7FD36A9926}" type="pres">
      <dgm:prSet presAssocID="{C7B6C3B6-1D07-451C-B556-A77CF3774522}" presName="spH" presStyleCnt="0"/>
      <dgm:spPr/>
    </dgm:pt>
    <dgm:pt modelId="{A770FEB9-6116-489C-8EC7-426E060ED702}" type="pres">
      <dgm:prSet presAssocID="{C7B6C3B6-1D07-451C-B556-A77CF3774522}" presName="desTx" presStyleLbl="node1" presStyleIdx="0" presStyleCnt="5">
        <dgm:presLayoutVars>
          <dgm:bulletEnabled val="1"/>
        </dgm:presLayoutVars>
      </dgm:prSet>
      <dgm:spPr/>
    </dgm:pt>
    <dgm:pt modelId="{2565E67D-1C35-437E-A8CB-047735272516}" type="pres">
      <dgm:prSet presAssocID="{B1E62E47-62A2-4AA9-9A8D-A121E9A7E0FB}" presName="spV" presStyleCnt="0"/>
      <dgm:spPr/>
    </dgm:pt>
    <dgm:pt modelId="{B0BC9651-95F7-406B-A9BC-5F34A58E398D}" type="pres">
      <dgm:prSet presAssocID="{59062308-42E7-4EB4-A140-BCB980DEB546}" presName="linNode" presStyleCnt="0"/>
      <dgm:spPr/>
    </dgm:pt>
    <dgm:pt modelId="{132C4DF0-15E7-42B1-B904-285D7438051E}" type="pres">
      <dgm:prSet presAssocID="{59062308-42E7-4EB4-A140-BCB980DEB546}" presName="parTx" presStyleLbl="revTx" presStyleIdx="1" presStyleCnt="5">
        <dgm:presLayoutVars>
          <dgm:chMax val="1"/>
          <dgm:bulletEnabled val="1"/>
        </dgm:presLayoutVars>
      </dgm:prSet>
      <dgm:spPr/>
    </dgm:pt>
    <dgm:pt modelId="{B476531D-D6A7-4143-8E1E-5E62E9C8D721}" type="pres">
      <dgm:prSet presAssocID="{59062308-42E7-4EB4-A140-BCB980DEB546}" presName="bracket" presStyleLbl="parChTrans1D1" presStyleIdx="1" presStyleCnt="5"/>
      <dgm:spPr/>
    </dgm:pt>
    <dgm:pt modelId="{A891B5AA-8142-4916-A233-AA4F20B90A0E}" type="pres">
      <dgm:prSet presAssocID="{59062308-42E7-4EB4-A140-BCB980DEB546}" presName="spH" presStyleCnt="0"/>
      <dgm:spPr/>
    </dgm:pt>
    <dgm:pt modelId="{00A2CA6E-6341-4022-84C3-D45E9AEDB71F}" type="pres">
      <dgm:prSet presAssocID="{59062308-42E7-4EB4-A140-BCB980DEB546}" presName="desTx" presStyleLbl="node1" presStyleIdx="1" presStyleCnt="5">
        <dgm:presLayoutVars>
          <dgm:bulletEnabled val="1"/>
        </dgm:presLayoutVars>
      </dgm:prSet>
      <dgm:spPr/>
    </dgm:pt>
    <dgm:pt modelId="{13369424-6C1B-4AC6-9992-D576BFCF7767}" type="pres">
      <dgm:prSet presAssocID="{C403EE13-C151-4DA2-90E4-00D1BF427CCF}" presName="spV" presStyleCnt="0"/>
      <dgm:spPr/>
    </dgm:pt>
    <dgm:pt modelId="{4A0DBC00-FA12-4638-8BB9-74027E51152F}" type="pres">
      <dgm:prSet presAssocID="{59A0F7E1-1D14-42DE-9C67-902C17B94B05}" presName="linNode" presStyleCnt="0"/>
      <dgm:spPr/>
    </dgm:pt>
    <dgm:pt modelId="{54AF89E8-C761-47E2-BE63-50CB5A958640}" type="pres">
      <dgm:prSet presAssocID="{59A0F7E1-1D14-42DE-9C67-902C17B94B05}" presName="parTx" presStyleLbl="revTx" presStyleIdx="2" presStyleCnt="5">
        <dgm:presLayoutVars>
          <dgm:chMax val="1"/>
          <dgm:bulletEnabled val="1"/>
        </dgm:presLayoutVars>
      </dgm:prSet>
      <dgm:spPr/>
    </dgm:pt>
    <dgm:pt modelId="{6F362086-FAD9-4AE0-80EC-01A3442BEAD0}" type="pres">
      <dgm:prSet presAssocID="{59A0F7E1-1D14-42DE-9C67-902C17B94B05}" presName="bracket" presStyleLbl="parChTrans1D1" presStyleIdx="2" presStyleCnt="5"/>
      <dgm:spPr/>
    </dgm:pt>
    <dgm:pt modelId="{3E10C8E6-3536-46E8-B3DF-77063CD5F1EF}" type="pres">
      <dgm:prSet presAssocID="{59A0F7E1-1D14-42DE-9C67-902C17B94B05}" presName="spH" presStyleCnt="0"/>
      <dgm:spPr/>
    </dgm:pt>
    <dgm:pt modelId="{6092DEEE-FFCE-401E-B74C-4BA696326768}" type="pres">
      <dgm:prSet presAssocID="{59A0F7E1-1D14-42DE-9C67-902C17B94B05}" presName="desTx" presStyleLbl="node1" presStyleIdx="2" presStyleCnt="5">
        <dgm:presLayoutVars>
          <dgm:bulletEnabled val="1"/>
        </dgm:presLayoutVars>
      </dgm:prSet>
      <dgm:spPr/>
    </dgm:pt>
    <dgm:pt modelId="{D3D19CB0-41E6-4D63-AA07-F81A9CEB4AD2}" type="pres">
      <dgm:prSet presAssocID="{924CD923-5EF9-41C5-B243-64D6A8C1B712}" presName="spV" presStyleCnt="0"/>
      <dgm:spPr/>
    </dgm:pt>
    <dgm:pt modelId="{47E7E4E5-C5B3-4E36-9EA0-F94FA223E58E}" type="pres">
      <dgm:prSet presAssocID="{56502062-B511-4ACE-86D5-6A29879E0752}" presName="linNode" presStyleCnt="0"/>
      <dgm:spPr/>
    </dgm:pt>
    <dgm:pt modelId="{A3C4866D-F1ED-45DC-9A14-5A90489B3CCF}" type="pres">
      <dgm:prSet presAssocID="{56502062-B511-4ACE-86D5-6A29879E0752}" presName="parTx" presStyleLbl="revTx" presStyleIdx="3" presStyleCnt="5">
        <dgm:presLayoutVars>
          <dgm:chMax val="1"/>
          <dgm:bulletEnabled val="1"/>
        </dgm:presLayoutVars>
      </dgm:prSet>
      <dgm:spPr/>
    </dgm:pt>
    <dgm:pt modelId="{485AF8DB-167E-4FD9-8C52-52D2E53C9156}" type="pres">
      <dgm:prSet presAssocID="{56502062-B511-4ACE-86D5-6A29879E0752}" presName="bracket" presStyleLbl="parChTrans1D1" presStyleIdx="3" presStyleCnt="5"/>
      <dgm:spPr/>
    </dgm:pt>
    <dgm:pt modelId="{39B3A053-7331-4590-B4B2-98F1F2E70EC5}" type="pres">
      <dgm:prSet presAssocID="{56502062-B511-4ACE-86D5-6A29879E0752}" presName="spH" presStyleCnt="0"/>
      <dgm:spPr/>
    </dgm:pt>
    <dgm:pt modelId="{8EC0F02B-DCDE-4952-9294-7D7FCBC362DA}" type="pres">
      <dgm:prSet presAssocID="{56502062-B511-4ACE-86D5-6A29879E0752}" presName="desTx" presStyleLbl="node1" presStyleIdx="3" presStyleCnt="5">
        <dgm:presLayoutVars>
          <dgm:bulletEnabled val="1"/>
        </dgm:presLayoutVars>
      </dgm:prSet>
      <dgm:spPr/>
    </dgm:pt>
    <dgm:pt modelId="{B3949C4D-ED68-41B2-BAC1-287676543CC0}" type="pres">
      <dgm:prSet presAssocID="{A8B54DD7-45FE-48D8-81AB-B93FC99D58E3}" presName="spV" presStyleCnt="0"/>
      <dgm:spPr/>
    </dgm:pt>
    <dgm:pt modelId="{550F6FD8-5CAD-4DE8-8D06-A0165EFB4102}" type="pres">
      <dgm:prSet presAssocID="{3FCC957E-A3A5-42BB-9928-12EAF52CF625}" presName="linNode" presStyleCnt="0"/>
      <dgm:spPr/>
    </dgm:pt>
    <dgm:pt modelId="{3157353D-D3A8-4BB1-A9C4-359879C8E1DE}" type="pres">
      <dgm:prSet presAssocID="{3FCC957E-A3A5-42BB-9928-12EAF52CF625}" presName="parTx" presStyleLbl="revTx" presStyleIdx="4" presStyleCnt="5">
        <dgm:presLayoutVars>
          <dgm:chMax val="1"/>
          <dgm:bulletEnabled val="1"/>
        </dgm:presLayoutVars>
      </dgm:prSet>
      <dgm:spPr/>
    </dgm:pt>
    <dgm:pt modelId="{771F23B8-778C-457F-9BCE-7F616DD67E1C}" type="pres">
      <dgm:prSet presAssocID="{3FCC957E-A3A5-42BB-9928-12EAF52CF625}" presName="bracket" presStyleLbl="parChTrans1D1" presStyleIdx="4" presStyleCnt="5"/>
      <dgm:spPr/>
    </dgm:pt>
    <dgm:pt modelId="{B5A01BD4-D7E1-4FE5-A202-BD15C2BCB90B}" type="pres">
      <dgm:prSet presAssocID="{3FCC957E-A3A5-42BB-9928-12EAF52CF625}" presName="spH" presStyleCnt="0"/>
      <dgm:spPr/>
    </dgm:pt>
    <dgm:pt modelId="{34B5770B-7148-484F-8F66-339677C6813E}" type="pres">
      <dgm:prSet presAssocID="{3FCC957E-A3A5-42BB-9928-12EAF52CF625}" presName="desTx" presStyleLbl="node1" presStyleIdx="4" presStyleCnt="5">
        <dgm:presLayoutVars>
          <dgm:bulletEnabled val="1"/>
        </dgm:presLayoutVars>
      </dgm:prSet>
      <dgm:spPr/>
    </dgm:pt>
  </dgm:ptLst>
  <dgm:cxnLst>
    <dgm:cxn modelId="{96BD4A02-B33F-4BA2-B7A2-8BEFAAC3DF80}" srcId="{A9EFF7A9-5165-41F8-9042-708F3592D65A}" destId="{56502062-B511-4ACE-86D5-6A29879E0752}" srcOrd="3" destOrd="0" parTransId="{258BC0C8-2891-4F73-9E47-DA983F00246E}" sibTransId="{A8B54DD7-45FE-48D8-81AB-B93FC99D58E3}"/>
    <dgm:cxn modelId="{AEE5C507-7671-4B2F-A044-9329A62D8FA1}" type="presOf" srcId="{A9EFF7A9-5165-41F8-9042-708F3592D65A}" destId="{2C7C69FE-16D3-4F3D-8ED0-23F2842230E1}" srcOrd="0" destOrd="0" presId="urn:diagrams.loki3.com/BracketList"/>
    <dgm:cxn modelId="{0F88C30D-6B14-4FD2-AE28-D4EB3763EA63}" type="presOf" srcId="{3F99BE34-5A8E-4804-8727-5F43B6A1FAFA}" destId="{34B5770B-7148-484F-8F66-339677C6813E}" srcOrd="0" destOrd="0" presId="urn:diagrams.loki3.com/BracketList"/>
    <dgm:cxn modelId="{AE43650E-E9B1-4A0D-BDEF-CA24582B5BB8}" srcId="{A9EFF7A9-5165-41F8-9042-708F3592D65A}" destId="{59062308-42E7-4EB4-A140-BCB980DEB546}" srcOrd="1" destOrd="0" parTransId="{FCF493EC-DAFF-4B43-A551-53587D0D4DA9}" sibTransId="{C403EE13-C151-4DA2-90E4-00D1BF427CCF}"/>
    <dgm:cxn modelId="{B3CDF312-5488-47F2-80AC-89242F3C2D72}" srcId="{59062308-42E7-4EB4-A140-BCB980DEB546}" destId="{76F2E9F3-F0DD-4AB7-A027-3A9DDF740F94}" srcOrd="0" destOrd="0" parTransId="{C4684327-E420-491B-8A48-20454EA730BF}" sibTransId="{124B806A-46B2-43B2-8ECB-B138E776F96C}"/>
    <dgm:cxn modelId="{0BFC121A-D1BA-4BE4-8DF3-D031D6D938D2}" type="presOf" srcId="{3FCC957E-A3A5-42BB-9928-12EAF52CF625}" destId="{3157353D-D3A8-4BB1-A9C4-359879C8E1DE}" srcOrd="0" destOrd="0" presId="urn:diagrams.loki3.com/BracketList"/>
    <dgm:cxn modelId="{DAA4822F-E5F3-46E0-B5AD-9F0E776FC957}" type="presOf" srcId="{58D726DA-4D13-45B5-BC4F-2B502A07F01C}" destId="{A770FEB9-6116-489C-8EC7-426E060ED702}" srcOrd="0" destOrd="0" presId="urn:diagrams.loki3.com/BracketList"/>
    <dgm:cxn modelId="{64425F3E-4076-45CC-919C-7311E1D9EEB1}" srcId="{3FCC957E-A3A5-42BB-9928-12EAF52CF625}" destId="{3F99BE34-5A8E-4804-8727-5F43B6A1FAFA}" srcOrd="0" destOrd="0" parTransId="{EC277AEE-7082-422B-9E99-4EBC3FFDFEAC}" sibTransId="{90A503D2-801C-4FA2-8FDF-AA379752B261}"/>
    <dgm:cxn modelId="{64ADA346-58EC-47BA-B5BD-03BFFF609D8E}" type="presOf" srcId="{76F2E9F3-F0DD-4AB7-A027-3A9DDF740F94}" destId="{00A2CA6E-6341-4022-84C3-D45E9AEDB71F}" srcOrd="0" destOrd="0" presId="urn:diagrams.loki3.com/BracketList"/>
    <dgm:cxn modelId="{018EC24F-3B12-42FA-9866-A1322DFBF854}" type="presOf" srcId="{59A0F7E1-1D14-42DE-9C67-902C17B94B05}" destId="{54AF89E8-C761-47E2-BE63-50CB5A958640}" srcOrd="0" destOrd="0" presId="urn:diagrams.loki3.com/BracketList"/>
    <dgm:cxn modelId="{81AFA650-BAD5-45F0-BD50-656273EC3B60}" srcId="{C7B6C3B6-1D07-451C-B556-A77CF3774522}" destId="{58D726DA-4D13-45B5-BC4F-2B502A07F01C}" srcOrd="0" destOrd="0" parTransId="{CDF9DF48-15EC-4D5E-879C-7E962AD6E3AC}" sibTransId="{4655395A-8FC6-4FB0-93CF-5E92E417D823}"/>
    <dgm:cxn modelId="{FC988751-13BE-46C9-97B6-ABB31AF2467A}" type="presOf" srcId="{BF755E3D-C5E3-4AA0-B84A-29BFD3D51662}" destId="{8EC0F02B-DCDE-4952-9294-7D7FCBC362DA}" srcOrd="0" destOrd="0" presId="urn:diagrams.loki3.com/BracketList"/>
    <dgm:cxn modelId="{E95E467B-1982-4826-A486-A4862FCAAFDB}" srcId="{56502062-B511-4ACE-86D5-6A29879E0752}" destId="{BF755E3D-C5E3-4AA0-B84A-29BFD3D51662}" srcOrd="0" destOrd="0" parTransId="{ED6EB031-7D7C-48C9-9C6C-9F05FF1CFF3F}" sibTransId="{8F0DA3C1-AD40-4140-9532-961F4608B52E}"/>
    <dgm:cxn modelId="{4F2DAD9E-D3F9-45E8-8FAD-1C58C94CBEEE}" srcId="{A9EFF7A9-5165-41F8-9042-708F3592D65A}" destId="{C7B6C3B6-1D07-451C-B556-A77CF3774522}" srcOrd="0" destOrd="0" parTransId="{759A65ED-474E-42A6-BD3B-1F16273B84C9}" sibTransId="{B1E62E47-62A2-4AA9-9A8D-A121E9A7E0FB}"/>
    <dgm:cxn modelId="{1764F5A7-0C37-4F7D-B11B-10003E543A39}" srcId="{59A0F7E1-1D14-42DE-9C67-902C17B94B05}" destId="{79A7A116-6E3B-4B3D-9E5A-ACABB93B018D}" srcOrd="0" destOrd="0" parTransId="{DCDC8C94-8EB6-4268-813A-DF11AF07BCC4}" sibTransId="{25F26600-7864-47D7-9140-5D9A8C51E223}"/>
    <dgm:cxn modelId="{5551E5B0-1A26-46CA-84F5-BA2DA858E81E}" type="presOf" srcId="{79A7A116-6E3B-4B3D-9E5A-ACABB93B018D}" destId="{6092DEEE-FFCE-401E-B74C-4BA696326768}" srcOrd="0" destOrd="0" presId="urn:diagrams.loki3.com/BracketList"/>
    <dgm:cxn modelId="{BB2FB8BA-44A8-448D-814B-CBAFBA778582}" srcId="{A9EFF7A9-5165-41F8-9042-708F3592D65A}" destId="{3FCC957E-A3A5-42BB-9928-12EAF52CF625}" srcOrd="4" destOrd="0" parTransId="{200E2ABA-D0B2-4758-B34B-2A90EC366919}" sibTransId="{F3DACAAC-244D-44DA-8C15-5B1C7C6CD3AF}"/>
    <dgm:cxn modelId="{6AC669DD-4888-4C0B-91B0-870F01526467}" type="presOf" srcId="{59062308-42E7-4EB4-A140-BCB980DEB546}" destId="{132C4DF0-15E7-42B1-B904-285D7438051E}" srcOrd="0" destOrd="0" presId="urn:diagrams.loki3.com/BracketList"/>
    <dgm:cxn modelId="{B88D7EE0-5BAA-4DF0-AD2F-C8BF58822082}" type="presOf" srcId="{56502062-B511-4ACE-86D5-6A29879E0752}" destId="{A3C4866D-F1ED-45DC-9A14-5A90489B3CCF}" srcOrd="0" destOrd="0" presId="urn:diagrams.loki3.com/BracketList"/>
    <dgm:cxn modelId="{06BA5DE4-1146-4E23-B47B-1456DF327128}" srcId="{A9EFF7A9-5165-41F8-9042-708F3592D65A}" destId="{59A0F7E1-1D14-42DE-9C67-902C17B94B05}" srcOrd="2" destOrd="0" parTransId="{8FD9FAB2-30E1-48C1-B8A6-26700FE0C713}" sibTransId="{924CD923-5EF9-41C5-B243-64D6A8C1B712}"/>
    <dgm:cxn modelId="{B95771E5-B55D-47EC-8634-66BDA69F4D49}" type="presOf" srcId="{C7B6C3B6-1D07-451C-B556-A77CF3774522}" destId="{73E7CB36-B467-4DB3-BD32-808D100B103D}" srcOrd="0" destOrd="0" presId="urn:diagrams.loki3.com/BracketList"/>
    <dgm:cxn modelId="{C12DA5B3-9A97-4700-8FDD-4A30D3661CB8}" type="presParOf" srcId="{2C7C69FE-16D3-4F3D-8ED0-23F2842230E1}" destId="{39BB8F2A-6052-4720-9EBA-D43A23AB06D7}" srcOrd="0" destOrd="0" presId="urn:diagrams.loki3.com/BracketList"/>
    <dgm:cxn modelId="{C27552D4-F136-47C8-A45E-AA2ACC161EE6}" type="presParOf" srcId="{39BB8F2A-6052-4720-9EBA-D43A23AB06D7}" destId="{73E7CB36-B467-4DB3-BD32-808D100B103D}" srcOrd="0" destOrd="0" presId="urn:diagrams.loki3.com/BracketList"/>
    <dgm:cxn modelId="{16AF500C-06FD-43B1-AABA-9CFC34AEFAA8}" type="presParOf" srcId="{39BB8F2A-6052-4720-9EBA-D43A23AB06D7}" destId="{6AD071D4-7D9B-406B-BEB1-582CBAFC8371}" srcOrd="1" destOrd="0" presId="urn:diagrams.loki3.com/BracketList"/>
    <dgm:cxn modelId="{A45C27F0-AF32-4227-AFF6-FAA78DCC0142}" type="presParOf" srcId="{39BB8F2A-6052-4720-9EBA-D43A23AB06D7}" destId="{AA86DFAB-2045-46D1-80D8-6F7FD36A9926}" srcOrd="2" destOrd="0" presId="urn:diagrams.loki3.com/BracketList"/>
    <dgm:cxn modelId="{E4E674FE-432F-4AA5-A840-15243F0C917A}" type="presParOf" srcId="{39BB8F2A-6052-4720-9EBA-D43A23AB06D7}" destId="{A770FEB9-6116-489C-8EC7-426E060ED702}" srcOrd="3" destOrd="0" presId="urn:diagrams.loki3.com/BracketList"/>
    <dgm:cxn modelId="{F3CECA5F-D985-4AE6-968D-E8A43328095C}" type="presParOf" srcId="{2C7C69FE-16D3-4F3D-8ED0-23F2842230E1}" destId="{2565E67D-1C35-437E-A8CB-047735272516}" srcOrd="1" destOrd="0" presId="urn:diagrams.loki3.com/BracketList"/>
    <dgm:cxn modelId="{EE8C5CF5-C4F3-4917-ACF3-853BA7EE3DDF}" type="presParOf" srcId="{2C7C69FE-16D3-4F3D-8ED0-23F2842230E1}" destId="{B0BC9651-95F7-406B-A9BC-5F34A58E398D}" srcOrd="2" destOrd="0" presId="urn:diagrams.loki3.com/BracketList"/>
    <dgm:cxn modelId="{93EE2F0F-630D-482B-9AD0-7197E27C369B}" type="presParOf" srcId="{B0BC9651-95F7-406B-A9BC-5F34A58E398D}" destId="{132C4DF0-15E7-42B1-B904-285D7438051E}" srcOrd="0" destOrd="0" presId="urn:diagrams.loki3.com/BracketList"/>
    <dgm:cxn modelId="{7EFB6D74-D152-44A8-9DE1-8CF14F471C0B}" type="presParOf" srcId="{B0BC9651-95F7-406B-A9BC-5F34A58E398D}" destId="{B476531D-D6A7-4143-8E1E-5E62E9C8D721}" srcOrd="1" destOrd="0" presId="urn:diagrams.loki3.com/BracketList"/>
    <dgm:cxn modelId="{67C054B7-736A-4F4D-A1FF-C12CDD0F970C}" type="presParOf" srcId="{B0BC9651-95F7-406B-A9BC-5F34A58E398D}" destId="{A891B5AA-8142-4916-A233-AA4F20B90A0E}" srcOrd="2" destOrd="0" presId="urn:diagrams.loki3.com/BracketList"/>
    <dgm:cxn modelId="{A69F478F-E624-47CF-8FCC-C3CF929A5A20}" type="presParOf" srcId="{B0BC9651-95F7-406B-A9BC-5F34A58E398D}" destId="{00A2CA6E-6341-4022-84C3-D45E9AEDB71F}" srcOrd="3" destOrd="0" presId="urn:diagrams.loki3.com/BracketList"/>
    <dgm:cxn modelId="{37F46E0E-6412-4CD0-8699-029D417F8623}" type="presParOf" srcId="{2C7C69FE-16D3-4F3D-8ED0-23F2842230E1}" destId="{13369424-6C1B-4AC6-9992-D576BFCF7767}" srcOrd="3" destOrd="0" presId="urn:diagrams.loki3.com/BracketList"/>
    <dgm:cxn modelId="{9C7101D3-4A52-4F94-BC9B-69C4B76D2BBC}" type="presParOf" srcId="{2C7C69FE-16D3-4F3D-8ED0-23F2842230E1}" destId="{4A0DBC00-FA12-4638-8BB9-74027E51152F}" srcOrd="4" destOrd="0" presId="urn:diagrams.loki3.com/BracketList"/>
    <dgm:cxn modelId="{785F5443-DB54-40F0-83FF-3B0EC482EBFE}" type="presParOf" srcId="{4A0DBC00-FA12-4638-8BB9-74027E51152F}" destId="{54AF89E8-C761-47E2-BE63-50CB5A958640}" srcOrd="0" destOrd="0" presId="urn:diagrams.loki3.com/BracketList"/>
    <dgm:cxn modelId="{A1359655-567C-4972-8979-24F1931CB124}" type="presParOf" srcId="{4A0DBC00-FA12-4638-8BB9-74027E51152F}" destId="{6F362086-FAD9-4AE0-80EC-01A3442BEAD0}" srcOrd="1" destOrd="0" presId="urn:diagrams.loki3.com/BracketList"/>
    <dgm:cxn modelId="{A9FC37AD-C032-4F92-958B-B06FA7C13703}" type="presParOf" srcId="{4A0DBC00-FA12-4638-8BB9-74027E51152F}" destId="{3E10C8E6-3536-46E8-B3DF-77063CD5F1EF}" srcOrd="2" destOrd="0" presId="urn:diagrams.loki3.com/BracketList"/>
    <dgm:cxn modelId="{8CEC41D6-908C-4A4B-A51C-8CBFBF738DB4}" type="presParOf" srcId="{4A0DBC00-FA12-4638-8BB9-74027E51152F}" destId="{6092DEEE-FFCE-401E-B74C-4BA696326768}" srcOrd="3" destOrd="0" presId="urn:diagrams.loki3.com/BracketList"/>
    <dgm:cxn modelId="{52D2BE7D-CFD9-422F-ADC8-3A35E0F8B06B}" type="presParOf" srcId="{2C7C69FE-16D3-4F3D-8ED0-23F2842230E1}" destId="{D3D19CB0-41E6-4D63-AA07-F81A9CEB4AD2}" srcOrd="5" destOrd="0" presId="urn:diagrams.loki3.com/BracketList"/>
    <dgm:cxn modelId="{80B92B74-70B2-48D4-914A-908A7694EB14}" type="presParOf" srcId="{2C7C69FE-16D3-4F3D-8ED0-23F2842230E1}" destId="{47E7E4E5-C5B3-4E36-9EA0-F94FA223E58E}" srcOrd="6" destOrd="0" presId="urn:diagrams.loki3.com/BracketList"/>
    <dgm:cxn modelId="{E7CEAB5A-D25C-4265-8225-46CBB86B97A2}" type="presParOf" srcId="{47E7E4E5-C5B3-4E36-9EA0-F94FA223E58E}" destId="{A3C4866D-F1ED-45DC-9A14-5A90489B3CCF}" srcOrd="0" destOrd="0" presId="urn:diagrams.loki3.com/BracketList"/>
    <dgm:cxn modelId="{7E5D8396-A800-40F1-B51B-CB27E3A7E5E6}" type="presParOf" srcId="{47E7E4E5-C5B3-4E36-9EA0-F94FA223E58E}" destId="{485AF8DB-167E-4FD9-8C52-52D2E53C9156}" srcOrd="1" destOrd="0" presId="urn:diagrams.loki3.com/BracketList"/>
    <dgm:cxn modelId="{E3E3802E-9E64-4CA5-A720-82C0F546BA95}" type="presParOf" srcId="{47E7E4E5-C5B3-4E36-9EA0-F94FA223E58E}" destId="{39B3A053-7331-4590-B4B2-98F1F2E70EC5}" srcOrd="2" destOrd="0" presId="urn:diagrams.loki3.com/BracketList"/>
    <dgm:cxn modelId="{FBB683A1-040D-4EE6-B3D9-5DC244C7FC75}" type="presParOf" srcId="{47E7E4E5-C5B3-4E36-9EA0-F94FA223E58E}" destId="{8EC0F02B-DCDE-4952-9294-7D7FCBC362DA}" srcOrd="3" destOrd="0" presId="urn:diagrams.loki3.com/BracketList"/>
    <dgm:cxn modelId="{E336EA32-7A06-4BD7-92B3-B699410C3C05}" type="presParOf" srcId="{2C7C69FE-16D3-4F3D-8ED0-23F2842230E1}" destId="{B3949C4D-ED68-41B2-BAC1-287676543CC0}" srcOrd="7" destOrd="0" presId="urn:diagrams.loki3.com/BracketList"/>
    <dgm:cxn modelId="{2906F7DA-E956-47D0-A402-1FA1C45A9359}" type="presParOf" srcId="{2C7C69FE-16D3-4F3D-8ED0-23F2842230E1}" destId="{550F6FD8-5CAD-4DE8-8D06-A0165EFB4102}" srcOrd="8" destOrd="0" presId="urn:diagrams.loki3.com/BracketList"/>
    <dgm:cxn modelId="{8D0FF2B5-D57D-4D58-BE5D-389056553F3C}" type="presParOf" srcId="{550F6FD8-5CAD-4DE8-8D06-A0165EFB4102}" destId="{3157353D-D3A8-4BB1-A9C4-359879C8E1DE}" srcOrd="0" destOrd="0" presId="urn:diagrams.loki3.com/BracketList"/>
    <dgm:cxn modelId="{C91CF830-28FC-41FC-BF7C-C83CEB38A897}" type="presParOf" srcId="{550F6FD8-5CAD-4DE8-8D06-A0165EFB4102}" destId="{771F23B8-778C-457F-9BCE-7F616DD67E1C}" srcOrd="1" destOrd="0" presId="urn:diagrams.loki3.com/BracketList"/>
    <dgm:cxn modelId="{5599872C-6431-4924-AFEF-FFCEAC65EDED}" type="presParOf" srcId="{550F6FD8-5CAD-4DE8-8D06-A0165EFB4102}" destId="{B5A01BD4-D7E1-4FE5-A202-BD15C2BCB90B}" srcOrd="2" destOrd="0" presId="urn:diagrams.loki3.com/BracketList"/>
    <dgm:cxn modelId="{8A4B3B40-CB54-4880-969E-C37D75C69EEB}" type="presParOf" srcId="{550F6FD8-5CAD-4DE8-8D06-A0165EFB4102}" destId="{34B5770B-7148-484F-8F66-339677C6813E}" srcOrd="3" destOrd="0" presId="urn:diagrams.loki3.com/Bracket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D13075FF-CE79-4611-BCCF-28CEE2913F30}" type="doc">
      <dgm:prSet loTypeId="urn:microsoft.com/office/officeart/2005/8/layout/vList5" loCatId="list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MY"/>
        </a:p>
      </dgm:t>
    </dgm:pt>
    <dgm:pt modelId="{5E91A1C0-709A-4A78-91C0-4A80A243DC92}">
      <dgm:prSet phldrT="[Text]"/>
      <dgm:spPr/>
      <dgm:t>
        <a:bodyPr/>
        <a:lstStyle/>
        <a:p>
          <a:r>
            <a:rPr lang="en-MY" dirty="0"/>
            <a:t>ISLAM</a:t>
          </a:r>
        </a:p>
      </dgm:t>
    </dgm:pt>
    <dgm:pt modelId="{50BC1F4D-98AF-4F8E-BF15-455FF6FE026F}" type="parTrans" cxnId="{AC64B221-2BC7-4FBA-BF2F-29AF306011AB}">
      <dgm:prSet/>
      <dgm:spPr/>
      <dgm:t>
        <a:bodyPr/>
        <a:lstStyle/>
        <a:p>
          <a:endParaRPr lang="en-MY"/>
        </a:p>
      </dgm:t>
    </dgm:pt>
    <dgm:pt modelId="{F4D397F5-0ED2-4528-86B1-084493C3A811}" type="sibTrans" cxnId="{AC64B221-2BC7-4FBA-BF2F-29AF306011AB}">
      <dgm:prSet/>
      <dgm:spPr/>
      <dgm:t>
        <a:bodyPr/>
        <a:lstStyle/>
        <a:p>
          <a:endParaRPr lang="en-MY"/>
        </a:p>
      </dgm:t>
    </dgm:pt>
    <dgm:pt modelId="{8AD9DD17-A00A-4172-ABC3-67C268E5D7B4}">
      <dgm:prSet phldrT="[Text]" custT="1"/>
      <dgm:spPr/>
      <dgm:t>
        <a:bodyPr/>
        <a:lstStyle/>
        <a:p>
          <a:r>
            <a:rPr lang="en-MY" sz="2000" dirty="0"/>
            <a:t>Kerajaan Melaka </a:t>
          </a:r>
          <a:r>
            <a:rPr lang="en-MY" sz="2000" dirty="0" err="1"/>
            <a:t>mempunyai</a:t>
          </a:r>
          <a:r>
            <a:rPr lang="en-MY" sz="2000" dirty="0"/>
            <a:t> </a:t>
          </a:r>
          <a:r>
            <a:rPr lang="en-MY" sz="2000" dirty="0" err="1"/>
            <a:t>suasana</a:t>
          </a:r>
          <a:r>
            <a:rPr lang="en-MY" sz="2000" dirty="0"/>
            <a:t> </a:t>
          </a:r>
          <a:r>
            <a:rPr lang="en-MY" sz="2000" dirty="0" err="1"/>
            <a:t>entadbiran</a:t>
          </a:r>
          <a:r>
            <a:rPr lang="en-MY" sz="2000" dirty="0"/>
            <a:t> dan </a:t>
          </a:r>
          <a:r>
            <a:rPr lang="en-MY" sz="2000" dirty="0" err="1"/>
            <a:t>politik</a:t>
          </a:r>
          <a:r>
            <a:rPr lang="en-MY" sz="2000" dirty="0"/>
            <a:t> yang </a:t>
          </a:r>
          <a:r>
            <a:rPr lang="en-MY" sz="2000" dirty="0" err="1"/>
            <a:t>kukuh</a:t>
          </a:r>
          <a:r>
            <a:rPr lang="en-MY" sz="2000" dirty="0"/>
            <a:t> + </a:t>
          </a:r>
          <a:r>
            <a:rPr lang="en-MY" sz="2000" dirty="0" err="1"/>
            <a:t>stabil</a:t>
          </a:r>
          <a:r>
            <a:rPr lang="en-MY" sz="2000" dirty="0"/>
            <a:t>.</a:t>
          </a:r>
        </a:p>
      </dgm:t>
    </dgm:pt>
    <dgm:pt modelId="{FE9B81D5-0976-4FAC-BD3F-8764F91B9954}" type="parTrans" cxnId="{318D42F5-9C79-408F-BACC-EE5849A4BF63}">
      <dgm:prSet/>
      <dgm:spPr/>
      <dgm:t>
        <a:bodyPr/>
        <a:lstStyle/>
        <a:p>
          <a:endParaRPr lang="en-MY"/>
        </a:p>
      </dgm:t>
    </dgm:pt>
    <dgm:pt modelId="{BDEDED21-A905-4844-A90A-914BDBDC6CF5}" type="sibTrans" cxnId="{318D42F5-9C79-408F-BACC-EE5849A4BF63}">
      <dgm:prSet/>
      <dgm:spPr/>
      <dgm:t>
        <a:bodyPr/>
        <a:lstStyle/>
        <a:p>
          <a:endParaRPr lang="en-MY"/>
        </a:p>
      </dgm:t>
    </dgm:pt>
    <dgm:pt modelId="{CCBE2C70-425A-45EF-BFAE-C79F48C1B003}">
      <dgm:prSet phldrT="[Text]" custT="1"/>
      <dgm:spPr/>
      <dgm:t>
        <a:bodyPr/>
        <a:lstStyle/>
        <a:p>
          <a:r>
            <a:rPr lang="en-MY" sz="2000" dirty="0"/>
            <a:t>Parameswara </a:t>
          </a:r>
          <a:r>
            <a:rPr lang="en-MY" sz="2000" dirty="0" err="1"/>
            <a:t>memeluk</a:t>
          </a:r>
          <a:r>
            <a:rPr lang="en-MY" sz="2000" dirty="0"/>
            <a:t> Islam </a:t>
          </a:r>
          <a:r>
            <a:rPr lang="en-MY" sz="2000" dirty="0">
              <a:sym typeface="Wingdings" panose="05000000000000000000" pitchFamily="2" charset="2"/>
            </a:rPr>
            <a:t> </a:t>
          </a:r>
          <a:r>
            <a:rPr lang="en-MY" sz="2000" dirty="0" err="1">
              <a:sym typeface="Wingdings" panose="05000000000000000000" pitchFamily="2" charset="2"/>
            </a:rPr>
            <a:t>penyebaran</a:t>
          </a:r>
          <a:r>
            <a:rPr lang="en-MY" sz="2000" dirty="0">
              <a:sym typeface="Wingdings" panose="05000000000000000000" pitchFamily="2" charset="2"/>
            </a:rPr>
            <a:t> Islam, </a:t>
          </a:r>
          <a:r>
            <a:rPr lang="en-MY" sz="2000" dirty="0" err="1">
              <a:sym typeface="Wingdings" panose="05000000000000000000" pitchFamily="2" charset="2"/>
            </a:rPr>
            <a:t>berkembang</a:t>
          </a:r>
          <a:r>
            <a:rPr lang="en-MY" sz="2000" dirty="0">
              <a:sym typeface="Wingdings" panose="05000000000000000000" pitchFamily="2" charset="2"/>
            </a:rPr>
            <a:t>.</a:t>
          </a:r>
          <a:endParaRPr lang="en-MY" sz="2000" dirty="0"/>
        </a:p>
      </dgm:t>
    </dgm:pt>
    <dgm:pt modelId="{2D7678D0-FDE4-4F9F-8059-8A071CC6C039}" type="parTrans" cxnId="{5D7BC9C6-52CB-4975-8644-8C02752AD105}">
      <dgm:prSet/>
      <dgm:spPr/>
      <dgm:t>
        <a:bodyPr/>
        <a:lstStyle/>
        <a:p>
          <a:endParaRPr lang="en-MY"/>
        </a:p>
      </dgm:t>
    </dgm:pt>
    <dgm:pt modelId="{1BB9AB8C-5878-4D39-B11B-9EA4AAF19146}" type="sibTrans" cxnId="{5D7BC9C6-52CB-4975-8644-8C02752AD105}">
      <dgm:prSet/>
      <dgm:spPr/>
      <dgm:t>
        <a:bodyPr/>
        <a:lstStyle/>
        <a:p>
          <a:endParaRPr lang="en-MY"/>
        </a:p>
      </dgm:t>
    </dgm:pt>
    <dgm:pt modelId="{7B716B45-FF9A-4262-9542-E5D360E95D90}">
      <dgm:prSet phldrT="[Text]"/>
      <dgm:spPr/>
      <dgm:t>
        <a:bodyPr/>
        <a:lstStyle/>
        <a:p>
          <a:r>
            <a:rPr lang="en-MY" dirty="0"/>
            <a:t>BUDDHA</a:t>
          </a:r>
        </a:p>
      </dgm:t>
    </dgm:pt>
    <dgm:pt modelId="{BCD4A43B-51BD-4B76-8313-CF15AFAE1735}" type="parTrans" cxnId="{C8072ADB-5FFE-4096-9830-B54A87D43BC2}">
      <dgm:prSet/>
      <dgm:spPr/>
      <dgm:t>
        <a:bodyPr/>
        <a:lstStyle/>
        <a:p>
          <a:endParaRPr lang="en-MY"/>
        </a:p>
      </dgm:t>
    </dgm:pt>
    <dgm:pt modelId="{DB070F14-13DF-45EA-8D59-1A7E43769660}" type="sibTrans" cxnId="{C8072ADB-5FFE-4096-9830-B54A87D43BC2}">
      <dgm:prSet/>
      <dgm:spPr/>
      <dgm:t>
        <a:bodyPr/>
        <a:lstStyle/>
        <a:p>
          <a:endParaRPr lang="en-MY"/>
        </a:p>
      </dgm:t>
    </dgm:pt>
    <dgm:pt modelId="{5FAFEECE-07BB-4A74-87CB-AE2645E9E22F}">
      <dgm:prSet phldrT="[Text]" custT="1"/>
      <dgm:spPr/>
      <dgm:t>
        <a:bodyPr/>
        <a:lstStyle/>
        <a:p>
          <a:r>
            <a:rPr lang="en-MY" sz="2000" dirty="0" err="1"/>
            <a:t>Merupakan</a:t>
          </a:r>
          <a:r>
            <a:rPr lang="en-MY" sz="2000" dirty="0"/>
            <a:t> agama yang </a:t>
          </a:r>
          <a:r>
            <a:rPr lang="en-MY" sz="2000" dirty="0" err="1"/>
            <a:t>terawal</a:t>
          </a:r>
          <a:r>
            <a:rPr lang="en-MY" sz="2000" dirty="0"/>
            <a:t> </a:t>
          </a:r>
          <a:r>
            <a:rPr lang="en-MY" sz="2000" dirty="0" err="1"/>
            <a:t>sampai</a:t>
          </a:r>
          <a:r>
            <a:rPr lang="en-MY" sz="2000" dirty="0"/>
            <a:t> </a:t>
          </a:r>
          <a:r>
            <a:rPr lang="en-MY" sz="2000" dirty="0" err="1"/>
            <a:t>ke</a:t>
          </a:r>
          <a:r>
            <a:rPr lang="en-MY" sz="2000" dirty="0"/>
            <a:t> </a:t>
          </a:r>
          <a:r>
            <a:rPr lang="en-MY" sz="2000" dirty="0" err="1"/>
            <a:t>Alam</a:t>
          </a:r>
          <a:r>
            <a:rPr lang="en-MY" sz="2000" dirty="0"/>
            <a:t> </a:t>
          </a:r>
          <a:r>
            <a:rPr lang="en-MY" sz="2000" dirty="0" err="1"/>
            <a:t>Melayu</a:t>
          </a:r>
          <a:r>
            <a:rPr lang="en-MY" sz="2000" dirty="0"/>
            <a:t>.</a:t>
          </a:r>
        </a:p>
      </dgm:t>
    </dgm:pt>
    <dgm:pt modelId="{653EF5A4-0F36-4B15-8150-82E6C80E99C4}" type="parTrans" cxnId="{DD377848-F74B-4939-8DAD-ED20F722DBFD}">
      <dgm:prSet/>
      <dgm:spPr/>
      <dgm:t>
        <a:bodyPr/>
        <a:lstStyle/>
        <a:p>
          <a:endParaRPr lang="en-MY"/>
        </a:p>
      </dgm:t>
    </dgm:pt>
    <dgm:pt modelId="{749121BA-A1F3-4CA8-8582-C121240AB7B9}" type="sibTrans" cxnId="{DD377848-F74B-4939-8DAD-ED20F722DBFD}">
      <dgm:prSet/>
      <dgm:spPr/>
      <dgm:t>
        <a:bodyPr/>
        <a:lstStyle/>
        <a:p>
          <a:endParaRPr lang="en-MY"/>
        </a:p>
      </dgm:t>
    </dgm:pt>
    <dgm:pt modelId="{DAC11BC2-0396-4994-95AE-F2CD8A5DCFAE}">
      <dgm:prSet phldrT="[Text]" custT="1"/>
      <dgm:spPr/>
      <dgm:t>
        <a:bodyPr/>
        <a:lstStyle/>
        <a:p>
          <a:r>
            <a:rPr lang="en-MY" sz="2000" dirty="0"/>
            <a:t>Melaka </a:t>
          </a:r>
          <a:r>
            <a:rPr lang="en-MY" sz="2000" dirty="0" err="1"/>
            <a:t>sebagai</a:t>
          </a:r>
          <a:r>
            <a:rPr lang="en-MY" sz="2000" dirty="0"/>
            <a:t> </a:t>
          </a:r>
          <a:r>
            <a:rPr lang="en-MY" sz="2000" dirty="0" err="1"/>
            <a:t>pusat</a:t>
          </a:r>
          <a:r>
            <a:rPr lang="en-MY" sz="2000" dirty="0"/>
            <a:t> </a:t>
          </a:r>
          <a:r>
            <a:rPr lang="en-MY" sz="2000" dirty="0" err="1"/>
            <a:t>penyebaran</a:t>
          </a:r>
          <a:r>
            <a:rPr lang="en-MY" sz="2000" dirty="0"/>
            <a:t>, </a:t>
          </a:r>
          <a:r>
            <a:rPr lang="en-MY" sz="2000" dirty="0" err="1"/>
            <a:t>pembelajaran</a:t>
          </a:r>
          <a:r>
            <a:rPr lang="en-MY" sz="2000" dirty="0"/>
            <a:t>.</a:t>
          </a:r>
        </a:p>
      </dgm:t>
    </dgm:pt>
    <dgm:pt modelId="{45385C4C-6C2E-4A46-920D-9809278502A7}" type="parTrans" cxnId="{9DA2F931-89C7-4111-8191-8945BF44D5DC}">
      <dgm:prSet/>
      <dgm:spPr/>
      <dgm:t>
        <a:bodyPr/>
        <a:lstStyle/>
        <a:p>
          <a:endParaRPr lang="en-MY"/>
        </a:p>
      </dgm:t>
    </dgm:pt>
    <dgm:pt modelId="{379A0B4A-B71C-4DDC-8C90-A40FB9882999}" type="sibTrans" cxnId="{9DA2F931-89C7-4111-8191-8945BF44D5DC}">
      <dgm:prSet/>
      <dgm:spPr/>
      <dgm:t>
        <a:bodyPr/>
        <a:lstStyle/>
        <a:p>
          <a:endParaRPr lang="en-MY"/>
        </a:p>
      </dgm:t>
    </dgm:pt>
    <dgm:pt modelId="{207A5E68-D78F-4FF4-95E3-1598D5054188}">
      <dgm:prSet phldrT="[Text]" custT="1"/>
      <dgm:spPr/>
      <dgm:t>
        <a:bodyPr/>
        <a:lstStyle/>
        <a:p>
          <a:r>
            <a:rPr lang="en-MY" sz="2000" dirty="0" err="1"/>
            <a:t>Menakluk</a:t>
          </a:r>
          <a:r>
            <a:rPr lang="en-MY" sz="2000" dirty="0"/>
            <a:t> Selangor, Islam </a:t>
          </a:r>
          <a:r>
            <a:rPr lang="en-MY" sz="2000" dirty="0" err="1"/>
            <a:t>disebarkan</a:t>
          </a:r>
          <a:r>
            <a:rPr lang="en-MY" sz="2000" dirty="0"/>
            <a:t>. </a:t>
          </a:r>
          <a:r>
            <a:rPr lang="en-MY" sz="2000" dirty="0" err="1"/>
            <a:t>Dapat</a:t>
          </a:r>
          <a:r>
            <a:rPr lang="en-MY" sz="2000" dirty="0"/>
            <a:t> </a:t>
          </a:r>
          <a:r>
            <a:rPr lang="en-MY" sz="2000" dirty="0" err="1"/>
            <a:t>sambutan</a:t>
          </a:r>
          <a:r>
            <a:rPr lang="en-MY" sz="2000" dirty="0"/>
            <a:t>, </a:t>
          </a:r>
          <a:r>
            <a:rPr lang="en-MY" sz="2000" dirty="0" err="1"/>
            <a:t>penerimaan</a:t>
          </a:r>
          <a:r>
            <a:rPr lang="en-MY" sz="2000" dirty="0"/>
            <a:t> </a:t>
          </a:r>
          <a:r>
            <a:rPr lang="en-MY" sz="2000" dirty="0" err="1"/>
            <a:t>positif</a:t>
          </a:r>
          <a:r>
            <a:rPr lang="en-MY" sz="2000" dirty="0"/>
            <a:t>.</a:t>
          </a:r>
        </a:p>
      </dgm:t>
    </dgm:pt>
    <dgm:pt modelId="{49DF3C9A-9950-4BB7-89E4-DF8212C82673}" type="parTrans" cxnId="{E0CC2984-9E94-441B-A350-F54A3D6B3D56}">
      <dgm:prSet/>
      <dgm:spPr/>
      <dgm:t>
        <a:bodyPr/>
        <a:lstStyle/>
        <a:p>
          <a:endParaRPr lang="en-MY"/>
        </a:p>
      </dgm:t>
    </dgm:pt>
    <dgm:pt modelId="{B2F03598-71AA-40A4-882E-20B72DA68BC2}" type="sibTrans" cxnId="{E0CC2984-9E94-441B-A350-F54A3D6B3D56}">
      <dgm:prSet/>
      <dgm:spPr/>
      <dgm:t>
        <a:bodyPr/>
        <a:lstStyle/>
        <a:p>
          <a:endParaRPr lang="en-MY"/>
        </a:p>
      </dgm:t>
    </dgm:pt>
    <dgm:pt modelId="{5612DD8B-4832-4456-981A-9CD4E18E45CA}">
      <dgm:prSet phldrT="[Text]" custT="1"/>
      <dgm:spPr/>
      <dgm:t>
        <a:bodyPr/>
        <a:lstStyle/>
        <a:p>
          <a:r>
            <a:rPr lang="en-MY" sz="2000" dirty="0" err="1"/>
            <a:t>Berdasarkan</a:t>
          </a:r>
          <a:r>
            <a:rPr lang="en-MY" sz="2000" dirty="0"/>
            <a:t> </a:t>
          </a:r>
          <a:r>
            <a:rPr lang="en-MY" sz="2000" dirty="0" err="1"/>
            <a:t>tinggalan</a:t>
          </a:r>
          <a:r>
            <a:rPr lang="en-MY" sz="2000" dirty="0"/>
            <a:t> </a:t>
          </a:r>
          <a:r>
            <a:rPr lang="en-MY" sz="2000" dirty="0" err="1"/>
            <a:t>artifak</a:t>
          </a:r>
          <a:r>
            <a:rPr lang="en-MY" sz="2000" dirty="0"/>
            <a:t>.</a:t>
          </a:r>
        </a:p>
      </dgm:t>
    </dgm:pt>
    <dgm:pt modelId="{E6843AC3-7A29-497C-A806-906A9141EFEE}" type="parTrans" cxnId="{200FAF39-84E3-4815-A939-2F101FE06507}">
      <dgm:prSet/>
      <dgm:spPr/>
      <dgm:t>
        <a:bodyPr/>
        <a:lstStyle/>
        <a:p>
          <a:endParaRPr lang="en-MY"/>
        </a:p>
      </dgm:t>
    </dgm:pt>
    <dgm:pt modelId="{9B509614-E734-4F0F-A805-A1B345B023EC}" type="sibTrans" cxnId="{200FAF39-84E3-4815-A939-2F101FE06507}">
      <dgm:prSet/>
      <dgm:spPr/>
      <dgm:t>
        <a:bodyPr/>
        <a:lstStyle/>
        <a:p>
          <a:endParaRPr lang="en-MY"/>
        </a:p>
      </dgm:t>
    </dgm:pt>
    <dgm:pt modelId="{48A627A8-8BFD-4B5A-BF12-C67B2673D23E}">
      <dgm:prSet phldrT="[Text]" custT="1"/>
      <dgm:spPr/>
      <dgm:t>
        <a:bodyPr/>
        <a:lstStyle/>
        <a:p>
          <a:r>
            <a:rPr lang="en-MY" sz="2000" dirty="0" err="1"/>
            <a:t>Elemen</a:t>
          </a:r>
          <a:r>
            <a:rPr lang="en-MY" sz="2000" dirty="0"/>
            <a:t> Enlightenment (</a:t>
          </a:r>
          <a:r>
            <a:rPr lang="en-MY" sz="2000" dirty="0" err="1"/>
            <a:t>kesedaran</a:t>
          </a:r>
          <a:r>
            <a:rPr lang="en-MY" sz="2000" dirty="0"/>
            <a:t>) – </a:t>
          </a:r>
          <a:r>
            <a:rPr lang="en-MY" sz="2000" dirty="0" err="1"/>
            <a:t>rasional</a:t>
          </a:r>
          <a:r>
            <a:rPr lang="en-MY" sz="2000" dirty="0"/>
            <a:t> (</a:t>
          </a:r>
          <a:r>
            <a:rPr lang="en-MY" sz="2000" dirty="0" err="1"/>
            <a:t>sebab</a:t>
          </a:r>
          <a:r>
            <a:rPr lang="en-MY" sz="2000" dirty="0"/>
            <a:t>, </a:t>
          </a:r>
          <a:r>
            <a:rPr lang="en-MY" sz="2000" dirty="0" err="1"/>
            <a:t>akibat</a:t>
          </a:r>
          <a:r>
            <a:rPr lang="en-MY" sz="2000" dirty="0"/>
            <a:t>) </a:t>
          </a:r>
          <a:r>
            <a:rPr lang="en-MY" sz="2000" dirty="0" err="1"/>
            <a:t>terhadap</a:t>
          </a:r>
          <a:r>
            <a:rPr lang="en-MY" sz="2000" dirty="0"/>
            <a:t> </a:t>
          </a:r>
          <a:r>
            <a:rPr lang="en-MY" sz="2000" dirty="0" err="1"/>
            <a:t>perkara</a:t>
          </a:r>
          <a:r>
            <a:rPr lang="en-MY" sz="2000" dirty="0"/>
            <a:t> yang </a:t>
          </a:r>
          <a:r>
            <a:rPr lang="en-MY" sz="2000" dirty="0" err="1"/>
            <a:t>berlaku</a:t>
          </a:r>
          <a:r>
            <a:rPr lang="en-MY" sz="2000" dirty="0"/>
            <a:t> </a:t>
          </a:r>
          <a:r>
            <a:rPr lang="en-MY" sz="2000" dirty="0" err="1"/>
            <a:t>dalam</a:t>
          </a:r>
          <a:r>
            <a:rPr lang="en-MY" sz="2000" dirty="0"/>
            <a:t> </a:t>
          </a:r>
          <a:r>
            <a:rPr lang="en-MY" sz="2000" dirty="0" err="1"/>
            <a:t>hidup</a:t>
          </a:r>
          <a:r>
            <a:rPr lang="en-MY" sz="2000" dirty="0"/>
            <a:t> </a:t>
          </a:r>
          <a:r>
            <a:rPr lang="en-MY" sz="2000" dirty="0" err="1"/>
            <a:t>manusia</a:t>
          </a:r>
          <a:r>
            <a:rPr lang="en-MY" sz="2000" dirty="0"/>
            <a:t>.</a:t>
          </a:r>
        </a:p>
      </dgm:t>
    </dgm:pt>
    <dgm:pt modelId="{D7D07E08-8AB0-4060-8790-322E4B1398FC}" type="parTrans" cxnId="{9C875FEC-4F3E-456A-989A-A2DC2E0FDEFB}">
      <dgm:prSet/>
      <dgm:spPr/>
      <dgm:t>
        <a:bodyPr/>
        <a:lstStyle/>
        <a:p>
          <a:endParaRPr lang="en-MY"/>
        </a:p>
      </dgm:t>
    </dgm:pt>
    <dgm:pt modelId="{63FACA44-5CDE-48D7-BD55-EE2B683B2181}" type="sibTrans" cxnId="{9C875FEC-4F3E-456A-989A-A2DC2E0FDEFB}">
      <dgm:prSet/>
      <dgm:spPr/>
      <dgm:t>
        <a:bodyPr/>
        <a:lstStyle/>
        <a:p>
          <a:endParaRPr lang="en-MY"/>
        </a:p>
      </dgm:t>
    </dgm:pt>
    <dgm:pt modelId="{6D7B66BC-B2C9-4E81-B632-04DE59EA53A0}" type="pres">
      <dgm:prSet presAssocID="{D13075FF-CE79-4611-BCCF-28CEE2913F30}" presName="Name0" presStyleCnt="0">
        <dgm:presLayoutVars>
          <dgm:dir/>
          <dgm:animLvl val="lvl"/>
          <dgm:resizeHandles val="exact"/>
        </dgm:presLayoutVars>
      </dgm:prSet>
      <dgm:spPr/>
    </dgm:pt>
    <dgm:pt modelId="{798AB2E1-E683-4A4E-8F23-3FCE1E3C294D}" type="pres">
      <dgm:prSet presAssocID="{5E91A1C0-709A-4A78-91C0-4A80A243DC92}" presName="linNode" presStyleCnt="0"/>
      <dgm:spPr/>
    </dgm:pt>
    <dgm:pt modelId="{1A112ACF-B6D1-4B0C-A7DC-EC6F27EAC93D}" type="pres">
      <dgm:prSet presAssocID="{5E91A1C0-709A-4A78-91C0-4A80A243DC92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4DF4CCEC-26F7-4C92-81A1-92EA66F411ED}" type="pres">
      <dgm:prSet presAssocID="{5E91A1C0-709A-4A78-91C0-4A80A243DC92}" presName="descendantText" presStyleLbl="alignAccFollowNode1" presStyleIdx="0" presStyleCnt="2">
        <dgm:presLayoutVars>
          <dgm:bulletEnabled val="1"/>
        </dgm:presLayoutVars>
      </dgm:prSet>
      <dgm:spPr/>
    </dgm:pt>
    <dgm:pt modelId="{AC9E83FD-C91C-4A68-BB83-406977FD46E5}" type="pres">
      <dgm:prSet presAssocID="{F4D397F5-0ED2-4528-86B1-084493C3A811}" presName="sp" presStyleCnt="0"/>
      <dgm:spPr/>
    </dgm:pt>
    <dgm:pt modelId="{84174197-7753-4897-B5C3-A207E687283F}" type="pres">
      <dgm:prSet presAssocID="{7B716B45-FF9A-4262-9542-E5D360E95D90}" presName="linNode" presStyleCnt="0"/>
      <dgm:spPr/>
    </dgm:pt>
    <dgm:pt modelId="{C7A4D9DD-DA75-472F-B541-7B4629558614}" type="pres">
      <dgm:prSet presAssocID="{7B716B45-FF9A-4262-9542-E5D360E95D90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D7A8C75B-08B7-4EA8-8131-9056981268DB}" type="pres">
      <dgm:prSet presAssocID="{7B716B45-FF9A-4262-9542-E5D360E95D90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B4BD330F-91A7-4D6F-A208-F7D3CDD40811}" type="presOf" srcId="{48A627A8-8BFD-4B5A-BF12-C67B2673D23E}" destId="{D7A8C75B-08B7-4EA8-8131-9056981268DB}" srcOrd="0" destOrd="2" presId="urn:microsoft.com/office/officeart/2005/8/layout/vList5"/>
    <dgm:cxn modelId="{AC64B221-2BC7-4FBA-BF2F-29AF306011AB}" srcId="{D13075FF-CE79-4611-BCCF-28CEE2913F30}" destId="{5E91A1C0-709A-4A78-91C0-4A80A243DC92}" srcOrd="0" destOrd="0" parTransId="{50BC1F4D-98AF-4F8E-BF15-455FF6FE026F}" sibTransId="{F4D397F5-0ED2-4528-86B1-084493C3A811}"/>
    <dgm:cxn modelId="{9DA2F931-89C7-4111-8191-8945BF44D5DC}" srcId="{5E91A1C0-709A-4A78-91C0-4A80A243DC92}" destId="{DAC11BC2-0396-4994-95AE-F2CD8A5DCFAE}" srcOrd="2" destOrd="0" parTransId="{45385C4C-6C2E-4A46-920D-9809278502A7}" sibTransId="{379A0B4A-B71C-4DDC-8C90-A40FB9882999}"/>
    <dgm:cxn modelId="{71071F34-BAE0-4A61-A78B-EF85D23FB84B}" type="presOf" srcId="{CCBE2C70-425A-45EF-BFAE-C79F48C1B003}" destId="{4DF4CCEC-26F7-4C92-81A1-92EA66F411ED}" srcOrd="0" destOrd="1" presId="urn:microsoft.com/office/officeart/2005/8/layout/vList5"/>
    <dgm:cxn modelId="{200FAF39-84E3-4815-A939-2F101FE06507}" srcId="{7B716B45-FF9A-4262-9542-E5D360E95D90}" destId="{5612DD8B-4832-4456-981A-9CD4E18E45CA}" srcOrd="1" destOrd="0" parTransId="{E6843AC3-7A29-497C-A806-906A9141EFEE}" sibTransId="{9B509614-E734-4F0F-A805-A1B345B023EC}"/>
    <dgm:cxn modelId="{459E6F45-5A09-483F-8D6D-C08C491469EF}" type="presOf" srcId="{DAC11BC2-0396-4994-95AE-F2CD8A5DCFAE}" destId="{4DF4CCEC-26F7-4C92-81A1-92EA66F411ED}" srcOrd="0" destOrd="2" presId="urn:microsoft.com/office/officeart/2005/8/layout/vList5"/>
    <dgm:cxn modelId="{DD377848-F74B-4939-8DAD-ED20F722DBFD}" srcId="{7B716B45-FF9A-4262-9542-E5D360E95D90}" destId="{5FAFEECE-07BB-4A74-87CB-AE2645E9E22F}" srcOrd="0" destOrd="0" parTransId="{653EF5A4-0F36-4B15-8150-82E6C80E99C4}" sibTransId="{749121BA-A1F3-4CA8-8582-C121240AB7B9}"/>
    <dgm:cxn modelId="{DD7F606A-4A40-4226-97C3-55F281F80149}" type="presOf" srcId="{D13075FF-CE79-4611-BCCF-28CEE2913F30}" destId="{6D7B66BC-B2C9-4E81-B632-04DE59EA53A0}" srcOrd="0" destOrd="0" presId="urn:microsoft.com/office/officeart/2005/8/layout/vList5"/>
    <dgm:cxn modelId="{0EAB474B-14B4-4209-A220-00DA0E4426F5}" type="presOf" srcId="{5E91A1C0-709A-4A78-91C0-4A80A243DC92}" destId="{1A112ACF-B6D1-4B0C-A7DC-EC6F27EAC93D}" srcOrd="0" destOrd="0" presId="urn:microsoft.com/office/officeart/2005/8/layout/vList5"/>
    <dgm:cxn modelId="{C96C064C-4AA4-40B1-9C60-596361C7FD41}" type="presOf" srcId="{8AD9DD17-A00A-4172-ABC3-67C268E5D7B4}" destId="{4DF4CCEC-26F7-4C92-81A1-92EA66F411ED}" srcOrd="0" destOrd="0" presId="urn:microsoft.com/office/officeart/2005/8/layout/vList5"/>
    <dgm:cxn modelId="{A06A5756-247F-4213-915D-A1383F484063}" type="presOf" srcId="{5612DD8B-4832-4456-981A-9CD4E18E45CA}" destId="{D7A8C75B-08B7-4EA8-8131-9056981268DB}" srcOrd="0" destOrd="1" presId="urn:microsoft.com/office/officeart/2005/8/layout/vList5"/>
    <dgm:cxn modelId="{E0CC2984-9E94-441B-A350-F54A3D6B3D56}" srcId="{5E91A1C0-709A-4A78-91C0-4A80A243DC92}" destId="{207A5E68-D78F-4FF4-95E3-1598D5054188}" srcOrd="3" destOrd="0" parTransId="{49DF3C9A-9950-4BB7-89E4-DF8212C82673}" sibTransId="{B2F03598-71AA-40A4-882E-20B72DA68BC2}"/>
    <dgm:cxn modelId="{8D7A7B9A-C4F0-4525-8D99-819A4E7A95F1}" type="presOf" srcId="{7B716B45-FF9A-4262-9542-E5D360E95D90}" destId="{C7A4D9DD-DA75-472F-B541-7B4629558614}" srcOrd="0" destOrd="0" presId="urn:microsoft.com/office/officeart/2005/8/layout/vList5"/>
    <dgm:cxn modelId="{5D7BC9C6-52CB-4975-8644-8C02752AD105}" srcId="{5E91A1C0-709A-4A78-91C0-4A80A243DC92}" destId="{CCBE2C70-425A-45EF-BFAE-C79F48C1B003}" srcOrd="1" destOrd="0" parTransId="{2D7678D0-FDE4-4F9F-8059-8A071CC6C039}" sibTransId="{1BB9AB8C-5878-4D39-B11B-9EA4AAF19146}"/>
    <dgm:cxn modelId="{7E954FCF-0482-4B49-961E-097BE46A2F3A}" type="presOf" srcId="{207A5E68-D78F-4FF4-95E3-1598D5054188}" destId="{4DF4CCEC-26F7-4C92-81A1-92EA66F411ED}" srcOrd="0" destOrd="3" presId="urn:microsoft.com/office/officeart/2005/8/layout/vList5"/>
    <dgm:cxn modelId="{C8072ADB-5FFE-4096-9830-B54A87D43BC2}" srcId="{D13075FF-CE79-4611-BCCF-28CEE2913F30}" destId="{7B716B45-FF9A-4262-9542-E5D360E95D90}" srcOrd="1" destOrd="0" parTransId="{BCD4A43B-51BD-4B76-8313-CF15AFAE1735}" sibTransId="{DB070F14-13DF-45EA-8D59-1A7E43769660}"/>
    <dgm:cxn modelId="{9C875FEC-4F3E-456A-989A-A2DC2E0FDEFB}" srcId="{7B716B45-FF9A-4262-9542-E5D360E95D90}" destId="{48A627A8-8BFD-4B5A-BF12-C67B2673D23E}" srcOrd="2" destOrd="0" parTransId="{D7D07E08-8AB0-4060-8790-322E4B1398FC}" sibTransId="{63FACA44-5CDE-48D7-BD55-EE2B683B2181}"/>
    <dgm:cxn modelId="{318D42F5-9C79-408F-BACC-EE5849A4BF63}" srcId="{5E91A1C0-709A-4A78-91C0-4A80A243DC92}" destId="{8AD9DD17-A00A-4172-ABC3-67C268E5D7B4}" srcOrd="0" destOrd="0" parTransId="{FE9B81D5-0976-4FAC-BD3F-8764F91B9954}" sibTransId="{BDEDED21-A905-4844-A90A-914BDBDC6CF5}"/>
    <dgm:cxn modelId="{AF4249F5-72A9-4EF0-902E-04D8B9CF1D5C}" type="presOf" srcId="{5FAFEECE-07BB-4A74-87CB-AE2645E9E22F}" destId="{D7A8C75B-08B7-4EA8-8131-9056981268DB}" srcOrd="0" destOrd="0" presId="urn:microsoft.com/office/officeart/2005/8/layout/vList5"/>
    <dgm:cxn modelId="{5E8B6B4B-1D10-41A5-8E71-1F24577C18C8}" type="presParOf" srcId="{6D7B66BC-B2C9-4E81-B632-04DE59EA53A0}" destId="{798AB2E1-E683-4A4E-8F23-3FCE1E3C294D}" srcOrd="0" destOrd="0" presId="urn:microsoft.com/office/officeart/2005/8/layout/vList5"/>
    <dgm:cxn modelId="{38218521-9D49-4B00-99DA-F14408BA794C}" type="presParOf" srcId="{798AB2E1-E683-4A4E-8F23-3FCE1E3C294D}" destId="{1A112ACF-B6D1-4B0C-A7DC-EC6F27EAC93D}" srcOrd="0" destOrd="0" presId="urn:microsoft.com/office/officeart/2005/8/layout/vList5"/>
    <dgm:cxn modelId="{646FCF54-A928-4027-8CC4-731F03AF72F1}" type="presParOf" srcId="{798AB2E1-E683-4A4E-8F23-3FCE1E3C294D}" destId="{4DF4CCEC-26F7-4C92-81A1-92EA66F411ED}" srcOrd="1" destOrd="0" presId="urn:microsoft.com/office/officeart/2005/8/layout/vList5"/>
    <dgm:cxn modelId="{31208A7A-0FAB-474C-8461-A1CD128127CF}" type="presParOf" srcId="{6D7B66BC-B2C9-4E81-B632-04DE59EA53A0}" destId="{AC9E83FD-C91C-4A68-BB83-406977FD46E5}" srcOrd="1" destOrd="0" presId="urn:microsoft.com/office/officeart/2005/8/layout/vList5"/>
    <dgm:cxn modelId="{72014DC6-1FF3-466D-8B00-270AB4074644}" type="presParOf" srcId="{6D7B66BC-B2C9-4E81-B632-04DE59EA53A0}" destId="{84174197-7753-4897-B5C3-A207E687283F}" srcOrd="2" destOrd="0" presId="urn:microsoft.com/office/officeart/2005/8/layout/vList5"/>
    <dgm:cxn modelId="{4501C86E-6752-45F6-81BC-76022EAB21A2}" type="presParOf" srcId="{84174197-7753-4897-B5C3-A207E687283F}" destId="{C7A4D9DD-DA75-472F-B541-7B4629558614}" srcOrd="0" destOrd="0" presId="urn:microsoft.com/office/officeart/2005/8/layout/vList5"/>
    <dgm:cxn modelId="{6AF8F0AD-2912-40AD-ADA7-279F07CEC00F}" type="presParOf" srcId="{84174197-7753-4897-B5C3-A207E687283F}" destId="{D7A8C75B-08B7-4EA8-8131-9056981268DB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D13075FF-CE79-4611-BCCF-28CEE2913F30}" type="doc">
      <dgm:prSet loTypeId="urn:microsoft.com/office/officeart/2005/8/layout/vList5" loCatId="list" qsTypeId="urn:microsoft.com/office/officeart/2005/8/quickstyle/simple1" qsCatId="simple" csTypeId="urn:microsoft.com/office/officeart/2005/8/colors/colorful3" csCatId="colorful" phldr="1"/>
      <dgm:spPr/>
      <dgm:t>
        <a:bodyPr/>
        <a:lstStyle/>
        <a:p>
          <a:endParaRPr lang="en-MY"/>
        </a:p>
      </dgm:t>
    </dgm:pt>
    <dgm:pt modelId="{AB2FE5D6-1615-4A46-BB4F-7E979C8175C1}">
      <dgm:prSet phldrT="[Text]" custT="1"/>
      <dgm:spPr/>
      <dgm:t>
        <a:bodyPr/>
        <a:lstStyle/>
        <a:p>
          <a:r>
            <a:rPr lang="en-MY" sz="6300" dirty="0"/>
            <a:t>HINDU</a:t>
          </a:r>
        </a:p>
      </dgm:t>
    </dgm:pt>
    <dgm:pt modelId="{3ED71F27-2E23-401E-81BC-CF46729F4EE2}" type="parTrans" cxnId="{AF86FA1B-2125-4C0E-BB28-09266FE0C276}">
      <dgm:prSet/>
      <dgm:spPr/>
      <dgm:t>
        <a:bodyPr/>
        <a:lstStyle/>
        <a:p>
          <a:endParaRPr lang="en-MY"/>
        </a:p>
      </dgm:t>
    </dgm:pt>
    <dgm:pt modelId="{39DE63EE-A994-4A5A-976C-F8122E44190C}" type="sibTrans" cxnId="{AF86FA1B-2125-4C0E-BB28-09266FE0C276}">
      <dgm:prSet/>
      <dgm:spPr/>
      <dgm:t>
        <a:bodyPr/>
        <a:lstStyle/>
        <a:p>
          <a:endParaRPr lang="en-MY"/>
        </a:p>
      </dgm:t>
    </dgm:pt>
    <dgm:pt modelId="{3EBC974A-93BD-433A-8265-6C11D7806689}">
      <dgm:prSet phldrT="[Text]" custT="1"/>
      <dgm:spPr/>
      <dgm:t>
        <a:bodyPr/>
        <a:lstStyle/>
        <a:p>
          <a:r>
            <a:rPr lang="en-MY" sz="2000" dirty="0" err="1"/>
            <a:t>Terdapat</a:t>
          </a:r>
          <a:r>
            <a:rPr lang="en-MY" sz="2000" dirty="0"/>
            <a:t> </a:t>
          </a:r>
          <a:r>
            <a:rPr lang="en-MY" sz="2000" dirty="0" err="1"/>
            <a:t>banyak</a:t>
          </a:r>
          <a:r>
            <a:rPr lang="en-MY" sz="2000" dirty="0"/>
            <a:t> </a:t>
          </a:r>
          <a:r>
            <a:rPr lang="en-MY" sz="2000" dirty="0" err="1"/>
            <a:t>elemen</a:t>
          </a:r>
          <a:r>
            <a:rPr lang="en-MY" sz="2000" dirty="0"/>
            <a:t> </a:t>
          </a:r>
          <a:r>
            <a:rPr lang="en-MY" sz="2000" dirty="0" err="1"/>
            <a:t>dalam</a:t>
          </a:r>
          <a:r>
            <a:rPr lang="en-MY" sz="2000" dirty="0"/>
            <a:t> </a:t>
          </a:r>
          <a:r>
            <a:rPr lang="en-MY" sz="2000" dirty="0" err="1"/>
            <a:t>ajaran</a:t>
          </a:r>
          <a:r>
            <a:rPr lang="en-MY" sz="2000" dirty="0"/>
            <a:t> Hindu </a:t>
          </a:r>
          <a:r>
            <a:rPr lang="en-MY" sz="2000" dirty="0" err="1"/>
            <a:t>mempengaruhi</a:t>
          </a:r>
          <a:r>
            <a:rPr lang="en-MY" sz="2000" dirty="0"/>
            <a:t> </a:t>
          </a:r>
          <a:r>
            <a:rPr lang="en-MY" sz="2000" dirty="0" err="1"/>
            <a:t>masyarakat</a:t>
          </a:r>
          <a:r>
            <a:rPr lang="en-MY" sz="2000" dirty="0"/>
            <a:t> di </a:t>
          </a:r>
          <a:r>
            <a:rPr lang="en-MY" sz="2000" dirty="0" err="1"/>
            <a:t>Alam</a:t>
          </a:r>
          <a:r>
            <a:rPr lang="en-MY" sz="2000" dirty="0"/>
            <a:t> </a:t>
          </a:r>
          <a:r>
            <a:rPr lang="en-MY" sz="2000" dirty="0" err="1"/>
            <a:t>Melayu</a:t>
          </a:r>
          <a:r>
            <a:rPr lang="en-MY" sz="2000" dirty="0"/>
            <a:t>.</a:t>
          </a:r>
        </a:p>
      </dgm:t>
    </dgm:pt>
    <dgm:pt modelId="{16CA45A7-91CF-4367-A257-214DEAC63A50}" type="parTrans" cxnId="{7EF6A358-1A9A-4E28-B58E-6DEBAE664E85}">
      <dgm:prSet/>
      <dgm:spPr/>
      <dgm:t>
        <a:bodyPr/>
        <a:lstStyle/>
        <a:p>
          <a:endParaRPr lang="en-MY"/>
        </a:p>
      </dgm:t>
    </dgm:pt>
    <dgm:pt modelId="{7677D9D4-66B1-48D1-8CDA-B1543EB441B1}" type="sibTrans" cxnId="{7EF6A358-1A9A-4E28-B58E-6DEBAE664E85}">
      <dgm:prSet/>
      <dgm:spPr/>
      <dgm:t>
        <a:bodyPr/>
        <a:lstStyle/>
        <a:p>
          <a:endParaRPr lang="en-MY"/>
        </a:p>
      </dgm:t>
    </dgm:pt>
    <dgm:pt modelId="{F459564D-A2D2-4A85-A909-29B01287F874}">
      <dgm:prSet phldrT="[Text]" custT="1"/>
      <dgm:spPr/>
      <dgm:t>
        <a:bodyPr/>
        <a:lstStyle/>
        <a:p>
          <a:r>
            <a:rPr lang="en-MY" sz="2000" dirty="0" err="1"/>
            <a:t>Perkataan</a:t>
          </a:r>
          <a:r>
            <a:rPr lang="en-MY" sz="2000" dirty="0"/>
            <a:t> Sanskrit – </a:t>
          </a:r>
          <a:r>
            <a:rPr lang="en-MY" sz="2000" dirty="0" err="1"/>
            <a:t>dosa</a:t>
          </a:r>
          <a:r>
            <a:rPr lang="en-MY" sz="2000" dirty="0"/>
            <a:t>, </a:t>
          </a:r>
          <a:r>
            <a:rPr lang="en-MY" sz="2000" dirty="0" err="1"/>
            <a:t>pahala</a:t>
          </a:r>
          <a:r>
            <a:rPr lang="en-MY" sz="2000" dirty="0"/>
            <a:t>, </a:t>
          </a:r>
          <a:r>
            <a:rPr lang="en-MY" sz="2000" dirty="0" err="1"/>
            <a:t>dewa</a:t>
          </a:r>
          <a:r>
            <a:rPr lang="en-MY" sz="2000" dirty="0"/>
            <a:t>, etc.</a:t>
          </a:r>
        </a:p>
      </dgm:t>
    </dgm:pt>
    <dgm:pt modelId="{D9F54F99-F921-486C-91E8-62ECA9195E86}" type="parTrans" cxnId="{3E8FCCCB-7E3A-4769-BFAF-80CD102DFA6F}">
      <dgm:prSet/>
      <dgm:spPr/>
      <dgm:t>
        <a:bodyPr/>
        <a:lstStyle/>
        <a:p>
          <a:endParaRPr lang="en-MY"/>
        </a:p>
      </dgm:t>
    </dgm:pt>
    <dgm:pt modelId="{E020533F-EBCC-4730-B731-F2B07D9575FE}" type="sibTrans" cxnId="{3E8FCCCB-7E3A-4769-BFAF-80CD102DFA6F}">
      <dgm:prSet/>
      <dgm:spPr/>
      <dgm:t>
        <a:bodyPr/>
        <a:lstStyle/>
        <a:p>
          <a:endParaRPr lang="en-MY"/>
        </a:p>
      </dgm:t>
    </dgm:pt>
    <dgm:pt modelId="{1CE1EA51-55C0-41F0-B498-C173FC378B6B}">
      <dgm:prSet phldrT="[Text]" custT="1"/>
      <dgm:spPr/>
      <dgm:t>
        <a:bodyPr/>
        <a:lstStyle/>
        <a:p>
          <a:r>
            <a:rPr lang="en-MY" sz="2000" dirty="0" err="1"/>
            <a:t>Asimilasi</a:t>
          </a:r>
          <a:r>
            <a:rPr lang="en-MY" sz="2000" dirty="0"/>
            <a:t> </a:t>
          </a:r>
          <a:r>
            <a:rPr lang="en-MY" sz="2000" dirty="0" err="1"/>
            <a:t>kebudayaan</a:t>
          </a:r>
          <a:r>
            <a:rPr lang="en-MY" sz="2000" dirty="0"/>
            <a:t> – </a:t>
          </a:r>
          <a:r>
            <a:rPr lang="en-MY" sz="2000" dirty="0" err="1"/>
            <a:t>upacara</a:t>
          </a:r>
          <a:r>
            <a:rPr lang="en-MY" sz="2000" dirty="0"/>
            <a:t> mandi </a:t>
          </a:r>
          <a:r>
            <a:rPr lang="en-MY" sz="2000" dirty="0" err="1"/>
            <a:t>bunga</a:t>
          </a:r>
          <a:r>
            <a:rPr lang="en-MY" sz="2000" dirty="0"/>
            <a:t>, </a:t>
          </a:r>
          <a:r>
            <a:rPr lang="en-MY" sz="2000" dirty="0" err="1"/>
            <a:t>persandingan</a:t>
          </a:r>
          <a:r>
            <a:rPr lang="en-MY" sz="2000" dirty="0"/>
            <a:t>, etc.</a:t>
          </a:r>
        </a:p>
      </dgm:t>
    </dgm:pt>
    <dgm:pt modelId="{6F658289-F2DF-42A3-AA47-89160E961D2E}" type="parTrans" cxnId="{FD93ACE6-3E5F-4609-8389-D64A2ADCD38A}">
      <dgm:prSet/>
      <dgm:spPr/>
      <dgm:t>
        <a:bodyPr/>
        <a:lstStyle/>
        <a:p>
          <a:endParaRPr lang="en-MY"/>
        </a:p>
      </dgm:t>
    </dgm:pt>
    <dgm:pt modelId="{CE328FAD-0A37-4014-8015-3FBB82830378}" type="sibTrans" cxnId="{FD93ACE6-3E5F-4609-8389-D64A2ADCD38A}">
      <dgm:prSet/>
      <dgm:spPr/>
      <dgm:t>
        <a:bodyPr/>
        <a:lstStyle/>
        <a:p>
          <a:endParaRPr lang="en-MY"/>
        </a:p>
      </dgm:t>
    </dgm:pt>
    <dgm:pt modelId="{0E5D9EBE-89F6-415E-BE68-AB84DB1EBA6A}">
      <dgm:prSet phldrT="[Text]"/>
      <dgm:spPr/>
      <dgm:t>
        <a:bodyPr/>
        <a:lstStyle/>
        <a:p>
          <a:r>
            <a:rPr lang="en-MY" sz="6500" dirty="0"/>
            <a:t>KRISTIAN</a:t>
          </a:r>
        </a:p>
      </dgm:t>
    </dgm:pt>
    <dgm:pt modelId="{E84B1B1A-103F-4361-A771-276F5B9A251A}" type="parTrans" cxnId="{215B09BE-00F5-4E7E-8522-7418336EAC9A}">
      <dgm:prSet/>
      <dgm:spPr/>
      <dgm:t>
        <a:bodyPr/>
        <a:lstStyle/>
        <a:p>
          <a:endParaRPr lang="en-MY"/>
        </a:p>
      </dgm:t>
    </dgm:pt>
    <dgm:pt modelId="{DECF1518-2AFA-492F-A18B-142DD4B031A4}" type="sibTrans" cxnId="{215B09BE-00F5-4E7E-8522-7418336EAC9A}">
      <dgm:prSet/>
      <dgm:spPr/>
      <dgm:t>
        <a:bodyPr/>
        <a:lstStyle/>
        <a:p>
          <a:endParaRPr lang="en-MY"/>
        </a:p>
      </dgm:t>
    </dgm:pt>
    <dgm:pt modelId="{ED986007-91AC-406A-9F27-E20E3C519ECE}">
      <dgm:prSet phldrT="[Text]" custT="1"/>
      <dgm:spPr/>
      <dgm:t>
        <a:bodyPr/>
        <a:lstStyle/>
        <a:p>
          <a:r>
            <a:rPr lang="en-MY" sz="2000" dirty="0" err="1"/>
            <a:t>Perkembangan</a:t>
          </a:r>
          <a:r>
            <a:rPr lang="en-MY" sz="2000" dirty="0"/>
            <a:t> </a:t>
          </a:r>
          <a:r>
            <a:rPr lang="en-MY" sz="2000" dirty="0" err="1"/>
            <a:t>awal</a:t>
          </a:r>
          <a:r>
            <a:rPr lang="en-MY" sz="2000" dirty="0"/>
            <a:t> Kristian (</a:t>
          </a:r>
          <a:r>
            <a:rPr lang="en-MY" sz="2000" dirty="0" err="1"/>
            <a:t>aliran</a:t>
          </a:r>
          <a:r>
            <a:rPr lang="en-MY" sz="2000" dirty="0"/>
            <a:t> </a:t>
          </a:r>
          <a:r>
            <a:rPr lang="en-MY" sz="2000" dirty="0" err="1"/>
            <a:t>gereja</a:t>
          </a:r>
          <a:r>
            <a:rPr lang="en-MY" sz="2000" dirty="0"/>
            <a:t> </a:t>
          </a:r>
          <a:r>
            <a:rPr lang="en-MY" sz="2000" dirty="0" err="1"/>
            <a:t>Katolik</a:t>
          </a:r>
          <a:r>
            <a:rPr lang="en-MY" sz="2000" dirty="0"/>
            <a:t>) </a:t>
          </a:r>
          <a:r>
            <a:rPr lang="en-MY" sz="2000" dirty="0" err="1"/>
            <a:t>bermula</a:t>
          </a:r>
          <a:r>
            <a:rPr lang="en-MY" sz="2000" dirty="0"/>
            <a:t> pada </a:t>
          </a:r>
          <a:r>
            <a:rPr lang="en-MY" sz="2000" dirty="0" err="1"/>
            <a:t>tahun</a:t>
          </a:r>
          <a:r>
            <a:rPr lang="en-MY" sz="2000" dirty="0"/>
            <a:t> 1511 – </a:t>
          </a:r>
          <a:r>
            <a:rPr lang="en-MY" sz="2000" dirty="0" err="1"/>
            <a:t>jatuhnya</a:t>
          </a:r>
          <a:r>
            <a:rPr lang="en-MY" sz="2000" dirty="0"/>
            <a:t> </a:t>
          </a:r>
          <a:r>
            <a:rPr lang="en-MY" sz="2000" dirty="0" err="1"/>
            <a:t>kerajaan</a:t>
          </a:r>
          <a:r>
            <a:rPr lang="en-MY" sz="2000" dirty="0"/>
            <a:t> </a:t>
          </a:r>
          <a:r>
            <a:rPr lang="en-MY" sz="2000" dirty="0" err="1"/>
            <a:t>Melayu</a:t>
          </a:r>
          <a:r>
            <a:rPr lang="en-MY" sz="2000" dirty="0"/>
            <a:t> Melaka. </a:t>
          </a:r>
          <a:r>
            <a:rPr lang="en-MY" sz="2000" dirty="0" err="1"/>
            <a:t>Jatuh</a:t>
          </a:r>
          <a:r>
            <a:rPr lang="en-MY" sz="2000" dirty="0"/>
            <a:t> </a:t>
          </a:r>
          <a:r>
            <a:rPr lang="en-MY" sz="2000" dirty="0" err="1"/>
            <a:t>ke</a:t>
          </a:r>
          <a:r>
            <a:rPr lang="en-MY" sz="2000" dirty="0"/>
            <a:t> </a:t>
          </a:r>
          <a:r>
            <a:rPr lang="en-MY" sz="2000" dirty="0" err="1"/>
            <a:t>tangan</a:t>
          </a:r>
          <a:r>
            <a:rPr lang="en-MY" sz="2000" dirty="0"/>
            <a:t> </a:t>
          </a:r>
          <a:r>
            <a:rPr lang="en-MY" sz="2000" dirty="0" err="1"/>
            <a:t>Portugis</a:t>
          </a:r>
          <a:r>
            <a:rPr lang="en-MY" sz="2000" dirty="0"/>
            <a:t>.</a:t>
          </a:r>
        </a:p>
      </dgm:t>
    </dgm:pt>
    <dgm:pt modelId="{C190AF6E-961D-473E-B274-9869868EBFDB}" type="parTrans" cxnId="{212D2402-C38B-4261-9E4F-59C9D5A5F32D}">
      <dgm:prSet/>
      <dgm:spPr/>
      <dgm:t>
        <a:bodyPr/>
        <a:lstStyle/>
        <a:p>
          <a:endParaRPr lang="en-MY"/>
        </a:p>
      </dgm:t>
    </dgm:pt>
    <dgm:pt modelId="{7F928D3F-7702-4F15-9B9D-F4475674E2C5}" type="sibTrans" cxnId="{212D2402-C38B-4261-9E4F-59C9D5A5F32D}">
      <dgm:prSet/>
      <dgm:spPr/>
      <dgm:t>
        <a:bodyPr/>
        <a:lstStyle/>
        <a:p>
          <a:endParaRPr lang="en-MY"/>
        </a:p>
      </dgm:t>
    </dgm:pt>
    <dgm:pt modelId="{29E7A11C-2A1C-46D2-84DE-4026B0D34198}">
      <dgm:prSet phldrT="[Text]" custT="1"/>
      <dgm:spPr/>
      <dgm:t>
        <a:bodyPr/>
        <a:lstStyle/>
        <a:p>
          <a:r>
            <a:rPr lang="en-MY" sz="2000" dirty="0"/>
            <a:t>Sarawak – oleh </a:t>
          </a:r>
          <a:r>
            <a:rPr lang="en-MY" sz="2000" dirty="0" err="1"/>
            <a:t>keluarga</a:t>
          </a:r>
          <a:r>
            <a:rPr lang="en-MY" sz="2000" dirty="0"/>
            <a:t> Brooke yang </a:t>
          </a:r>
          <a:r>
            <a:rPr lang="en-MY" sz="2000" dirty="0" err="1"/>
            <a:t>menjajah</a:t>
          </a:r>
          <a:r>
            <a:rPr lang="en-MY" sz="2000" dirty="0"/>
            <a:t> Sarawak</a:t>
          </a:r>
        </a:p>
      </dgm:t>
    </dgm:pt>
    <dgm:pt modelId="{6538C4B7-E1DE-4B6A-8131-77BDE06FA59B}" type="parTrans" cxnId="{26C92FF6-5A82-4A98-A1FF-6C39A32553B4}">
      <dgm:prSet/>
      <dgm:spPr/>
      <dgm:t>
        <a:bodyPr/>
        <a:lstStyle/>
        <a:p>
          <a:endParaRPr lang="en-MY"/>
        </a:p>
      </dgm:t>
    </dgm:pt>
    <dgm:pt modelId="{DDD11573-86BE-4FF7-801D-2F673CC1531C}" type="sibTrans" cxnId="{26C92FF6-5A82-4A98-A1FF-6C39A32553B4}">
      <dgm:prSet/>
      <dgm:spPr/>
      <dgm:t>
        <a:bodyPr/>
        <a:lstStyle/>
        <a:p>
          <a:endParaRPr lang="en-MY"/>
        </a:p>
      </dgm:t>
    </dgm:pt>
    <dgm:pt modelId="{29EF9A97-D02A-4574-B7D9-CF066AD351C7}">
      <dgm:prSet phldrT="[Text]" custT="1"/>
      <dgm:spPr/>
      <dgm:t>
        <a:bodyPr/>
        <a:lstStyle/>
        <a:p>
          <a:r>
            <a:rPr lang="en-MY" sz="2000" dirty="0" err="1"/>
            <a:t>Sistem</a:t>
          </a:r>
          <a:r>
            <a:rPr lang="en-MY" sz="2000" dirty="0"/>
            <a:t> </a:t>
          </a:r>
          <a:r>
            <a:rPr lang="en-MY" sz="2000" dirty="0" err="1"/>
            <a:t>nilai</a:t>
          </a:r>
          <a:r>
            <a:rPr lang="en-MY" sz="2000" dirty="0"/>
            <a:t> dan </a:t>
          </a:r>
          <a:r>
            <a:rPr lang="en-MY" sz="2000" dirty="0" err="1"/>
            <a:t>etika</a:t>
          </a:r>
          <a:r>
            <a:rPr lang="en-MY" sz="2000" dirty="0"/>
            <a:t> yang </a:t>
          </a:r>
          <a:r>
            <a:rPr lang="en-MY" sz="2000" dirty="0" err="1"/>
            <a:t>tersendiri</a:t>
          </a:r>
          <a:r>
            <a:rPr lang="en-MY" sz="2000" dirty="0"/>
            <a:t> </a:t>
          </a:r>
          <a:r>
            <a:rPr lang="en-MY" sz="2000" dirty="0" err="1"/>
            <a:t>berkaitan</a:t>
          </a:r>
          <a:r>
            <a:rPr lang="en-MY" sz="2000" dirty="0"/>
            <a:t> </a:t>
          </a:r>
          <a:r>
            <a:rPr lang="en-MY" sz="2000" dirty="0" err="1"/>
            <a:t>kehidupan</a:t>
          </a:r>
          <a:r>
            <a:rPr lang="en-MY" sz="2000" dirty="0"/>
            <a:t>.</a:t>
          </a:r>
        </a:p>
      </dgm:t>
    </dgm:pt>
    <dgm:pt modelId="{E55E52CA-83A6-465A-8437-0A76ECAF180E}" type="parTrans" cxnId="{F4C3ED4A-E868-486C-862F-AD95B191B1E5}">
      <dgm:prSet/>
      <dgm:spPr/>
      <dgm:t>
        <a:bodyPr/>
        <a:lstStyle/>
        <a:p>
          <a:endParaRPr lang="en-MY"/>
        </a:p>
      </dgm:t>
    </dgm:pt>
    <dgm:pt modelId="{B38A267F-7D95-45DB-B66B-8ACD85FC5DE7}" type="sibTrans" cxnId="{F4C3ED4A-E868-486C-862F-AD95B191B1E5}">
      <dgm:prSet/>
      <dgm:spPr/>
      <dgm:t>
        <a:bodyPr/>
        <a:lstStyle/>
        <a:p>
          <a:endParaRPr lang="en-MY"/>
        </a:p>
      </dgm:t>
    </dgm:pt>
    <dgm:pt modelId="{6D7B66BC-B2C9-4E81-B632-04DE59EA53A0}" type="pres">
      <dgm:prSet presAssocID="{D13075FF-CE79-4611-BCCF-28CEE2913F30}" presName="Name0" presStyleCnt="0">
        <dgm:presLayoutVars>
          <dgm:dir/>
          <dgm:animLvl val="lvl"/>
          <dgm:resizeHandles val="exact"/>
        </dgm:presLayoutVars>
      </dgm:prSet>
      <dgm:spPr/>
    </dgm:pt>
    <dgm:pt modelId="{60373738-FBFF-4927-95D1-658FD5035EDF}" type="pres">
      <dgm:prSet presAssocID="{AB2FE5D6-1615-4A46-BB4F-7E979C8175C1}" presName="linNode" presStyleCnt="0"/>
      <dgm:spPr/>
    </dgm:pt>
    <dgm:pt modelId="{8E2086B6-E76E-46A5-9FFC-DC8E8D062D98}" type="pres">
      <dgm:prSet presAssocID="{AB2FE5D6-1615-4A46-BB4F-7E979C8175C1}" presName="parentText" presStyleLbl="node1" presStyleIdx="0" presStyleCnt="2">
        <dgm:presLayoutVars>
          <dgm:chMax val="1"/>
          <dgm:bulletEnabled val="1"/>
        </dgm:presLayoutVars>
      </dgm:prSet>
      <dgm:spPr/>
    </dgm:pt>
    <dgm:pt modelId="{956CB371-9EFB-47C1-B8DF-848B3D59D7CB}" type="pres">
      <dgm:prSet presAssocID="{AB2FE5D6-1615-4A46-BB4F-7E979C8175C1}" presName="descendantText" presStyleLbl="alignAccFollowNode1" presStyleIdx="0" presStyleCnt="2">
        <dgm:presLayoutVars>
          <dgm:bulletEnabled val="1"/>
        </dgm:presLayoutVars>
      </dgm:prSet>
      <dgm:spPr/>
    </dgm:pt>
    <dgm:pt modelId="{E07694E3-4A60-4B0A-9277-BBFAABFF9BCE}" type="pres">
      <dgm:prSet presAssocID="{39DE63EE-A994-4A5A-976C-F8122E44190C}" presName="sp" presStyleCnt="0"/>
      <dgm:spPr/>
    </dgm:pt>
    <dgm:pt modelId="{97CE3A3D-EECD-47D7-B8BE-BDDF260EFA55}" type="pres">
      <dgm:prSet presAssocID="{0E5D9EBE-89F6-415E-BE68-AB84DB1EBA6A}" presName="linNode" presStyleCnt="0"/>
      <dgm:spPr/>
    </dgm:pt>
    <dgm:pt modelId="{06ED56EA-7A7F-4C59-9DCF-084E9E5CA008}" type="pres">
      <dgm:prSet presAssocID="{0E5D9EBE-89F6-415E-BE68-AB84DB1EBA6A}" presName="parentText" presStyleLbl="node1" presStyleIdx="1" presStyleCnt="2">
        <dgm:presLayoutVars>
          <dgm:chMax val="1"/>
          <dgm:bulletEnabled val="1"/>
        </dgm:presLayoutVars>
      </dgm:prSet>
      <dgm:spPr/>
    </dgm:pt>
    <dgm:pt modelId="{2E76A967-3394-4C45-8E1A-A7C2F5026B1E}" type="pres">
      <dgm:prSet presAssocID="{0E5D9EBE-89F6-415E-BE68-AB84DB1EBA6A}" presName="descendantText" presStyleLbl="alignAccFollowNode1" presStyleIdx="1" presStyleCnt="2">
        <dgm:presLayoutVars>
          <dgm:bulletEnabled val="1"/>
        </dgm:presLayoutVars>
      </dgm:prSet>
      <dgm:spPr/>
    </dgm:pt>
  </dgm:ptLst>
  <dgm:cxnLst>
    <dgm:cxn modelId="{212D2402-C38B-4261-9E4F-59C9D5A5F32D}" srcId="{0E5D9EBE-89F6-415E-BE68-AB84DB1EBA6A}" destId="{ED986007-91AC-406A-9F27-E20E3C519ECE}" srcOrd="0" destOrd="0" parTransId="{C190AF6E-961D-473E-B274-9869868EBFDB}" sibTransId="{7F928D3F-7702-4F15-9B9D-F4475674E2C5}"/>
    <dgm:cxn modelId="{BD879C08-66F6-4BCF-8EE9-D7762D85C8F2}" type="presOf" srcId="{29E7A11C-2A1C-46D2-84DE-4026B0D34198}" destId="{2E76A967-3394-4C45-8E1A-A7C2F5026B1E}" srcOrd="0" destOrd="1" presId="urn:microsoft.com/office/officeart/2005/8/layout/vList5"/>
    <dgm:cxn modelId="{6BD17716-16FA-4F78-A20B-2D2ABA85DAD2}" type="presOf" srcId="{29EF9A97-D02A-4574-B7D9-CF066AD351C7}" destId="{2E76A967-3394-4C45-8E1A-A7C2F5026B1E}" srcOrd="0" destOrd="2" presId="urn:microsoft.com/office/officeart/2005/8/layout/vList5"/>
    <dgm:cxn modelId="{AF86FA1B-2125-4C0E-BB28-09266FE0C276}" srcId="{D13075FF-CE79-4611-BCCF-28CEE2913F30}" destId="{AB2FE5D6-1615-4A46-BB4F-7E979C8175C1}" srcOrd="0" destOrd="0" parTransId="{3ED71F27-2E23-401E-81BC-CF46729F4EE2}" sibTransId="{39DE63EE-A994-4A5A-976C-F8122E44190C}"/>
    <dgm:cxn modelId="{CF0C7129-143C-44F7-9B64-17FF4B8952C2}" type="presOf" srcId="{0E5D9EBE-89F6-415E-BE68-AB84DB1EBA6A}" destId="{06ED56EA-7A7F-4C59-9DCF-084E9E5CA008}" srcOrd="0" destOrd="0" presId="urn:microsoft.com/office/officeart/2005/8/layout/vList5"/>
    <dgm:cxn modelId="{3A9AF42D-BDBB-4FFE-97AB-69CB6A2EEF85}" type="presOf" srcId="{3EBC974A-93BD-433A-8265-6C11D7806689}" destId="{956CB371-9EFB-47C1-B8DF-848B3D59D7CB}" srcOrd="0" destOrd="0" presId="urn:microsoft.com/office/officeart/2005/8/layout/vList5"/>
    <dgm:cxn modelId="{972A0239-0276-40D1-B413-2B3A50D8397D}" type="presOf" srcId="{F459564D-A2D2-4A85-A909-29B01287F874}" destId="{956CB371-9EFB-47C1-B8DF-848B3D59D7CB}" srcOrd="0" destOrd="1" presId="urn:microsoft.com/office/officeart/2005/8/layout/vList5"/>
    <dgm:cxn modelId="{DD7F606A-4A40-4226-97C3-55F281F80149}" type="presOf" srcId="{D13075FF-CE79-4611-BCCF-28CEE2913F30}" destId="{6D7B66BC-B2C9-4E81-B632-04DE59EA53A0}" srcOrd="0" destOrd="0" presId="urn:microsoft.com/office/officeart/2005/8/layout/vList5"/>
    <dgm:cxn modelId="{F4C3ED4A-E868-486C-862F-AD95B191B1E5}" srcId="{0E5D9EBE-89F6-415E-BE68-AB84DB1EBA6A}" destId="{29EF9A97-D02A-4574-B7D9-CF066AD351C7}" srcOrd="2" destOrd="0" parTransId="{E55E52CA-83A6-465A-8437-0A76ECAF180E}" sibTransId="{B38A267F-7D95-45DB-B66B-8ACD85FC5DE7}"/>
    <dgm:cxn modelId="{7EF6A358-1A9A-4E28-B58E-6DEBAE664E85}" srcId="{AB2FE5D6-1615-4A46-BB4F-7E979C8175C1}" destId="{3EBC974A-93BD-433A-8265-6C11D7806689}" srcOrd="0" destOrd="0" parTransId="{16CA45A7-91CF-4367-A257-214DEAC63A50}" sibTransId="{7677D9D4-66B1-48D1-8CDA-B1543EB441B1}"/>
    <dgm:cxn modelId="{9450E3AD-B9CA-490C-A7AE-EC419DED9731}" type="presOf" srcId="{1CE1EA51-55C0-41F0-B498-C173FC378B6B}" destId="{956CB371-9EFB-47C1-B8DF-848B3D59D7CB}" srcOrd="0" destOrd="2" presId="urn:microsoft.com/office/officeart/2005/8/layout/vList5"/>
    <dgm:cxn modelId="{215B09BE-00F5-4E7E-8522-7418336EAC9A}" srcId="{D13075FF-CE79-4611-BCCF-28CEE2913F30}" destId="{0E5D9EBE-89F6-415E-BE68-AB84DB1EBA6A}" srcOrd="1" destOrd="0" parTransId="{E84B1B1A-103F-4361-A771-276F5B9A251A}" sibTransId="{DECF1518-2AFA-492F-A18B-142DD4B031A4}"/>
    <dgm:cxn modelId="{3E8FCCCB-7E3A-4769-BFAF-80CD102DFA6F}" srcId="{AB2FE5D6-1615-4A46-BB4F-7E979C8175C1}" destId="{F459564D-A2D2-4A85-A909-29B01287F874}" srcOrd="1" destOrd="0" parTransId="{D9F54F99-F921-486C-91E8-62ECA9195E86}" sibTransId="{E020533F-EBCC-4730-B731-F2B07D9575FE}"/>
    <dgm:cxn modelId="{A06099D0-AD22-49E6-AE5E-B5B16178A907}" type="presOf" srcId="{ED986007-91AC-406A-9F27-E20E3C519ECE}" destId="{2E76A967-3394-4C45-8E1A-A7C2F5026B1E}" srcOrd="0" destOrd="0" presId="urn:microsoft.com/office/officeart/2005/8/layout/vList5"/>
    <dgm:cxn modelId="{FD93ACE6-3E5F-4609-8389-D64A2ADCD38A}" srcId="{AB2FE5D6-1615-4A46-BB4F-7E979C8175C1}" destId="{1CE1EA51-55C0-41F0-B498-C173FC378B6B}" srcOrd="2" destOrd="0" parTransId="{6F658289-F2DF-42A3-AA47-89160E961D2E}" sibTransId="{CE328FAD-0A37-4014-8015-3FBB82830378}"/>
    <dgm:cxn modelId="{1C3A43E8-00E7-4326-92BE-CBFB3EA15B7D}" type="presOf" srcId="{AB2FE5D6-1615-4A46-BB4F-7E979C8175C1}" destId="{8E2086B6-E76E-46A5-9FFC-DC8E8D062D98}" srcOrd="0" destOrd="0" presId="urn:microsoft.com/office/officeart/2005/8/layout/vList5"/>
    <dgm:cxn modelId="{26C92FF6-5A82-4A98-A1FF-6C39A32553B4}" srcId="{0E5D9EBE-89F6-415E-BE68-AB84DB1EBA6A}" destId="{29E7A11C-2A1C-46D2-84DE-4026B0D34198}" srcOrd="1" destOrd="0" parTransId="{6538C4B7-E1DE-4B6A-8131-77BDE06FA59B}" sibTransId="{DDD11573-86BE-4FF7-801D-2F673CC1531C}"/>
    <dgm:cxn modelId="{DCDD4C5D-20D0-4994-8A8C-709920707D67}" type="presParOf" srcId="{6D7B66BC-B2C9-4E81-B632-04DE59EA53A0}" destId="{60373738-FBFF-4927-95D1-658FD5035EDF}" srcOrd="0" destOrd="0" presId="urn:microsoft.com/office/officeart/2005/8/layout/vList5"/>
    <dgm:cxn modelId="{2F4577D6-EBC9-409C-AD56-1BF3F428D177}" type="presParOf" srcId="{60373738-FBFF-4927-95D1-658FD5035EDF}" destId="{8E2086B6-E76E-46A5-9FFC-DC8E8D062D98}" srcOrd="0" destOrd="0" presId="urn:microsoft.com/office/officeart/2005/8/layout/vList5"/>
    <dgm:cxn modelId="{936E849C-0FBA-41C8-B8C7-E798988E8925}" type="presParOf" srcId="{60373738-FBFF-4927-95D1-658FD5035EDF}" destId="{956CB371-9EFB-47C1-B8DF-848B3D59D7CB}" srcOrd="1" destOrd="0" presId="urn:microsoft.com/office/officeart/2005/8/layout/vList5"/>
    <dgm:cxn modelId="{D1AED02E-0297-4216-BF92-80ED15B166A0}" type="presParOf" srcId="{6D7B66BC-B2C9-4E81-B632-04DE59EA53A0}" destId="{E07694E3-4A60-4B0A-9277-BBFAABFF9BCE}" srcOrd="1" destOrd="0" presId="urn:microsoft.com/office/officeart/2005/8/layout/vList5"/>
    <dgm:cxn modelId="{C9EA191A-E052-4445-84C7-CE091CA5C1A9}" type="presParOf" srcId="{6D7B66BC-B2C9-4E81-B632-04DE59EA53A0}" destId="{97CE3A3D-EECD-47D7-B8BE-BDDF260EFA55}" srcOrd="2" destOrd="0" presId="urn:microsoft.com/office/officeart/2005/8/layout/vList5"/>
    <dgm:cxn modelId="{9C6CF4E8-2B3B-41F9-89D4-EDF8481C7EA0}" type="presParOf" srcId="{97CE3A3D-EECD-47D7-B8BE-BDDF260EFA55}" destId="{06ED56EA-7A7F-4C59-9DCF-084E9E5CA008}" srcOrd="0" destOrd="0" presId="urn:microsoft.com/office/officeart/2005/8/layout/vList5"/>
    <dgm:cxn modelId="{F1446364-B7F9-4DAC-89D3-2C1E1B48DBAF}" type="presParOf" srcId="{97CE3A3D-EECD-47D7-B8BE-BDDF260EFA55}" destId="{2E76A967-3394-4C45-8E1A-A7C2F5026B1E}" srcOrd="1" destOrd="0" presId="urn:microsoft.com/office/officeart/2005/8/layout/vList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AE48B6E-F127-4EBC-B9CF-22EBDF518BB8}">
      <dsp:nvSpPr>
        <dsp:cNvPr id="0" name=""/>
        <dsp:cNvSpPr/>
      </dsp:nvSpPr>
      <dsp:spPr>
        <a:xfrm>
          <a:off x="4388924" y="4450025"/>
          <a:ext cx="395462" cy="113032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97731" y="0"/>
              </a:lnTo>
              <a:lnTo>
                <a:pt x="197731" y="1130324"/>
              </a:lnTo>
              <a:lnTo>
                <a:pt x="395462" y="1130324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500" kern="1200"/>
        </a:p>
      </dsp:txBody>
      <dsp:txXfrm>
        <a:off x="4556718" y="4985249"/>
        <a:ext cx="59875" cy="59875"/>
      </dsp:txXfrm>
    </dsp:sp>
    <dsp:sp modelId="{6146CC35-6775-4FD3-BB7F-830A6C29DB5C}">
      <dsp:nvSpPr>
        <dsp:cNvPr id="0" name=""/>
        <dsp:cNvSpPr/>
      </dsp:nvSpPr>
      <dsp:spPr>
        <a:xfrm>
          <a:off x="4388924" y="4450025"/>
          <a:ext cx="395462" cy="37677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97731" y="0"/>
              </a:lnTo>
              <a:lnTo>
                <a:pt x="197731" y="376774"/>
              </a:lnTo>
              <a:lnTo>
                <a:pt x="395462" y="376774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500" kern="1200"/>
        </a:p>
      </dsp:txBody>
      <dsp:txXfrm>
        <a:off x="4573000" y="4624757"/>
        <a:ext cx="27310" cy="27310"/>
      </dsp:txXfrm>
    </dsp:sp>
    <dsp:sp modelId="{A4631211-2964-423D-BE65-271B5B87EA9F}">
      <dsp:nvSpPr>
        <dsp:cNvPr id="0" name=""/>
        <dsp:cNvSpPr/>
      </dsp:nvSpPr>
      <dsp:spPr>
        <a:xfrm>
          <a:off x="4388924" y="4073250"/>
          <a:ext cx="395462" cy="376774"/>
        </a:xfrm>
        <a:custGeom>
          <a:avLst/>
          <a:gdLst/>
          <a:ahLst/>
          <a:cxnLst/>
          <a:rect l="0" t="0" r="0" b="0"/>
          <a:pathLst>
            <a:path>
              <a:moveTo>
                <a:pt x="0" y="376774"/>
              </a:moveTo>
              <a:lnTo>
                <a:pt x="197731" y="376774"/>
              </a:lnTo>
              <a:lnTo>
                <a:pt x="197731" y="0"/>
              </a:lnTo>
              <a:lnTo>
                <a:pt x="395462" y="0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500" kern="1200"/>
        </a:p>
      </dsp:txBody>
      <dsp:txXfrm>
        <a:off x="4573000" y="4247982"/>
        <a:ext cx="27310" cy="27310"/>
      </dsp:txXfrm>
    </dsp:sp>
    <dsp:sp modelId="{0DFA6919-7912-44E3-A2B4-F3FF9603B0CA}">
      <dsp:nvSpPr>
        <dsp:cNvPr id="0" name=""/>
        <dsp:cNvSpPr/>
      </dsp:nvSpPr>
      <dsp:spPr>
        <a:xfrm>
          <a:off x="4388924" y="3319700"/>
          <a:ext cx="395462" cy="1130324"/>
        </a:xfrm>
        <a:custGeom>
          <a:avLst/>
          <a:gdLst/>
          <a:ahLst/>
          <a:cxnLst/>
          <a:rect l="0" t="0" r="0" b="0"/>
          <a:pathLst>
            <a:path>
              <a:moveTo>
                <a:pt x="0" y="1130324"/>
              </a:moveTo>
              <a:lnTo>
                <a:pt x="197731" y="1130324"/>
              </a:lnTo>
              <a:lnTo>
                <a:pt x="197731" y="0"/>
              </a:lnTo>
              <a:lnTo>
                <a:pt x="395462" y="0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500" kern="1200"/>
        </a:p>
      </dsp:txBody>
      <dsp:txXfrm>
        <a:off x="4556718" y="3854925"/>
        <a:ext cx="59875" cy="59875"/>
      </dsp:txXfrm>
    </dsp:sp>
    <dsp:sp modelId="{63B4FBCB-540D-4F0A-AD10-8CA587ABCE09}">
      <dsp:nvSpPr>
        <dsp:cNvPr id="0" name=""/>
        <dsp:cNvSpPr/>
      </dsp:nvSpPr>
      <dsp:spPr>
        <a:xfrm>
          <a:off x="2016146" y="2566150"/>
          <a:ext cx="395462" cy="188387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97731" y="0"/>
              </a:lnTo>
              <a:lnTo>
                <a:pt x="197731" y="1883874"/>
              </a:lnTo>
              <a:lnTo>
                <a:pt x="395462" y="1883874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311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700" kern="1200"/>
        </a:p>
      </dsp:txBody>
      <dsp:txXfrm>
        <a:off x="2165754" y="3459964"/>
        <a:ext cx="96246" cy="96246"/>
      </dsp:txXfrm>
    </dsp:sp>
    <dsp:sp modelId="{B9FD8A80-4F02-4006-893A-7D79F14EF4CD}">
      <dsp:nvSpPr>
        <dsp:cNvPr id="0" name=""/>
        <dsp:cNvSpPr/>
      </dsp:nvSpPr>
      <dsp:spPr>
        <a:xfrm>
          <a:off x="4388924" y="2189375"/>
          <a:ext cx="395462" cy="37677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97731" y="0"/>
              </a:lnTo>
              <a:lnTo>
                <a:pt x="197731" y="376774"/>
              </a:lnTo>
              <a:lnTo>
                <a:pt x="395462" y="376774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500" kern="1200"/>
        </a:p>
      </dsp:txBody>
      <dsp:txXfrm>
        <a:off x="4573000" y="2364107"/>
        <a:ext cx="27310" cy="27310"/>
      </dsp:txXfrm>
    </dsp:sp>
    <dsp:sp modelId="{114F0315-346B-4C24-BCBE-6E0D1C5E0A6B}">
      <dsp:nvSpPr>
        <dsp:cNvPr id="0" name=""/>
        <dsp:cNvSpPr/>
      </dsp:nvSpPr>
      <dsp:spPr>
        <a:xfrm>
          <a:off x="4388924" y="1812600"/>
          <a:ext cx="395462" cy="376774"/>
        </a:xfrm>
        <a:custGeom>
          <a:avLst/>
          <a:gdLst/>
          <a:ahLst/>
          <a:cxnLst/>
          <a:rect l="0" t="0" r="0" b="0"/>
          <a:pathLst>
            <a:path>
              <a:moveTo>
                <a:pt x="0" y="376774"/>
              </a:moveTo>
              <a:lnTo>
                <a:pt x="197731" y="376774"/>
              </a:lnTo>
              <a:lnTo>
                <a:pt x="197731" y="0"/>
              </a:lnTo>
              <a:lnTo>
                <a:pt x="395462" y="0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500" kern="1200"/>
        </a:p>
      </dsp:txBody>
      <dsp:txXfrm>
        <a:off x="4573000" y="1987332"/>
        <a:ext cx="27310" cy="27310"/>
      </dsp:txXfrm>
    </dsp:sp>
    <dsp:sp modelId="{1CAD8E24-4751-4501-A061-1C0D752AA84C}">
      <dsp:nvSpPr>
        <dsp:cNvPr id="0" name=""/>
        <dsp:cNvSpPr/>
      </dsp:nvSpPr>
      <dsp:spPr>
        <a:xfrm>
          <a:off x="2016146" y="2189375"/>
          <a:ext cx="395462" cy="376774"/>
        </a:xfrm>
        <a:custGeom>
          <a:avLst/>
          <a:gdLst/>
          <a:ahLst/>
          <a:cxnLst/>
          <a:rect l="0" t="0" r="0" b="0"/>
          <a:pathLst>
            <a:path>
              <a:moveTo>
                <a:pt x="0" y="376774"/>
              </a:moveTo>
              <a:lnTo>
                <a:pt x="197731" y="376774"/>
              </a:lnTo>
              <a:lnTo>
                <a:pt x="197731" y="0"/>
              </a:lnTo>
              <a:lnTo>
                <a:pt x="395462" y="0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500" kern="1200"/>
        </a:p>
      </dsp:txBody>
      <dsp:txXfrm>
        <a:off x="2200222" y="2364107"/>
        <a:ext cx="27310" cy="27310"/>
      </dsp:txXfrm>
    </dsp:sp>
    <dsp:sp modelId="{C7C7CB36-BED2-40F4-A423-F81E949974AC}">
      <dsp:nvSpPr>
        <dsp:cNvPr id="0" name=""/>
        <dsp:cNvSpPr/>
      </dsp:nvSpPr>
      <dsp:spPr>
        <a:xfrm>
          <a:off x="4388924" y="682275"/>
          <a:ext cx="395462" cy="37677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197731" y="0"/>
              </a:lnTo>
              <a:lnTo>
                <a:pt x="197731" y="376774"/>
              </a:lnTo>
              <a:lnTo>
                <a:pt x="395462" y="376774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500" kern="1200"/>
        </a:p>
      </dsp:txBody>
      <dsp:txXfrm>
        <a:off x="4573000" y="857007"/>
        <a:ext cx="27310" cy="27310"/>
      </dsp:txXfrm>
    </dsp:sp>
    <dsp:sp modelId="{632D8E0B-60E7-48A6-9A68-05727EF6BD68}">
      <dsp:nvSpPr>
        <dsp:cNvPr id="0" name=""/>
        <dsp:cNvSpPr/>
      </dsp:nvSpPr>
      <dsp:spPr>
        <a:xfrm>
          <a:off x="4388924" y="305500"/>
          <a:ext cx="395462" cy="376774"/>
        </a:xfrm>
        <a:custGeom>
          <a:avLst/>
          <a:gdLst/>
          <a:ahLst/>
          <a:cxnLst/>
          <a:rect l="0" t="0" r="0" b="0"/>
          <a:pathLst>
            <a:path>
              <a:moveTo>
                <a:pt x="0" y="376774"/>
              </a:moveTo>
              <a:lnTo>
                <a:pt x="197731" y="376774"/>
              </a:lnTo>
              <a:lnTo>
                <a:pt x="197731" y="0"/>
              </a:lnTo>
              <a:lnTo>
                <a:pt x="395462" y="0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222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500" kern="1200"/>
        </a:p>
      </dsp:txBody>
      <dsp:txXfrm>
        <a:off x="4573000" y="480233"/>
        <a:ext cx="27310" cy="27310"/>
      </dsp:txXfrm>
    </dsp:sp>
    <dsp:sp modelId="{C7348D18-2323-440A-B379-B435D35D297F}">
      <dsp:nvSpPr>
        <dsp:cNvPr id="0" name=""/>
        <dsp:cNvSpPr/>
      </dsp:nvSpPr>
      <dsp:spPr>
        <a:xfrm>
          <a:off x="2016146" y="682275"/>
          <a:ext cx="395462" cy="1883874"/>
        </a:xfrm>
        <a:custGeom>
          <a:avLst/>
          <a:gdLst/>
          <a:ahLst/>
          <a:cxnLst/>
          <a:rect l="0" t="0" r="0" b="0"/>
          <a:pathLst>
            <a:path>
              <a:moveTo>
                <a:pt x="0" y="1883874"/>
              </a:moveTo>
              <a:lnTo>
                <a:pt x="197731" y="1883874"/>
              </a:lnTo>
              <a:lnTo>
                <a:pt x="197731" y="0"/>
              </a:lnTo>
              <a:lnTo>
                <a:pt x="395462" y="0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marL="0" lvl="0" indent="0" algn="ctr" defTabSz="311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MY" sz="700" kern="1200"/>
        </a:p>
      </dsp:txBody>
      <dsp:txXfrm>
        <a:off x="2165754" y="1576089"/>
        <a:ext cx="96246" cy="96246"/>
      </dsp:txXfrm>
    </dsp:sp>
    <dsp:sp modelId="{6B464CD7-F36C-49E7-A9C4-3C2D10B165AF}">
      <dsp:nvSpPr>
        <dsp:cNvPr id="0" name=""/>
        <dsp:cNvSpPr/>
      </dsp:nvSpPr>
      <dsp:spPr>
        <a:xfrm rot="16200000">
          <a:off x="128305" y="2264730"/>
          <a:ext cx="3172841" cy="602839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 dirty="0" err="1"/>
            <a:t>Konsep</a:t>
          </a:r>
          <a:r>
            <a:rPr lang="en-US" sz="2800" kern="1200" dirty="0"/>
            <a:t> </a:t>
          </a:r>
          <a:r>
            <a:rPr lang="en-US" sz="2800" kern="1200" dirty="0" err="1"/>
            <a:t>Peradaban</a:t>
          </a:r>
          <a:endParaRPr lang="en-MY" sz="2800" kern="1200" dirty="0"/>
        </a:p>
      </dsp:txBody>
      <dsp:txXfrm>
        <a:off x="128305" y="2264730"/>
        <a:ext cx="3172841" cy="602839"/>
      </dsp:txXfrm>
    </dsp:sp>
    <dsp:sp modelId="{E5CCDAA1-F4FD-49D7-BAA7-DB8E621B2F77}">
      <dsp:nvSpPr>
        <dsp:cNvPr id="0" name=""/>
        <dsp:cNvSpPr/>
      </dsp:nvSpPr>
      <dsp:spPr>
        <a:xfrm>
          <a:off x="2411609" y="380855"/>
          <a:ext cx="1977314" cy="602839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Sejarah</a:t>
          </a:r>
          <a:endParaRPr lang="en-MY" sz="2100" kern="1200" dirty="0"/>
        </a:p>
      </dsp:txBody>
      <dsp:txXfrm>
        <a:off x="2411609" y="380855"/>
        <a:ext cx="1977314" cy="602839"/>
      </dsp:txXfrm>
    </dsp:sp>
    <dsp:sp modelId="{BFE2160A-B5A1-4DC4-95AF-D61AB9A72B2E}">
      <dsp:nvSpPr>
        <dsp:cNvPr id="0" name=""/>
        <dsp:cNvSpPr/>
      </dsp:nvSpPr>
      <dsp:spPr>
        <a:xfrm>
          <a:off x="4784387" y="4081"/>
          <a:ext cx="1977314" cy="60283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 err="1"/>
            <a:t>Kolonialisme</a:t>
          </a:r>
          <a:endParaRPr lang="en-MY" sz="2100" kern="1200" dirty="0"/>
        </a:p>
      </dsp:txBody>
      <dsp:txXfrm>
        <a:off x="4784387" y="4081"/>
        <a:ext cx="1977314" cy="602839"/>
      </dsp:txXfrm>
    </dsp:sp>
    <dsp:sp modelId="{30F15064-3205-4AD3-96E1-54CD9F2F289E}">
      <dsp:nvSpPr>
        <dsp:cNvPr id="0" name=""/>
        <dsp:cNvSpPr/>
      </dsp:nvSpPr>
      <dsp:spPr>
        <a:xfrm>
          <a:off x="4784387" y="757630"/>
          <a:ext cx="1977314" cy="60283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 err="1"/>
            <a:t>Pasca</a:t>
          </a:r>
          <a:r>
            <a:rPr lang="en-US" sz="2100" kern="1200" dirty="0"/>
            <a:t> </a:t>
          </a:r>
          <a:r>
            <a:rPr lang="en-US" sz="2100" kern="1200" dirty="0" err="1"/>
            <a:t>kolonialisme</a:t>
          </a:r>
          <a:endParaRPr lang="en-MY" sz="2100" kern="1200" dirty="0"/>
        </a:p>
      </dsp:txBody>
      <dsp:txXfrm>
        <a:off x="4784387" y="757630"/>
        <a:ext cx="1977314" cy="602839"/>
      </dsp:txXfrm>
    </dsp:sp>
    <dsp:sp modelId="{CB51426B-61EC-4353-B34C-ECA09757D9EB}">
      <dsp:nvSpPr>
        <dsp:cNvPr id="0" name=""/>
        <dsp:cNvSpPr/>
      </dsp:nvSpPr>
      <dsp:spPr>
        <a:xfrm>
          <a:off x="2411609" y="1887955"/>
          <a:ext cx="1977314" cy="602839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Lokasi / </a:t>
          </a:r>
          <a:r>
            <a:rPr lang="en-US" sz="2100" kern="1200" dirty="0" err="1"/>
            <a:t>Budaya</a:t>
          </a:r>
          <a:endParaRPr lang="en-MY" sz="2100" kern="1200" dirty="0"/>
        </a:p>
      </dsp:txBody>
      <dsp:txXfrm>
        <a:off x="2411609" y="1887955"/>
        <a:ext cx="1977314" cy="602839"/>
      </dsp:txXfrm>
    </dsp:sp>
    <dsp:sp modelId="{67D3EABE-B0AB-4F5A-93DF-29C2FAB476A6}">
      <dsp:nvSpPr>
        <dsp:cNvPr id="0" name=""/>
        <dsp:cNvSpPr/>
      </dsp:nvSpPr>
      <dsp:spPr>
        <a:xfrm>
          <a:off x="4784387" y="1511180"/>
          <a:ext cx="1977314" cy="60283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Timur</a:t>
          </a:r>
        </a:p>
      </dsp:txBody>
      <dsp:txXfrm>
        <a:off x="4784387" y="1511180"/>
        <a:ext cx="1977314" cy="602839"/>
      </dsp:txXfrm>
    </dsp:sp>
    <dsp:sp modelId="{B3098573-7E08-4046-94FE-9374AD15266C}">
      <dsp:nvSpPr>
        <dsp:cNvPr id="0" name=""/>
        <dsp:cNvSpPr/>
      </dsp:nvSpPr>
      <dsp:spPr>
        <a:xfrm>
          <a:off x="4784387" y="2264730"/>
          <a:ext cx="1977314" cy="60283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Barat</a:t>
          </a:r>
        </a:p>
      </dsp:txBody>
      <dsp:txXfrm>
        <a:off x="4784387" y="2264730"/>
        <a:ext cx="1977314" cy="602839"/>
      </dsp:txXfrm>
    </dsp:sp>
    <dsp:sp modelId="{508D4B7A-05F7-4F55-9393-B0FDFF09FEE8}">
      <dsp:nvSpPr>
        <dsp:cNvPr id="0" name=""/>
        <dsp:cNvSpPr/>
      </dsp:nvSpPr>
      <dsp:spPr>
        <a:xfrm>
          <a:off x="2411609" y="4148605"/>
          <a:ext cx="1977314" cy="602839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Agama dan </a:t>
          </a:r>
          <a:r>
            <a:rPr lang="en-US" sz="2100" kern="1200" dirty="0" err="1"/>
            <a:t>Kepercayaan</a:t>
          </a:r>
          <a:endParaRPr lang="en-US" sz="2100" kern="1200" dirty="0"/>
        </a:p>
      </dsp:txBody>
      <dsp:txXfrm>
        <a:off x="2411609" y="4148605"/>
        <a:ext cx="1977314" cy="602839"/>
      </dsp:txXfrm>
    </dsp:sp>
    <dsp:sp modelId="{33D3F147-AF17-4DE9-8D7C-A1E663DA8750}">
      <dsp:nvSpPr>
        <dsp:cNvPr id="0" name=""/>
        <dsp:cNvSpPr/>
      </dsp:nvSpPr>
      <dsp:spPr>
        <a:xfrm>
          <a:off x="4784387" y="3018280"/>
          <a:ext cx="1977314" cy="60283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Islam</a:t>
          </a:r>
        </a:p>
      </dsp:txBody>
      <dsp:txXfrm>
        <a:off x="4784387" y="3018280"/>
        <a:ext cx="1977314" cy="602839"/>
      </dsp:txXfrm>
    </dsp:sp>
    <dsp:sp modelId="{9A3F1DEA-81F6-4FEA-8518-6AED5CDDB66C}">
      <dsp:nvSpPr>
        <dsp:cNvPr id="0" name=""/>
        <dsp:cNvSpPr/>
      </dsp:nvSpPr>
      <dsp:spPr>
        <a:xfrm>
          <a:off x="4784387" y="3771830"/>
          <a:ext cx="1977314" cy="60283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Buddha</a:t>
          </a:r>
        </a:p>
      </dsp:txBody>
      <dsp:txXfrm>
        <a:off x="4784387" y="3771830"/>
        <a:ext cx="1977314" cy="602839"/>
      </dsp:txXfrm>
    </dsp:sp>
    <dsp:sp modelId="{6CB5A1CC-BE04-471B-B5EB-1BC4FBFD20AB}">
      <dsp:nvSpPr>
        <dsp:cNvPr id="0" name=""/>
        <dsp:cNvSpPr/>
      </dsp:nvSpPr>
      <dsp:spPr>
        <a:xfrm>
          <a:off x="4784387" y="4525380"/>
          <a:ext cx="1977314" cy="60283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Hindu</a:t>
          </a:r>
        </a:p>
      </dsp:txBody>
      <dsp:txXfrm>
        <a:off x="4784387" y="4525380"/>
        <a:ext cx="1977314" cy="602839"/>
      </dsp:txXfrm>
    </dsp:sp>
    <dsp:sp modelId="{F222A69A-1968-4ED7-9F13-5BF25E9B7846}">
      <dsp:nvSpPr>
        <dsp:cNvPr id="0" name=""/>
        <dsp:cNvSpPr/>
      </dsp:nvSpPr>
      <dsp:spPr>
        <a:xfrm>
          <a:off x="4784387" y="5278930"/>
          <a:ext cx="1977314" cy="602839"/>
        </a:xfrm>
        <a:prstGeom prst="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335" tIns="13335" rIns="13335" bIns="13335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100" kern="1200" dirty="0"/>
            <a:t>Kristian</a:t>
          </a:r>
        </a:p>
      </dsp:txBody>
      <dsp:txXfrm>
        <a:off x="4784387" y="5278930"/>
        <a:ext cx="1977314" cy="60283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080B11F-DE3D-47C6-96EC-13EC44C329AF}">
      <dsp:nvSpPr>
        <dsp:cNvPr id="0" name=""/>
        <dsp:cNvSpPr/>
      </dsp:nvSpPr>
      <dsp:spPr>
        <a:xfrm rot="16200000">
          <a:off x="1789613" y="-1785644"/>
          <a:ext cx="4548773" cy="8120062"/>
        </a:xfrm>
        <a:prstGeom prst="flowChartManualOperation">
          <a:avLst/>
        </a:prstGeom>
        <a:solidFill>
          <a:schemeClr val="dk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28600" tIns="0" rIns="228600" bIns="0" numCol="1" spcCol="1270" anchor="t" anchorCtr="0">
          <a:noAutofit/>
        </a:bodyPr>
        <a:lstStyle/>
        <a:p>
          <a:pPr marL="0" lvl="0" indent="0" algn="l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kern="1200" dirty="0" err="1"/>
            <a:t>Sistem</a:t>
          </a:r>
          <a:r>
            <a:rPr lang="en-US" sz="3600" kern="1200" dirty="0"/>
            <a:t> </a:t>
          </a:r>
          <a:r>
            <a:rPr lang="en-US" sz="3600" kern="1200" dirty="0" err="1"/>
            <a:t>Pentadbiran</a:t>
          </a:r>
          <a:r>
            <a:rPr lang="en-US" sz="3600" kern="1200" dirty="0"/>
            <a:t> British</a:t>
          </a:r>
          <a:endParaRPr lang="en-MY" sz="36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 dirty="0" err="1"/>
            <a:t>Sistem</a:t>
          </a:r>
          <a:r>
            <a:rPr lang="en-US" sz="2800" kern="1200" dirty="0"/>
            <a:t> </a:t>
          </a:r>
          <a:r>
            <a:rPr lang="en-US" sz="2800" kern="1200" dirty="0" err="1"/>
            <a:t>Residen</a:t>
          </a:r>
          <a:endParaRPr lang="en-MY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 dirty="0"/>
            <a:t>Negeri-negeri </a:t>
          </a:r>
          <a:r>
            <a:rPr lang="en-US" sz="2800" kern="1200" dirty="0" err="1"/>
            <a:t>Selat</a:t>
          </a:r>
          <a:endParaRPr lang="en-MY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 dirty="0"/>
            <a:t>Negeri-negeri </a:t>
          </a:r>
          <a:r>
            <a:rPr lang="en-US" sz="2800" kern="1200" dirty="0" err="1"/>
            <a:t>Melayu</a:t>
          </a:r>
          <a:r>
            <a:rPr lang="en-US" sz="2800" kern="1200" dirty="0"/>
            <a:t> </a:t>
          </a:r>
          <a:r>
            <a:rPr lang="en-US" sz="2800" kern="1200" dirty="0" err="1"/>
            <a:t>Bersekutu</a:t>
          </a:r>
          <a:endParaRPr lang="en-MY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 dirty="0"/>
            <a:t>Negeri-negeri </a:t>
          </a:r>
          <a:r>
            <a:rPr lang="en-US" sz="2800" kern="1200" dirty="0" err="1"/>
            <a:t>Melayu</a:t>
          </a:r>
          <a:r>
            <a:rPr lang="en-US" sz="2800" kern="1200" dirty="0"/>
            <a:t> </a:t>
          </a:r>
          <a:r>
            <a:rPr lang="en-US" sz="2800" kern="1200" dirty="0" err="1"/>
            <a:t>tidak</a:t>
          </a:r>
          <a:r>
            <a:rPr lang="en-US" sz="2800" kern="1200" dirty="0"/>
            <a:t> </a:t>
          </a:r>
          <a:r>
            <a:rPr lang="en-US" sz="2800" kern="1200" dirty="0" err="1"/>
            <a:t>Bersekutu</a:t>
          </a:r>
          <a:endParaRPr lang="en-MY" sz="2800" kern="1200" dirty="0"/>
        </a:p>
        <a:p>
          <a:pPr marL="285750" lvl="1" indent="-285750" algn="l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800" kern="1200" dirty="0"/>
            <a:t>Dasar </a:t>
          </a:r>
          <a:r>
            <a:rPr lang="en-US" sz="2800" kern="1200" dirty="0" err="1"/>
            <a:t>desentralisasi</a:t>
          </a:r>
          <a:r>
            <a:rPr lang="en-US" sz="2800" kern="1200" dirty="0"/>
            <a:t> (</a:t>
          </a:r>
          <a:r>
            <a:rPr lang="en-US" sz="2800" kern="1200" dirty="0" err="1"/>
            <a:t>pemusatan</a:t>
          </a:r>
          <a:r>
            <a:rPr lang="en-US" sz="2800" kern="1200" dirty="0"/>
            <a:t> </a:t>
          </a:r>
          <a:r>
            <a:rPr lang="en-US" sz="2800" kern="1200" dirty="0" err="1"/>
            <a:t>kuasa</a:t>
          </a:r>
          <a:r>
            <a:rPr lang="en-US" sz="2800" kern="1200" dirty="0"/>
            <a:t> </a:t>
          </a:r>
          <a:r>
            <a:rPr lang="en-US" sz="2800" kern="1200" dirty="0" err="1"/>
            <a:t>ke</a:t>
          </a:r>
          <a:r>
            <a:rPr lang="en-US" sz="2800" kern="1200" dirty="0"/>
            <a:t> </a:t>
          </a:r>
          <a:r>
            <a:rPr lang="en-US" sz="2800" kern="1200" dirty="0" err="1"/>
            <a:t>atas</a:t>
          </a:r>
          <a:r>
            <a:rPr lang="en-US" sz="2800" kern="1200" dirty="0"/>
            <a:t> </a:t>
          </a:r>
          <a:r>
            <a:rPr lang="en-US" sz="2800" kern="1200" dirty="0" err="1"/>
            <a:t>jeneral</a:t>
          </a:r>
          <a:r>
            <a:rPr lang="en-US" sz="2800" kern="1200" dirty="0"/>
            <a:t> </a:t>
          </a:r>
          <a:r>
            <a:rPr lang="en-US" sz="2800" kern="1200" dirty="0" err="1"/>
            <a:t>residen</a:t>
          </a:r>
          <a:r>
            <a:rPr lang="en-US" sz="2800" kern="1200" dirty="0"/>
            <a:t>)</a:t>
          </a:r>
          <a:endParaRPr lang="en-MY" sz="2800" kern="1200" dirty="0"/>
        </a:p>
      </dsp:txBody>
      <dsp:txXfrm rot="5400000">
        <a:off x="3969" y="909755"/>
        <a:ext cx="8120062" cy="2729263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204084F-B21A-421A-8155-C15CF32138DB}">
      <dsp:nvSpPr>
        <dsp:cNvPr id="0" name=""/>
        <dsp:cNvSpPr/>
      </dsp:nvSpPr>
      <dsp:spPr>
        <a:xfrm rot="10800000">
          <a:off x="2693332" y="1419"/>
          <a:ext cx="9801554" cy="898078"/>
        </a:xfrm>
        <a:prstGeom prst="homePlate">
          <a:avLst/>
        </a:prstGeom>
        <a:solidFill>
          <a:schemeClr val="accent6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028" tIns="76200" rIns="14224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 err="1">
              <a:latin typeface="Arial Nova" panose="020B0504020202020204" pitchFamily="34" charset="0"/>
            </a:rPr>
            <a:t>Pengenalan</a:t>
          </a:r>
          <a:r>
            <a:rPr lang="en-US" sz="2000" kern="1200" dirty="0">
              <a:latin typeface="Arial Nova" panose="020B0504020202020204" pitchFamily="34" charset="0"/>
            </a:rPr>
            <a:t> system </a:t>
          </a:r>
          <a:r>
            <a:rPr lang="en-US" sz="2000" kern="1200" dirty="0" err="1">
              <a:latin typeface="Arial Nova" panose="020B0504020202020204" pitchFamily="34" charset="0"/>
            </a:rPr>
            <a:t>persekolahan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venakular</a:t>
          </a:r>
          <a:r>
            <a:rPr lang="en-US" sz="2000" kern="1200" dirty="0">
              <a:latin typeface="Arial Nova" panose="020B0504020202020204" pitchFamily="34" charset="0"/>
            </a:rPr>
            <a:t>. </a:t>
          </a:r>
          <a:r>
            <a:rPr lang="en-US" sz="2000" kern="1200" dirty="0" err="1">
              <a:latin typeface="Arial Nova" panose="020B0504020202020204" pitchFamily="34" charset="0"/>
            </a:rPr>
            <a:t>Antaranya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sekolah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Melayu</a:t>
          </a:r>
          <a:r>
            <a:rPr lang="en-US" sz="2000" kern="1200" dirty="0">
              <a:latin typeface="Arial Nova" panose="020B0504020202020204" pitchFamily="34" charset="0"/>
            </a:rPr>
            <a:t>, </a:t>
          </a:r>
          <a:r>
            <a:rPr lang="en-US" sz="2000" kern="1200" dirty="0" err="1">
              <a:latin typeface="Arial Nova" panose="020B0504020202020204" pitchFamily="34" charset="0"/>
            </a:rPr>
            <a:t>Cina</a:t>
          </a:r>
          <a:r>
            <a:rPr lang="en-US" sz="2000" kern="1200" dirty="0">
              <a:latin typeface="Arial Nova" panose="020B0504020202020204" pitchFamily="34" charset="0"/>
            </a:rPr>
            <a:t> dan Tamil.</a:t>
          </a:r>
          <a:endParaRPr lang="en-MY" sz="2000" kern="1200" dirty="0">
            <a:latin typeface="Arial Nova" panose="020B0504020202020204" pitchFamily="34" charset="0"/>
          </a:endParaRPr>
        </a:p>
      </dsp:txBody>
      <dsp:txXfrm rot="10800000">
        <a:off x="2917851" y="1419"/>
        <a:ext cx="9577035" cy="898078"/>
      </dsp:txXfrm>
    </dsp:sp>
    <dsp:sp modelId="{A46F4494-E707-4908-BFBE-E4FAD0791A33}">
      <dsp:nvSpPr>
        <dsp:cNvPr id="0" name=""/>
        <dsp:cNvSpPr/>
      </dsp:nvSpPr>
      <dsp:spPr>
        <a:xfrm>
          <a:off x="2244292" y="1419"/>
          <a:ext cx="898078" cy="898078"/>
        </a:xfrm>
        <a:prstGeom prst="ellipse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749C26A-69A9-46AF-9683-4B0BDF58EEAA}">
      <dsp:nvSpPr>
        <dsp:cNvPr id="0" name=""/>
        <dsp:cNvSpPr/>
      </dsp:nvSpPr>
      <dsp:spPr>
        <a:xfrm rot="10800000">
          <a:off x="2693332" y="1149233"/>
          <a:ext cx="9801554" cy="898078"/>
        </a:xfrm>
        <a:prstGeom prst="homePlate">
          <a:avLst/>
        </a:prstGeom>
        <a:solidFill>
          <a:schemeClr val="accent6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028" tIns="76200" rIns="14224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>
              <a:latin typeface="Arial Nova" panose="020B0504020202020204" pitchFamily="34" charset="0"/>
            </a:rPr>
            <a:t>Gaya dan </a:t>
          </a:r>
          <a:r>
            <a:rPr lang="en-US" sz="2000" kern="1200" dirty="0" err="1">
              <a:latin typeface="Arial Nova" panose="020B0504020202020204" pitchFamily="34" charset="0"/>
            </a:rPr>
            <a:t>cara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pemikiran</a:t>
          </a:r>
          <a:r>
            <a:rPr lang="en-US" sz="2000" kern="1200" dirty="0">
              <a:latin typeface="Arial Nova" panose="020B0504020202020204" pitchFamily="34" charset="0"/>
            </a:rPr>
            <a:t> orang </a:t>
          </a:r>
          <a:r>
            <a:rPr lang="en-US" sz="2000" kern="1200" dirty="0" err="1">
              <a:latin typeface="Arial Nova" panose="020B0504020202020204" pitchFamily="34" charset="0"/>
            </a:rPr>
            <a:t>Melayu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lebih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terbuka</a:t>
          </a:r>
          <a:r>
            <a:rPr lang="en-US" sz="2000" kern="1200" dirty="0">
              <a:latin typeface="Arial Nova" panose="020B0504020202020204" pitchFamily="34" charset="0"/>
            </a:rPr>
            <a:t>. </a:t>
          </a:r>
          <a:r>
            <a:rPr lang="en-US" sz="2000" kern="1200" dirty="0" err="1">
              <a:latin typeface="Arial Nova" panose="020B0504020202020204" pitchFamily="34" charset="0"/>
            </a:rPr>
            <a:t>Kepercayaan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terhadap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perkara</a:t>
          </a:r>
          <a:r>
            <a:rPr lang="en-US" sz="2000" kern="1200" dirty="0">
              <a:latin typeface="Arial Nova" panose="020B0504020202020204" pitchFamily="34" charset="0"/>
            </a:rPr>
            <a:t> yang </a:t>
          </a:r>
          <a:r>
            <a:rPr lang="en-US" sz="2000" kern="1200" dirty="0" err="1">
              <a:latin typeface="Arial Nova" panose="020B0504020202020204" pitchFamily="34" charset="0"/>
            </a:rPr>
            <a:t>tiada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sandaran</a:t>
          </a:r>
          <a:r>
            <a:rPr lang="en-US" sz="2000" kern="1200" dirty="0">
              <a:latin typeface="Arial Nova" panose="020B0504020202020204" pitchFamily="34" charset="0"/>
            </a:rPr>
            <a:t> / </a:t>
          </a:r>
          <a:r>
            <a:rPr lang="en-US" sz="2000" kern="1200" dirty="0" err="1">
              <a:latin typeface="Arial Nova" panose="020B0504020202020204" pitchFamily="34" charset="0"/>
            </a:rPr>
            <a:t>berasas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mula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berkurangan</a:t>
          </a:r>
          <a:r>
            <a:rPr lang="en-US" sz="2000" kern="1200" dirty="0">
              <a:latin typeface="Arial Nova" panose="020B0504020202020204" pitchFamily="34" charset="0"/>
            </a:rPr>
            <a:t>.</a:t>
          </a:r>
          <a:endParaRPr lang="en-MY" sz="2000" kern="1200" dirty="0">
            <a:latin typeface="Arial Nova" panose="020B0504020202020204" pitchFamily="34" charset="0"/>
          </a:endParaRPr>
        </a:p>
      </dsp:txBody>
      <dsp:txXfrm rot="10800000">
        <a:off x="2917851" y="1149233"/>
        <a:ext cx="9577035" cy="898078"/>
      </dsp:txXfrm>
    </dsp:sp>
    <dsp:sp modelId="{01724013-BCB1-421B-84F6-D9C3F5E80D4D}">
      <dsp:nvSpPr>
        <dsp:cNvPr id="0" name=""/>
        <dsp:cNvSpPr/>
      </dsp:nvSpPr>
      <dsp:spPr>
        <a:xfrm>
          <a:off x="2244292" y="1149233"/>
          <a:ext cx="898078" cy="898078"/>
        </a:xfrm>
        <a:prstGeom prst="ellipse">
          <a:avLst/>
        </a:prstGeom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12000" r="-12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72DE6F1-55EA-4F98-BA61-79829E7D8D67}">
      <dsp:nvSpPr>
        <dsp:cNvPr id="0" name=""/>
        <dsp:cNvSpPr/>
      </dsp:nvSpPr>
      <dsp:spPr>
        <a:xfrm rot="10800000">
          <a:off x="2693332" y="2297048"/>
          <a:ext cx="9801554" cy="898078"/>
        </a:xfrm>
        <a:prstGeom prst="homePlate">
          <a:avLst/>
        </a:prstGeom>
        <a:solidFill>
          <a:schemeClr val="accent6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028" tIns="76200" rIns="14224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 err="1">
              <a:latin typeface="Arial Nova" panose="020B0504020202020204" pitchFamily="34" charset="0"/>
            </a:rPr>
            <a:t>Sistem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demografi</a:t>
          </a:r>
          <a:r>
            <a:rPr lang="en-US" sz="2000" kern="1200" dirty="0">
              <a:latin typeface="Arial Nova" panose="020B0504020202020204" pitchFamily="34" charset="0"/>
            </a:rPr>
            <a:t> Tanah </a:t>
          </a:r>
          <a:r>
            <a:rPr lang="en-US" sz="2000" kern="1200" dirty="0" err="1">
              <a:latin typeface="Arial Nova" panose="020B0504020202020204" pitchFamily="34" charset="0"/>
            </a:rPr>
            <a:t>Melayu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berubah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ke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arah</a:t>
          </a:r>
          <a:r>
            <a:rPr lang="en-US" sz="2000" kern="1200" dirty="0">
              <a:latin typeface="Arial Nova" panose="020B0504020202020204" pitchFamily="34" charset="0"/>
            </a:rPr>
            <a:t> yang </a:t>
          </a:r>
          <a:r>
            <a:rPr lang="en-US" sz="2000" kern="1200" dirty="0" err="1">
              <a:latin typeface="Arial Nova" panose="020B0504020202020204" pitchFamily="34" charset="0"/>
            </a:rPr>
            <a:t>lebih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daripada</a:t>
          </a:r>
          <a:r>
            <a:rPr lang="en-US" sz="2000" kern="1200" dirty="0">
              <a:latin typeface="Arial Nova" panose="020B0504020202020204" pitchFamily="34" charset="0"/>
            </a:rPr>
            <a:t> Kawasan kampung </a:t>
          </a:r>
          <a:r>
            <a:rPr lang="en-US" sz="2000" kern="1200" dirty="0" err="1">
              <a:latin typeface="Arial Nova" panose="020B0504020202020204" pitchFamily="34" charset="0"/>
            </a:rPr>
            <a:t>menjadi</a:t>
          </a:r>
          <a:r>
            <a:rPr lang="en-US" sz="2000" kern="1200" dirty="0">
              <a:latin typeface="Arial Nova" panose="020B0504020202020204" pitchFamily="34" charset="0"/>
            </a:rPr>
            <a:t> Kawasan bandar </a:t>
          </a:r>
          <a:r>
            <a:rPr lang="en-US" sz="2000" kern="1200" dirty="0" err="1">
              <a:latin typeface="Arial Nova" panose="020B0504020202020204" pitchFamily="34" charset="0"/>
            </a:rPr>
            <a:t>ekoran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daripada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perkembangan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pesat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perlombongan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bijih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timah</a:t>
          </a:r>
          <a:r>
            <a:rPr lang="en-US" sz="2000" kern="1200" dirty="0">
              <a:latin typeface="Arial Nova" panose="020B0504020202020204" pitchFamily="34" charset="0"/>
            </a:rPr>
            <a:t>.</a:t>
          </a:r>
          <a:endParaRPr lang="en-MY" sz="2000" kern="1200" dirty="0">
            <a:latin typeface="Arial Nova" panose="020B0504020202020204" pitchFamily="34" charset="0"/>
          </a:endParaRPr>
        </a:p>
      </dsp:txBody>
      <dsp:txXfrm rot="10800000">
        <a:off x="2917851" y="2297048"/>
        <a:ext cx="9577035" cy="898078"/>
      </dsp:txXfrm>
    </dsp:sp>
    <dsp:sp modelId="{29AA6118-6466-46FC-A172-7C467D18AB2E}">
      <dsp:nvSpPr>
        <dsp:cNvPr id="0" name=""/>
        <dsp:cNvSpPr/>
      </dsp:nvSpPr>
      <dsp:spPr>
        <a:xfrm>
          <a:off x="2244292" y="2297048"/>
          <a:ext cx="898078" cy="898078"/>
        </a:xfrm>
        <a:prstGeom prst="ellipse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21917CF9-B6AB-4AF6-96AA-A29C427E7F5A}">
      <dsp:nvSpPr>
        <dsp:cNvPr id="0" name=""/>
        <dsp:cNvSpPr/>
      </dsp:nvSpPr>
      <dsp:spPr>
        <a:xfrm rot="10800000">
          <a:off x="2693332" y="3444863"/>
          <a:ext cx="9801554" cy="898078"/>
        </a:xfrm>
        <a:prstGeom prst="homePlate">
          <a:avLst/>
        </a:prstGeom>
        <a:solidFill>
          <a:schemeClr val="accent6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028" tIns="76200" rIns="14224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 err="1">
              <a:latin typeface="Arial Nova" panose="020B0504020202020204" pitchFamily="34" charset="0"/>
            </a:rPr>
            <a:t>Pengenalan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dasar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ekonomi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baru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bagi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merangsang</a:t>
          </a:r>
          <a:r>
            <a:rPr lang="en-US" sz="2000" kern="1200" dirty="0">
              <a:latin typeface="Arial Nova" panose="020B0504020202020204" pitchFamily="34" charset="0"/>
            </a:rPr>
            <a:t> dan </a:t>
          </a:r>
          <a:r>
            <a:rPr lang="en-US" sz="2000" kern="1200" dirty="0" err="1">
              <a:latin typeface="Arial Nova" panose="020B0504020202020204" pitchFamily="34" charset="0"/>
            </a:rPr>
            <a:t>merancang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lagi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ekonomi</a:t>
          </a:r>
          <a:r>
            <a:rPr lang="en-US" sz="2000" kern="1200" dirty="0">
              <a:latin typeface="Arial Nova" panose="020B0504020202020204" pitchFamily="34" charset="0"/>
            </a:rPr>
            <a:t> negara.</a:t>
          </a:r>
        </a:p>
      </dsp:txBody>
      <dsp:txXfrm rot="10800000">
        <a:off x="2917851" y="3444863"/>
        <a:ext cx="9577035" cy="898078"/>
      </dsp:txXfrm>
    </dsp:sp>
    <dsp:sp modelId="{9EF56D90-B424-4756-8302-C299F5EACD52}">
      <dsp:nvSpPr>
        <dsp:cNvPr id="0" name=""/>
        <dsp:cNvSpPr/>
      </dsp:nvSpPr>
      <dsp:spPr>
        <a:xfrm>
          <a:off x="2244292" y="3444863"/>
          <a:ext cx="898078" cy="898078"/>
        </a:xfrm>
        <a:prstGeom prst="ellipse">
          <a:avLst/>
        </a:prstGeom>
        <a:blipFill>
          <a:blip xmlns:r="http://schemas.openxmlformats.org/officeDocument/2006/relationships"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5AFB814-C3EF-4EC2-A06F-220D4398F199}">
      <dsp:nvSpPr>
        <dsp:cNvPr id="0" name=""/>
        <dsp:cNvSpPr/>
      </dsp:nvSpPr>
      <dsp:spPr>
        <a:xfrm rot="10800000">
          <a:off x="2693332" y="4592677"/>
          <a:ext cx="9801554" cy="898078"/>
        </a:xfrm>
        <a:prstGeom prst="homePlate">
          <a:avLst/>
        </a:prstGeom>
        <a:solidFill>
          <a:schemeClr val="accent6">
            <a:lumMod val="5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96028" tIns="76200" rIns="142240" bIns="76200" numCol="1" spcCol="1270" anchor="ctr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000" kern="1200" dirty="0" err="1">
              <a:latin typeface="Arial Nova" panose="020B0504020202020204" pitchFamily="34" charset="0"/>
            </a:rPr>
            <a:t>Kemajuan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dari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aspek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pengangkutan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seperti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pembinaan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kereta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api</a:t>
          </a:r>
          <a:r>
            <a:rPr lang="en-US" sz="2000" kern="1200" dirty="0">
              <a:latin typeface="Arial Nova" panose="020B0504020202020204" pitchFamily="34" charset="0"/>
            </a:rPr>
            <a:t>, </a:t>
          </a:r>
          <a:r>
            <a:rPr lang="en-US" sz="2000" kern="1200" dirty="0" err="1">
              <a:latin typeface="Arial Nova" panose="020B0504020202020204" pitchFamily="34" charset="0"/>
            </a:rPr>
            <a:t>telah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banyak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memberi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manfaat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kepada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penduduk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tempatan</a:t>
          </a:r>
          <a:r>
            <a:rPr lang="en-US" sz="2000" kern="1200" dirty="0">
              <a:latin typeface="Arial Nova" panose="020B0504020202020204" pitchFamily="34" charset="0"/>
            </a:rPr>
            <a:t> (</a:t>
          </a:r>
          <a:r>
            <a:rPr lang="en-US" sz="2000" kern="1200" dirty="0" err="1">
              <a:latin typeface="Arial Nova" panose="020B0504020202020204" pitchFamily="34" charset="0"/>
            </a:rPr>
            <a:t>pembukaan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tanah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baru</a:t>
          </a:r>
          <a:r>
            <a:rPr lang="en-US" sz="2000" kern="1200" dirty="0">
              <a:latin typeface="Arial Nova" panose="020B0504020202020204" pitchFamily="34" charset="0"/>
            </a:rPr>
            <a:t>, industry </a:t>
          </a:r>
          <a:r>
            <a:rPr lang="en-US" sz="2000" kern="1200" dirty="0" err="1">
              <a:latin typeface="Arial Nova" panose="020B0504020202020204" pitchFamily="34" charset="0"/>
            </a:rPr>
            <a:t>bijih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timah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lebih</a:t>
          </a:r>
          <a:r>
            <a:rPr lang="en-US" sz="2000" kern="1200" dirty="0">
              <a:latin typeface="Arial Nova" panose="020B0504020202020204" pitchFamily="34" charset="0"/>
            </a:rPr>
            <a:t> </a:t>
          </a:r>
          <a:r>
            <a:rPr lang="en-US" sz="2000" kern="1200" dirty="0" err="1">
              <a:latin typeface="Arial Nova" panose="020B0504020202020204" pitchFamily="34" charset="0"/>
            </a:rPr>
            <a:t>maju</a:t>
          </a:r>
          <a:r>
            <a:rPr lang="en-US" sz="2000" kern="1200" dirty="0">
              <a:latin typeface="Arial Nova" panose="020B0504020202020204" pitchFamily="34" charset="0"/>
            </a:rPr>
            <a:t>).</a:t>
          </a:r>
        </a:p>
      </dsp:txBody>
      <dsp:txXfrm rot="10800000">
        <a:off x="2917851" y="4592677"/>
        <a:ext cx="9577035" cy="898078"/>
      </dsp:txXfrm>
    </dsp:sp>
    <dsp:sp modelId="{4261F037-E082-438F-9ABA-AA096A27CC70}">
      <dsp:nvSpPr>
        <dsp:cNvPr id="0" name=""/>
        <dsp:cNvSpPr/>
      </dsp:nvSpPr>
      <dsp:spPr>
        <a:xfrm>
          <a:off x="2244292" y="4592677"/>
          <a:ext cx="898078" cy="898078"/>
        </a:xfrm>
        <a:prstGeom prst="ellipse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3E7CB36-B467-4DB3-BD32-808D100B103D}">
      <dsp:nvSpPr>
        <dsp:cNvPr id="0" name=""/>
        <dsp:cNvSpPr/>
      </dsp:nvSpPr>
      <dsp:spPr>
        <a:xfrm>
          <a:off x="5804" y="594049"/>
          <a:ext cx="2968897" cy="4752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60960" rIns="170688" bIns="60960" numCol="1" spcCol="1270" anchor="ctr" anchorCtr="0">
          <a:noAutofit/>
        </a:bodyPr>
        <a:lstStyle/>
        <a:p>
          <a:pPr marL="0" lvl="0" indent="0" algn="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sv-SE" sz="2400" kern="1200" dirty="0">
              <a:solidFill>
                <a:schemeClr val="tx1"/>
              </a:solidFill>
              <a:latin typeface="Trebuchet MS" panose="020B0603020202020204" pitchFamily="34" charset="0"/>
            </a:rPr>
            <a:t>Modernisme</a:t>
          </a:r>
          <a:endParaRPr lang="en-MY" sz="2400" kern="1200" dirty="0">
            <a:solidFill>
              <a:schemeClr val="tx1"/>
            </a:solidFill>
            <a:latin typeface="Trebuchet MS" panose="020B0603020202020204" pitchFamily="34" charset="0"/>
          </a:endParaRPr>
        </a:p>
      </dsp:txBody>
      <dsp:txXfrm>
        <a:off x="5804" y="594049"/>
        <a:ext cx="2968897" cy="475200"/>
      </dsp:txXfrm>
    </dsp:sp>
    <dsp:sp modelId="{6AD071D4-7D9B-406B-BEB1-582CBAFC8371}">
      <dsp:nvSpPr>
        <dsp:cNvPr id="0" name=""/>
        <dsp:cNvSpPr/>
      </dsp:nvSpPr>
      <dsp:spPr>
        <a:xfrm>
          <a:off x="2974702" y="252499"/>
          <a:ext cx="593779" cy="1158299"/>
        </a:xfrm>
        <a:prstGeom prst="leftBrace">
          <a:avLst>
            <a:gd name="adj1" fmla="val 35000"/>
            <a:gd name="adj2" fmla="val 50000"/>
          </a:avLst>
        </a:pr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770FEB9-6116-489C-8EC7-426E060ED702}">
      <dsp:nvSpPr>
        <dsp:cNvPr id="0" name=""/>
        <dsp:cNvSpPr/>
      </dsp:nvSpPr>
      <dsp:spPr>
        <a:xfrm>
          <a:off x="3805993" y="252499"/>
          <a:ext cx="8075402" cy="1158299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sv-SE" sz="2400" kern="1200" dirty="0">
              <a:solidFill>
                <a:schemeClr val="tx1"/>
              </a:solidFill>
              <a:latin typeface="Trebuchet MS" panose="020B0603020202020204" pitchFamily="34" charset="0"/>
            </a:rPr>
            <a:t>Pendekatan yang menekankan pada kemajuan, inovasi, dan perubahan dalam masyarakat dan budaya, dengan menolak tradisi yang ketat dan terikat.</a:t>
          </a:r>
          <a:endParaRPr lang="en-MY" sz="2400" kern="1200" dirty="0">
            <a:solidFill>
              <a:schemeClr val="tx1"/>
            </a:solidFill>
            <a:latin typeface="Trebuchet MS" panose="020B0603020202020204" pitchFamily="34" charset="0"/>
          </a:endParaRPr>
        </a:p>
      </dsp:txBody>
      <dsp:txXfrm>
        <a:off x="3805993" y="252499"/>
        <a:ext cx="8075402" cy="1158299"/>
      </dsp:txXfrm>
    </dsp:sp>
    <dsp:sp modelId="{132C4DF0-15E7-42B1-B904-285D7438051E}">
      <dsp:nvSpPr>
        <dsp:cNvPr id="0" name=""/>
        <dsp:cNvSpPr/>
      </dsp:nvSpPr>
      <dsp:spPr>
        <a:xfrm>
          <a:off x="5804" y="1838749"/>
          <a:ext cx="2968897" cy="4752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60960" rIns="170688" bIns="60960" numCol="1" spcCol="1270" anchor="ctr" anchorCtr="0">
          <a:noAutofit/>
        </a:bodyPr>
        <a:lstStyle/>
        <a:p>
          <a:pPr marL="0" lvl="0" indent="0" algn="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sv-SE" sz="2400" kern="1200" dirty="0">
              <a:solidFill>
                <a:schemeClr val="tx1"/>
              </a:solidFill>
              <a:latin typeface="Trebuchet MS" panose="020B0603020202020204" pitchFamily="34" charset="0"/>
            </a:rPr>
            <a:t>Sekularisme</a:t>
          </a:r>
          <a:endParaRPr lang="en-MY" sz="2400" kern="1200" dirty="0">
            <a:solidFill>
              <a:schemeClr val="tx1"/>
            </a:solidFill>
            <a:latin typeface="Trebuchet MS" panose="020B0603020202020204" pitchFamily="34" charset="0"/>
          </a:endParaRPr>
        </a:p>
      </dsp:txBody>
      <dsp:txXfrm>
        <a:off x="5804" y="1838749"/>
        <a:ext cx="2968897" cy="475200"/>
      </dsp:txXfrm>
    </dsp:sp>
    <dsp:sp modelId="{B476531D-D6A7-4143-8E1E-5E62E9C8D721}">
      <dsp:nvSpPr>
        <dsp:cNvPr id="0" name=""/>
        <dsp:cNvSpPr/>
      </dsp:nvSpPr>
      <dsp:spPr>
        <a:xfrm>
          <a:off x="2974702" y="1497199"/>
          <a:ext cx="593779" cy="1158299"/>
        </a:xfrm>
        <a:prstGeom prst="leftBrace">
          <a:avLst>
            <a:gd name="adj1" fmla="val 35000"/>
            <a:gd name="adj2" fmla="val 50000"/>
          </a:avLst>
        </a:pr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0A2CA6E-6341-4022-84C3-D45E9AEDB71F}">
      <dsp:nvSpPr>
        <dsp:cNvPr id="0" name=""/>
        <dsp:cNvSpPr/>
      </dsp:nvSpPr>
      <dsp:spPr>
        <a:xfrm>
          <a:off x="3805993" y="1497199"/>
          <a:ext cx="8075402" cy="1158299"/>
        </a:xfrm>
        <a:prstGeom prst="rect">
          <a:avLst/>
        </a:prstGeom>
        <a:solidFill>
          <a:schemeClr val="accent5">
            <a:hueOff val="2218366"/>
            <a:satOff val="-13495"/>
            <a:lumOff val="-151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sv-SE" sz="2400" kern="1200" dirty="0">
              <a:solidFill>
                <a:schemeClr val="tx1"/>
              </a:solidFill>
              <a:latin typeface="Trebuchet MS" panose="020B0603020202020204" pitchFamily="34" charset="0"/>
            </a:rPr>
            <a:t>Pemisahan agama dan negara, di mana pemerintahan didasarkan pada pertimbangan sekular dan tidak dipengaruhi oleh agama.</a:t>
          </a:r>
          <a:endParaRPr lang="en-MY" sz="2400" kern="1200" dirty="0">
            <a:solidFill>
              <a:schemeClr val="tx1"/>
            </a:solidFill>
            <a:latin typeface="Trebuchet MS" panose="020B0603020202020204" pitchFamily="34" charset="0"/>
          </a:endParaRPr>
        </a:p>
      </dsp:txBody>
      <dsp:txXfrm>
        <a:off x="3805993" y="1497199"/>
        <a:ext cx="8075402" cy="1158299"/>
      </dsp:txXfrm>
    </dsp:sp>
    <dsp:sp modelId="{54AF89E8-C761-47E2-BE63-50CB5A958640}">
      <dsp:nvSpPr>
        <dsp:cNvPr id="0" name=""/>
        <dsp:cNvSpPr/>
      </dsp:nvSpPr>
      <dsp:spPr>
        <a:xfrm>
          <a:off x="5804" y="3083449"/>
          <a:ext cx="2968897" cy="4752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60960" rIns="170688" bIns="60960" numCol="1" spcCol="1270" anchor="ctr" anchorCtr="0">
          <a:noAutofit/>
        </a:bodyPr>
        <a:lstStyle/>
        <a:p>
          <a:pPr marL="0" lvl="0" indent="0" algn="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Liberalisme</a:t>
          </a:r>
          <a:endParaRPr lang="en-MY" sz="2400" kern="1200" dirty="0">
            <a:solidFill>
              <a:schemeClr val="tx1"/>
            </a:solidFill>
            <a:latin typeface="Trebuchet MS" panose="020B0603020202020204" pitchFamily="34" charset="0"/>
          </a:endParaRPr>
        </a:p>
      </dsp:txBody>
      <dsp:txXfrm>
        <a:off x="5804" y="3083449"/>
        <a:ext cx="2968897" cy="475200"/>
      </dsp:txXfrm>
    </dsp:sp>
    <dsp:sp modelId="{6F362086-FAD9-4AE0-80EC-01A3442BEAD0}">
      <dsp:nvSpPr>
        <dsp:cNvPr id="0" name=""/>
        <dsp:cNvSpPr/>
      </dsp:nvSpPr>
      <dsp:spPr>
        <a:xfrm>
          <a:off x="2974702" y="2741899"/>
          <a:ext cx="593779" cy="1158299"/>
        </a:xfrm>
        <a:prstGeom prst="leftBrace">
          <a:avLst>
            <a:gd name="adj1" fmla="val 35000"/>
            <a:gd name="adj2" fmla="val 50000"/>
          </a:avLst>
        </a:pr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092DEEE-FFCE-401E-B74C-4BA696326768}">
      <dsp:nvSpPr>
        <dsp:cNvPr id="0" name=""/>
        <dsp:cNvSpPr/>
      </dsp:nvSpPr>
      <dsp:spPr>
        <a:xfrm>
          <a:off x="3805993" y="2741899"/>
          <a:ext cx="8075402" cy="1158299"/>
        </a:xfrm>
        <a:prstGeom prst="rect">
          <a:avLst/>
        </a:prstGeom>
        <a:solidFill>
          <a:schemeClr val="accent5">
            <a:hueOff val="4436731"/>
            <a:satOff val="-26989"/>
            <a:lumOff val="-3039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Pemahaman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politik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dan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sosial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yang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mengutamakan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kebebasan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individu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hak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asasi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manusia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demokrasi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dengan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campur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tangan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minimum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daripada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pemerintah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.</a:t>
          </a:r>
        </a:p>
      </dsp:txBody>
      <dsp:txXfrm>
        <a:off x="3805993" y="2741899"/>
        <a:ext cx="8075402" cy="1158299"/>
      </dsp:txXfrm>
    </dsp:sp>
    <dsp:sp modelId="{A3C4866D-F1ED-45DC-9A14-5A90489B3CCF}">
      <dsp:nvSpPr>
        <dsp:cNvPr id="0" name=""/>
        <dsp:cNvSpPr/>
      </dsp:nvSpPr>
      <dsp:spPr>
        <a:xfrm>
          <a:off x="5804" y="4328150"/>
          <a:ext cx="2968897" cy="4752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60960" rIns="170688" bIns="60960" numCol="1" spcCol="1270" anchor="ctr" anchorCtr="0">
          <a:noAutofit/>
        </a:bodyPr>
        <a:lstStyle/>
        <a:p>
          <a:pPr marL="0" lvl="0" indent="0" algn="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Humanisme</a:t>
          </a:r>
          <a:endParaRPr lang="en-MY" sz="2400" kern="1200" dirty="0">
            <a:solidFill>
              <a:schemeClr val="tx1"/>
            </a:solidFill>
            <a:latin typeface="Trebuchet MS" panose="020B0603020202020204" pitchFamily="34" charset="0"/>
          </a:endParaRPr>
        </a:p>
      </dsp:txBody>
      <dsp:txXfrm>
        <a:off x="5804" y="4328150"/>
        <a:ext cx="2968897" cy="475200"/>
      </dsp:txXfrm>
    </dsp:sp>
    <dsp:sp modelId="{485AF8DB-167E-4FD9-8C52-52D2E53C9156}">
      <dsp:nvSpPr>
        <dsp:cNvPr id="0" name=""/>
        <dsp:cNvSpPr/>
      </dsp:nvSpPr>
      <dsp:spPr>
        <a:xfrm>
          <a:off x="2974702" y="3986600"/>
          <a:ext cx="593779" cy="1158299"/>
        </a:xfrm>
        <a:prstGeom prst="leftBrace">
          <a:avLst>
            <a:gd name="adj1" fmla="val 35000"/>
            <a:gd name="adj2" fmla="val 50000"/>
          </a:avLst>
        </a:pr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EC0F02B-DCDE-4952-9294-7D7FCBC362DA}">
      <dsp:nvSpPr>
        <dsp:cNvPr id="0" name=""/>
        <dsp:cNvSpPr/>
      </dsp:nvSpPr>
      <dsp:spPr>
        <a:xfrm>
          <a:off x="3805993" y="3986600"/>
          <a:ext cx="8075402" cy="1158299"/>
        </a:xfrm>
        <a:prstGeom prst="rect">
          <a:avLst/>
        </a:prstGeom>
        <a:solidFill>
          <a:schemeClr val="accent5">
            <a:hueOff val="6655096"/>
            <a:satOff val="-40484"/>
            <a:lumOff val="-455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Pendekatan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yang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menekankan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pada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martabat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nilai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dan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potensi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manusia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dengan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fokus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pada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kebahagiaan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kebebasan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dan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perkembangan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peribadi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.</a:t>
          </a:r>
        </a:p>
      </dsp:txBody>
      <dsp:txXfrm>
        <a:off x="3805993" y="3986600"/>
        <a:ext cx="8075402" cy="1158299"/>
      </dsp:txXfrm>
    </dsp:sp>
    <dsp:sp modelId="{3157353D-D3A8-4BB1-A9C4-359879C8E1DE}">
      <dsp:nvSpPr>
        <dsp:cNvPr id="0" name=""/>
        <dsp:cNvSpPr/>
      </dsp:nvSpPr>
      <dsp:spPr>
        <a:xfrm>
          <a:off x="5804" y="5572850"/>
          <a:ext cx="2968897" cy="4752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60960" rIns="170688" bIns="60960" numCol="1" spcCol="1270" anchor="ctr" anchorCtr="0">
          <a:noAutofit/>
        </a:bodyPr>
        <a:lstStyle/>
        <a:p>
          <a:pPr marL="0" lvl="0" indent="0" algn="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Rasionalisme</a:t>
          </a:r>
          <a:endParaRPr lang="en-MY" sz="2400" kern="1200" dirty="0">
            <a:solidFill>
              <a:schemeClr val="tx1"/>
            </a:solidFill>
            <a:latin typeface="Trebuchet MS" panose="020B0603020202020204" pitchFamily="34" charset="0"/>
          </a:endParaRPr>
        </a:p>
      </dsp:txBody>
      <dsp:txXfrm>
        <a:off x="5804" y="5572850"/>
        <a:ext cx="2968897" cy="475200"/>
      </dsp:txXfrm>
    </dsp:sp>
    <dsp:sp modelId="{771F23B8-778C-457F-9BCE-7F616DD67E1C}">
      <dsp:nvSpPr>
        <dsp:cNvPr id="0" name=""/>
        <dsp:cNvSpPr/>
      </dsp:nvSpPr>
      <dsp:spPr>
        <a:xfrm>
          <a:off x="2974702" y="5231299"/>
          <a:ext cx="593779" cy="1158299"/>
        </a:xfrm>
        <a:prstGeom prst="leftBrace">
          <a:avLst>
            <a:gd name="adj1" fmla="val 35000"/>
            <a:gd name="adj2" fmla="val 50000"/>
          </a:avLst>
        </a:prstGeom>
        <a:noFill/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4B5770B-7148-484F-8F66-339677C6813E}">
      <dsp:nvSpPr>
        <dsp:cNvPr id="0" name=""/>
        <dsp:cNvSpPr/>
      </dsp:nvSpPr>
      <dsp:spPr>
        <a:xfrm>
          <a:off x="3805993" y="5231299"/>
          <a:ext cx="8075402" cy="1158299"/>
        </a:xfrm>
        <a:prstGeom prst="rect">
          <a:avLst/>
        </a:prstGeom>
        <a:solidFill>
          <a:schemeClr val="accent5">
            <a:hueOff val="8873462"/>
            <a:satOff val="-53978"/>
            <a:lumOff val="-607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1440" tIns="91440" rIns="91440" bIns="91440" numCol="1" spcCol="1270" anchor="ctr" anchorCtr="0">
          <a:noAutofit/>
        </a:bodyPr>
        <a:lstStyle/>
        <a:p>
          <a:pPr marL="228600" lvl="1" indent="-228600" algn="l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menekankan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pemikiran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logik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rasional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, dan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berasaskan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bukti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dalam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memahami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dunia,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dengan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menekankan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penggunaan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akal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fikiran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dan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cara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 </a:t>
          </a:r>
          <a:r>
            <a:rPr lang="en-MY" sz="2400" kern="1200" dirty="0" err="1">
              <a:solidFill>
                <a:schemeClr val="tx1"/>
              </a:solidFill>
              <a:latin typeface="Trebuchet MS" panose="020B0603020202020204" pitchFamily="34" charset="0"/>
            </a:rPr>
            <a:t>ilmiah</a:t>
          </a:r>
          <a:r>
            <a:rPr lang="en-MY" sz="2400" kern="1200" dirty="0">
              <a:solidFill>
                <a:schemeClr val="tx1"/>
              </a:solidFill>
              <a:latin typeface="Trebuchet MS" panose="020B0603020202020204" pitchFamily="34" charset="0"/>
            </a:rPr>
            <a:t>.</a:t>
          </a:r>
        </a:p>
      </dsp:txBody>
      <dsp:txXfrm>
        <a:off x="3805993" y="5231299"/>
        <a:ext cx="8075402" cy="1158299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DF4CCEC-26F7-4C92-81A1-92EA66F411ED}">
      <dsp:nvSpPr>
        <dsp:cNvPr id="0" name=""/>
        <dsp:cNvSpPr/>
      </dsp:nvSpPr>
      <dsp:spPr>
        <a:xfrm rot="5400000">
          <a:off x="5722372" y="-1720668"/>
          <a:ext cx="2494533" cy="6559660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/>
            <a:t>Kerajaan Melaka </a:t>
          </a:r>
          <a:r>
            <a:rPr lang="en-MY" sz="2000" kern="1200" dirty="0" err="1"/>
            <a:t>mempunyai</a:t>
          </a:r>
          <a:r>
            <a:rPr lang="en-MY" sz="2000" kern="1200" dirty="0"/>
            <a:t> </a:t>
          </a:r>
          <a:r>
            <a:rPr lang="en-MY" sz="2000" kern="1200" dirty="0" err="1"/>
            <a:t>suasana</a:t>
          </a:r>
          <a:r>
            <a:rPr lang="en-MY" sz="2000" kern="1200" dirty="0"/>
            <a:t> </a:t>
          </a:r>
          <a:r>
            <a:rPr lang="en-MY" sz="2000" kern="1200" dirty="0" err="1"/>
            <a:t>entadbiran</a:t>
          </a:r>
          <a:r>
            <a:rPr lang="en-MY" sz="2000" kern="1200" dirty="0"/>
            <a:t> dan </a:t>
          </a:r>
          <a:r>
            <a:rPr lang="en-MY" sz="2000" kern="1200" dirty="0" err="1"/>
            <a:t>politik</a:t>
          </a:r>
          <a:r>
            <a:rPr lang="en-MY" sz="2000" kern="1200" dirty="0"/>
            <a:t> yang </a:t>
          </a:r>
          <a:r>
            <a:rPr lang="en-MY" sz="2000" kern="1200" dirty="0" err="1"/>
            <a:t>kukuh</a:t>
          </a:r>
          <a:r>
            <a:rPr lang="en-MY" sz="2000" kern="1200" dirty="0"/>
            <a:t> + </a:t>
          </a:r>
          <a:r>
            <a:rPr lang="en-MY" sz="2000" kern="1200" dirty="0" err="1"/>
            <a:t>stabil</a:t>
          </a:r>
          <a:r>
            <a:rPr lang="en-MY" sz="2000" kern="1200" dirty="0"/>
            <a:t>.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/>
            <a:t>Parameswara </a:t>
          </a:r>
          <a:r>
            <a:rPr lang="en-MY" sz="2000" kern="1200" dirty="0" err="1"/>
            <a:t>memeluk</a:t>
          </a:r>
          <a:r>
            <a:rPr lang="en-MY" sz="2000" kern="1200" dirty="0"/>
            <a:t> Islam </a:t>
          </a:r>
          <a:r>
            <a:rPr lang="en-MY" sz="2000" kern="1200" dirty="0">
              <a:sym typeface="Wingdings" panose="05000000000000000000" pitchFamily="2" charset="2"/>
            </a:rPr>
            <a:t> </a:t>
          </a:r>
          <a:r>
            <a:rPr lang="en-MY" sz="2000" kern="1200" dirty="0" err="1">
              <a:sym typeface="Wingdings" panose="05000000000000000000" pitchFamily="2" charset="2"/>
            </a:rPr>
            <a:t>penyebaran</a:t>
          </a:r>
          <a:r>
            <a:rPr lang="en-MY" sz="2000" kern="1200" dirty="0">
              <a:sym typeface="Wingdings" panose="05000000000000000000" pitchFamily="2" charset="2"/>
            </a:rPr>
            <a:t> Islam, </a:t>
          </a:r>
          <a:r>
            <a:rPr lang="en-MY" sz="2000" kern="1200" dirty="0" err="1">
              <a:sym typeface="Wingdings" panose="05000000000000000000" pitchFamily="2" charset="2"/>
            </a:rPr>
            <a:t>berkembang</a:t>
          </a:r>
          <a:r>
            <a:rPr lang="en-MY" sz="2000" kern="1200" dirty="0">
              <a:sym typeface="Wingdings" panose="05000000000000000000" pitchFamily="2" charset="2"/>
            </a:rPr>
            <a:t>.</a:t>
          </a:r>
          <a:endParaRPr lang="en-MY" sz="2000" kern="1200" dirty="0"/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/>
            <a:t>Melaka </a:t>
          </a:r>
          <a:r>
            <a:rPr lang="en-MY" sz="2000" kern="1200" dirty="0" err="1"/>
            <a:t>sebagai</a:t>
          </a:r>
          <a:r>
            <a:rPr lang="en-MY" sz="2000" kern="1200" dirty="0"/>
            <a:t> </a:t>
          </a:r>
          <a:r>
            <a:rPr lang="en-MY" sz="2000" kern="1200" dirty="0" err="1"/>
            <a:t>pusat</a:t>
          </a:r>
          <a:r>
            <a:rPr lang="en-MY" sz="2000" kern="1200" dirty="0"/>
            <a:t> </a:t>
          </a:r>
          <a:r>
            <a:rPr lang="en-MY" sz="2000" kern="1200" dirty="0" err="1"/>
            <a:t>penyebaran</a:t>
          </a:r>
          <a:r>
            <a:rPr lang="en-MY" sz="2000" kern="1200" dirty="0"/>
            <a:t>, </a:t>
          </a:r>
          <a:r>
            <a:rPr lang="en-MY" sz="2000" kern="1200" dirty="0" err="1"/>
            <a:t>pembelajaran</a:t>
          </a:r>
          <a:r>
            <a:rPr lang="en-MY" sz="2000" kern="1200" dirty="0"/>
            <a:t>.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 err="1"/>
            <a:t>Menakluk</a:t>
          </a:r>
          <a:r>
            <a:rPr lang="en-MY" sz="2000" kern="1200" dirty="0"/>
            <a:t> Selangor, Islam </a:t>
          </a:r>
          <a:r>
            <a:rPr lang="en-MY" sz="2000" kern="1200" dirty="0" err="1"/>
            <a:t>disebarkan</a:t>
          </a:r>
          <a:r>
            <a:rPr lang="en-MY" sz="2000" kern="1200" dirty="0"/>
            <a:t>. </a:t>
          </a:r>
          <a:r>
            <a:rPr lang="en-MY" sz="2000" kern="1200" dirty="0" err="1"/>
            <a:t>Dapat</a:t>
          </a:r>
          <a:r>
            <a:rPr lang="en-MY" sz="2000" kern="1200" dirty="0"/>
            <a:t> </a:t>
          </a:r>
          <a:r>
            <a:rPr lang="en-MY" sz="2000" kern="1200" dirty="0" err="1"/>
            <a:t>sambutan</a:t>
          </a:r>
          <a:r>
            <a:rPr lang="en-MY" sz="2000" kern="1200" dirty="0"/>
            <a:t>, </a:t>
          </a:r>
          <a:r>
            <a:rPr lang="en-MY" sz="2000" kern="1200" dirty="0" err="1"/>
            <a:t>penerimaan</a:t>
          </a:r>
          <a:r>
            <a:rPr lang="en-MY" sz="2000" kern="1200" dirty="0"/>
            <a:t> </a:t>
          </a:r>
          <a:r>
            <a:rPr lang="en-MY" sz="2000" kern="1200" dirty="0" err="1"/>
            <a:t>positif</a:t>
          </a:r>
          <a:r>
            <a:rPr lang="en-MY" sz="2000" kern="1200" dirty="0"/>
            <a:t>.</a:t>
          </a:r>
        </a:p>
      </dsp:txBody>
      <dsp:txXfrm rot="-5400000">
        <a:off x="3689809" y="433668"/>
        <a:ext cx="6437887" cy="2250987"/>
      </dsp:txXfrm>
    </dsp:sp>
    <dsp:sp modelId="{1A112ACF-B6D1-4B0C-A7DC-EC6F27EAC93D}">
      <dsp:nvSpPr>
        <dsp:cNvPr id="0" name=""/>
        <dsp:cNvSpPr/>
      </dsp:nvSpPr>
      <dsp:spPr>
        <a:xfrm>
          <a:off x="0" y="78"/>
          <a:ext cx="3689808" cy="3118166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5740" tIns="102870" rIns="205740" bIns="102870" numCol="1" spcCol="1270" anchor="ctr" anchorCtr="0">
          <a:noAutofit/>
        </a:bodyPr>
        <a:lstStyle/>
        <a:p>
          <a:pPr marL="0" lvl="0" indent="0" algn="ctr" defTabSz="2400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MY" sz="5400" kern="1200" dirty="0"/>
            <a:t>ISLAM</a:t>
          </a:r>
        </a:p>
      </dsp:txBody>
      <dsp:txXfrm>
        <a:off x="152216" y="152294"/>
        <a:ext cx="3385376" cy="2813734"/>
      </dsp:txXfrm>
    </dsp:sp>
    <dsp:sp modelId="{D7A8C75B-08B7-4EA8-8131-9056981268DB}">
      <dsp:nvSpPr>
        <dsp:cNvPr id="0" name=""/>
        <dsp:cNvSpPr/>
      </dsp:nvSpPr>
      <dsp:spPr>
        <a:xfrm rot="5400000">
          <a:off x="5722372" y="1553405"/>
          <a:ext cx="2494533" cy="6559660"/>
        </a:xfrm>
        <a:prstGeom prst="round2SameRect">
          <a:avLst/>
        </a:prstGeom>
        <a:solidFill>
          <a:schemeClr val="accent3">
            <a:tint val="40000"/>
            <a:alpha val="90000"/>
            <a:hueOff val="1434035"/>
            <a:satOff val="14608"/>
            <a:lumOff val="-2613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1434035"/>
              <a:satOff val="14608"/>
              <a:lumOff val="-2613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 err="1"/>
            <a:t>Merupakan</a:t>
          </a:r>
          <a:r>
            <a:rPr lang="en-MY" sz="2000" kern="1200" dirty="0"/>
            <a:t> agama yang </a:t>
          </a:r>
          <a:r>
            <a:rPr lang="en-MY" sz="2000" kern="1200" dirty="0" err="1"/>
            <a:t>terawal</a:t>
          </a:r>
          <a:r>
            <a:rPr lang="en-MY" sz="2000" kern="1200" dirty="0"/>
            <a:t> </a:t>
          </a:r>
          <a:r>
            <a:rPr lang="en-MY" sz="2000" kern="1200" dirty="0" err="1"/>
            <a:t>sampai</a:t>
          </a:r>
          <a:r>
            <a:rPr lang="en-MY" sz="2000" kern="1200" dirty="0"/>
            <a:t> </a:t>
          </a:r>
          <a:r>
            <a:rPr lang="en-MY" sz="2000" kern="1200" dirty="0" err="1"/>
            <a:t>ke</a:t>
          </a:r>
          <a:r>
            <a:rPr lang="en-MY" sz="2000" kern="1200" dirty="0"/>
            <a:t> </a:t>
          </a:r>
          <a:r>
            <a:rPr lang="en-MY" sz="2000" kern="1200" dirty="0" err="1"/>
            <a:t>Alam</a:t>
          </a:r>
          <a:r>
            <a:rPr lang="en-MY" sz="2000" kern="1200" dirty="0"/>
            <a:t> </a:t>
          </a:r>
          <a:r>
            <a:rPr lang="en-MY" sz="2000" kern="1200" dirty="0" err="1"/>
            <a:t>Melayu</a:t>
          </a:r>
          <a:r>
            <a:rPr lang="en-MY" sz="2000" kern="1200" dirty="0"/>
            <a:t>.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 err="1"/>
            <a:t>Berdasarkan</a:t>
          </a:r>
          <a:r>
            <a:rPr lang="en-MY" sz="2000" kern="1200" dirty="0"/>
            <a:t> </a:t>
          </a:r>
          <a:r>
            <a:rPr lang="en-MY" sz="2000" kern="1200" dirty="0" err="1"/>
            <a:t>tinggalan</a:t>
          </a:r>
          <a:r>
            <a:rPr lang="en-MY" sz="2000" kern="1200" dirty="0"/>
            <a:t> </a:t>
          </a:r>
          <a:r>
            <a:rPr lang="en-MY" sz="2000" kern="1200" dirty="0" err="1"/>
            <a:t>artifak</a:t>
          </a:r>
          <a:r>
            <a:rPr lang="en-MY" sz="2000" kern="1200" dirty="0"/>
            <a:t>.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 err="1"/>
            <a:t>Elemen</a:t>
          </a:r>
          <a:r>
            <a:rPr lang="en-MY" sz="2000" kern="1200" dirty="0"/>
            <a:t> Enlightenment (</a:t>
          </a:r>
          <a:r>
            <a:rPr lang="en-MY" sz="2000" kern="1200" dirty="0" err="1"/>
            <a:t>kesedaran</a:t>
          </a:r>
          <a:r>
            <a:rPr lang="en-MY" sz="2000" kern="1200" dirty="0"/>
            <a:t>) – </a:t>
          </a:r>
          <a:r>
            <a:rPr lang="en-MY" sz="2000" kern="1200" dirty="0" err="1"/>
            <a:t>rasional</a:t>
          </a:r>
          <a:r>
            <a:rPr lang="en-MY" sz="2000" kern="1200" dirty="0"/>
            <a:t> (</a:t>
          </a:r>
          <a:r>
            <a:rPr lang="en-MY" sz="2000" kern="1200" dirty="0" err="1"/>
            <a:t>sebab</a:t>
          </a:r>
          <a:r>
            <a:rPr lang="en-MY" sz="2000" kern="1200" dirty="0"/>
            <a:t>, </a:t>
          </a:r>
          <a:r>
            <a:rPr lang="en-MY" sz="2000" kern="1200" dirty="0" err="1"/>
            <a:t>akibat</a:t>
          </a:r>
          <a:r>
            <a:rPr lang="en-MY" sz="2000" kern="1200" dirty="0"/>
            <a:t>) </a:t>
          </a:r>
          <a:r>
            <a:rPr lang="en-MY" sz="2000" kern="1200" dirty="0" err="1"/>
            <a:t>terhadap</a:t>
          </a:r>
          <a:r>
            <a:rPr lang="en-MY" sz="2000" kern="1200" dirty="0"/>
            <a:t> </a:t>
          </a:r>
          <a:r>
            <a:rPr lang="en-MY" sz="2000" kern="1200" dirty="0" err="1"/>
            <a:t>perkara</a:t>
          </a:r>
          <a:r>
            <a:rPr lang="en-MY" sz="2000" kern="1200" dirty="0"/>
            <a:t> yang </a:t>
          </a:r>
          <a:r>
            <a:rPr lang="en-MY" sz="2000" kern="1200" dirty="0" err="1"/>
            <a:t>berlaku</a:t>
          </a:r>
          <a:r>
            <a:rPr lang="en-MY" sz="2000" kern="1200" dirty="0"/>
            <a:t> </a:t>
          </a:r>
          <a:r>
            <a:rPr lang="en-MY" sz="2000" kern="1200" dirty="0" err="1"/>
            <a:t>dalam</a:t>
          </a:r>
          <a:r>
            <a:rPr lang="en-MY" sz="2000" kern="1200" dirty="0"/>
            <a:t> </a:t>
          </a:r>
          <a:r>
            <a:rPr lang="en-MY" sz="2000" kern="1200" dirty="0" err="1"/>
            <a:t>hidup</a:t>
          </a:r>
          <a:r>
            <a:rPr lang="en-MY" sz="2000" kern="1200" dirty="0"/>
            <a:t> </a:t>
          </a:r>
          <a:r>
            <a:rPr lang="en-MY" sz="2000" kern="1200" dirty="0" err="1"/>
            <a:t>manusia</a:t>
          </a:r>
          <a:r>
            <a:rPr lang="en-MY" sz="2000" kern="1200" dirty="0"/>
            <a:t>.</a:t>
          </a:r>
        </a:p>
      </dsp:txBody>
      <dsp:txXfrm rot="-5400000">
        <a:off x="3689809" y="3707742"/>
        <a:ext cx="6437887" cy="2250987"/>
      </dsp:txXfrm>
    </dsp:sp>
    <dsp:sp modelId="{C7A4D9DD-DA75-472F-B541-7B4629558614}">
      <dsp:nvSpPr>
        <dsp:cNvPr id="0" name=""/>
        <dsp:cNvSpPr/>
      </dsp:nvSpPr>
      <dsp:spPr>
        <a:xfrm>
          <a:off x="0" y="3274152"/>
          <a:ext cx="3689808" cy="3118166"/>
        </a:xfrm>
        <a:prstGeom prst="roundRect">
          <a:avLst/>
        </a:prstGeom>
        <a:solidFill>
          <a:schemeClr val="accent3">
            <a:hueOff val="2073229"/>
            <a:satOff val="14588"/>
            <a:lumOff val="-2235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5740" tIns="102870" rIns="205740" bIns="102870" numCol="1" spcCol="1270" anchor="ctr" anchorCtr="0">
          <a:noAutofit/>
        </a:bodyPr>
        <a:lstStyle/>
        <a:p>
          <a:pPr marL="0" lvl="0" indent="0" algn="ctr" defTabSz="2400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MY" sz="5400" kern="1200" dirty="0"/>
            <a:t>BUDDHA</a:t>
          </a:r>
        </a:p>
      </dsp:txBody>
      <dsp:txXfrm>
        <a:off x="152216" y="3426368"/>
        <a:ext cx="3385376" cy="2813734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56CB371-9EFB-47C1-B8DF-848B3D59D7CB}">
      <dsp:nvSpPr>
        <dsp:cNvPr id="0" name=""/>
        <dsp:cNvSpPr/>
      </dsp:nvSpPr>
      <dsp:spPr>
        <a:xfrm rot="5400000">
          <a:off x="6297920" y="-2020574"/>
          <a:ext cx="2419971" cy="7066264"/>
        </a:xfrm>
        <a:prstGeom prst="round2SameRect">
          <a:avLst/>
        </a:prstGeom>
        <a:solidFill>
          <a:schemeClr val="accent3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 err="1"/>
            <a:t>Terdapat</a:t>
          </a:r>
          <a:r>
            <a:rPr lang="en-MY" sz="2000" kern="1200" dirty="0"/>
            <a:t> </a:t>
          </a:r>
          <a:r>
            <a:rPr lang="en-MY" sz="2000" kern="1200" dirty="0" err="1"/>
            <a:t>banyak</a:t>
          </a:r>
          <a:r>
            <a:rPr lang="en-MY" sz="2000" kern="1200" dirty="0"/>
            <a:t> </a:t>
          </a:r>
          <a:r>
            <a:rPr lang="en-MY" sz="2000" kern="1200" dirty="0" err="1"/>
            <a:t>elemen</a:t>
          </a:r>
          <a:r>
            <a:rPr lang="en-MY" sz="2000" kern="1200" dirty="0"/>
            <a:t> </a:t>
          </a:r>
          <a:r>
            <a:rPr lang="en-MY" sz="2000" kern="1200" dirty="0" err="1"/>
            <a:t>dalam</a:t>
          </a:r>
          <a:r>
            <a:rPr lang="en-MY" sz="2000" kern="1200" dirty="0"/>
            <a:t> </a:t>
          </a:r>
          <a:r>
            <a:rPr lang="en-MY" sz="2000" kern="1200" dirty="0" err="1"/>
            <a:t>ajaran</a:t>
          </a:r>
          <a:r>
            <a:rPr lang="en-MY" sz="2000" kern="1200" dirty="0"/>
            <a:t> Hindu </a:t>
          </a:r>
          <a:r>
            <a:rPr lang="en-MY" sz="2000" kern="1200" dirty="0" err="1"/>
            <a:t>mempengaruhi</a:t>
          </a:r>
          <a:r>
            <a:rPr lang="en-MY" sz="2000" kern="1200" dirty="0"/>
            <a:t> </a:t>
          </a:r>
          <a:r>
            <a:rPr lang="en-MY" sz="2000" kern="1200" dirty="0" err="1"/>
            <a:t>masyarakat</a:t>
          </a:r>
          <a:r>
            <a:rPr lang="en-MY" sz="2000" kern="1200" dirty="0"/>
            <a:t> di </a:t>
          </a:r>
          <a:r>
            <a:rPr lang="en-MY" sz="2000" kern="1200" dirty="0" err="1"/>
            <a:t>Alam</a:t>
          </a:r>
          <a:r>
            <a:rPr lang="en-MY" sz="2000" kern="1200" dirty="0"/>
            <a:t> </a:t>
          </a:r>
          <a:r>
            <a:rPr lang="en-MY" sz="2000" kern="1200" dirty="0" err="1"/>
            <a:t>Melayu</a:t>
          </a:r>
          <a:r>
            <a:rPr lang="en-MY" sz="2000" kern="1200" dirty="0"/>
            <a:t>.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 err="1"/>
            <a:t>Perkataan</a:t>
          </a:r>
          <a:r>
            <a:rPr lang="en-MY" sz="2000" kern="1200" dirty="0"/>
            <a:t> Sanskrit – </a:t>
          </a:r>
          <a:r>
            <a:rPr lang="en-MY" sz="2000" kern="1200" dirty="0" err="1"/>
            <a:t>dosa</a:t>
          </a:r>
          <a:r>
            <a:rPr lang="en-MY" sz="2000" kern="1200" dirty="0"/>
            <a:t>, </a:t>
          </a:r>
          <a:r>
            <a:rPr lang="en-MY" sz="2000" kern="1200" dirty="0" err="1"/>
            <a:t>pahala</a:t>
          </a:r>
          <a:r>
            <a:rPr lang="en-MY" sz="2000" kern="1200" dirty="0"/>
            <a:t>, </a:t>
          </a:r>
          <a:r>
            <a:rPr lang="en-MY" sz="2000" kern="1200" dirty="0" err="1"/>
            <a:t>dewa</a:t>
          </a:r>
          <a:r>
            <a:rPr lang="en-MY" sz="2000" kern="1200" dirty="0"/>
            <a:t>, etc.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 err="1"/>
            <a:t>Asimilasi</a:t>
          </a:r>
          <a:r>
            <a:rPr lang="en-MY" sz="2000" kern="1200" dirty="0"/>
            <a:t> </a:t>
          </a:r>
          <a:r>
            <a:rPr lang="en-MY" sz="2000" kern="1200" dirty="0" err="1"/>
            <a:t>kebudayaan</a:t>
          </a:r>
          <a:r>
            <a:rPr lang="en-MY" sz="2000" kern="1200" dirty="0"/>
            <a:t> – </a:t>
          </a:r>
          <a:r>
            <a:rPr lang="en-MY" sz="2000" kern="1200" dirty="0" err="1"/>
            <a:t>upacara</a:t>
          </a:r>
          <a:r>
            <a:rPr lang="en-MY" sz="2000" kern="1200" dirty="0"/>
            <a:t> mandi </a:t>
          </a:r>
          <a:r>
            <a:rPr lang="en-MY" sz="2000" kern="1200" dirty="0" err="1"/>
            <a:t>bunga</a:t>
          </a:r>
          <a:r>
            <a:rPr lang="en-MY" sz="2000" kern="1200" dirty="0"/>
            <a:t>, </a:t>
          </a:r>
          <a:r>
            <a:rPr lang="en-MY" sz="2000" kern="1200" dirty="0" err="1"/>
            <a:t>persandingan</a:t>
          </a:r>
          <a:r>
            <a:rPr lang="en-MY" sz="2000" kern="1200" dirty="0"/>
            <a:t>, etc.</a:t>
          </a:r>
        </a:p>
      </dsp:txBody>
      <dsp:txXfrm rot="-5400000">
        <a:off x="3974774" y="420705"/>
        <a:ext cx="6948131" cy="2183705"/>
      </dsp:txXfrm>
    </dsp:sp>
    <dsp:sp modelId="{8E2086B6-E76E-46A5-9FFC-DC8E8D062D98}">
      <dsp:nvSpPr>
        <dsp:cNvPr id="0" name=""/>
        <dsp:cNvSpPr/>
      </dsp:nvSpPr>
      <dsp:spPr>
        <a:xfrm>
          <a:off x="0" y="75"/>
          <a:ext cx="3974773" cy="3024964"/>
        </a:xfrm>
        <a:prstGeom prst="roundRect">
          <a:avLst/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0030" tIns="120015" rIns="240030" bIns="120015" numCol="1" spcCol="1270" anchor="ctr" anchorCtr="0">
          <a:noAutofit/>
        </a:bodyPr>
        <a:lstStyle/>
        <a:p>
          <a:pPr marL="0" lvl="0" indent="0" algn="ctr" defTabSz="28003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MY" sz="6300" kern="1200" dirty="0"/>
            <a:t>HINDU</a:t>
          </a:r>
        </a:p>
      </dsp:txBody>
      <dsp:txXfrm>
        <a:off x="147667" y="147742"/>
        <a:ext cx="3679439" cy="2729630"/>
      </dsp:txXfrm>
    </dsp:sp>
    <dsp:sp modelId="{2E76A967-3394-4C45-8E1A-A7C2F5026B1E}">
      <dsp:nvSpPr>
        <dsp:cNvPr id="0" name=""/>
        <dsp:cNvSpPr/>
      </dsp:nvSpPr>
      <dsp:spPr>
        <a:xfrm rot="5400000">
          <a:off x="6297920" y="1155638"/>
          <a:ext cx="2419971" cy="7066264"/>
        </a:xfrm>
        <a:prstGeom prst="round2SameRect">
          <a:avLst/>
        </a:prstGeom>
        <a:solidFill>
          <a:schemeClr val="accent3">
            <a:tint val="40000"/>
            <a:alpha val="90000"/>
            <a:hueOff val="1434035"/>
            <a:satOff val="14608"/>
            <a:lumOff val="-2613"/>
            <a:alphaOff val="0"/>
          </a:schemeClr>
        </a:solidFill>
        <a:ln w="12700" cap="flat" cmpd="sng" algn="ctr">
          <a:solidFill>
            <a:schemeClr val="accent3">
              <a:tint val="40000"/>
              <a:alpha val="90000"/>
              <a:hueOff val="1434035"/>
              <a:satOff val="14608"/>
              <a:lumOff val="-2613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47650" tIns="123825" rIns="247650" bIns="123825" numCol="1" spcCol="1270" anchor="ctr" anchorCtr="0">
          <a:noAutofit/>
        </a:bodyPr>
        <a:lstStyle/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 err="1"/>
            <a:t>Perkembangan</a:t>
          </a:r>
          <a:r>
            <a:rPr lang="en-MY" sz="2000" kern="1200" dirty="0"/>
            <a:t> </a:t>
          </a:r>
          <a:r>
            <a:rPr lang="en-MY" sz="2000" kern="1200" dirty="0" err="1"/>
            <a:t>awal</a:t>
          </a:r>
          <a:r>
            <a:rPr lang="en-MY" sz="2000" kern="1200" dirty="0"/>
            <a:t> Kristian (</a:t>
          </a:r>
          <a:r>
            <a:rPr lang="en-MY" sz="2000" kern="1200" dirty="0" err="1"/>
            <a:t>aliran</a:t>
          </a:r>
          <a:r>
            <a:rPr lang="en-MY" sz="2000" kern="1200" dirty="0"/>
            <a:t> </a:t>
          </a:r>
          <a:r>
            <a:rPr lang="en-MY" sz="2000" kern="1200" dirty="0" err="1"/>
            <a:t>gereja</a:t>
          </a:r>
          <a:r>
            <a:rPr lang="en-MY" sz="2000" kern="1200" dirty="0"/>
            <a:t> </a:t>
          </a:r>
          <a:r>
            <a:rPr lang="en-MY" sz="2000" kern="1200" dirty="0" err="1"/>
            <a:t>Katolik</a:t>
          </a:r>
          <a:r>
            <a:rPr lang="en-MY" sz="2000" kern="1200" dirty="0"/>
            <a:t>) </a:t>
          </a:r>
          <a:r>
            <a:rPr lang="en-MY" sz="2000" kern="1200" dirty="0" err="1"/>
            <a:t>bermula</a:t>
          </a:r>
          <a:r>
            <a:rPr lang="en-MY" sz="2000" kern="1200" dirty="0"/>
            <a:t> pada </a:t>
          </a:r>
          <a:r>
            <a:rPr lang="en-MY" sz="2000" kern="1200" dirty="0" err="1"/>
            <a:t>tahun</a:t>
          </a:r>
          <a:r>
            <a:rPr lang="en-MY" sz="2000" kern="1200" dirty="0"/>
            <a:t> 1511 – </a:t>
          </a:r>
          <a:r>
            <a:rPr lang="en-MY" sz="2000" kern="1200" dirty="0" err="1"/>
            <a:t>jatuhnya</a:t>
          </a:r>
          <a:r>
            <a:rPr lang="en-MY" sz="2000" kern="1200" dirty="0"/>
            <a:t> </a:t>
          </a:r>
          <a:r>
            <a:rPr lang="en-MY" sz="2000" kern="1200" dirty="0" err="1"/>
            <a:t>kerajaan</a:t>
          </a:r>
          <a:r>
            <a:rPr lang="en-MY" sz="2000" kern="1200" dirty="0"/>
            <a:t> </a:t>
          </a:r>
          <a:r>
            <a:rPr lang="en-MY" sz="2000" kern="1200" dirty="0" err="1"/>
            <a:t>Melayu</a:t>
          </a:r>
          <a:r>
            <a:rPr lang="en-MY" sz="2000" kern="1200" dirty="0"/>
            <a:t> Melaka. </a:t>
          </a:r>
          <a:r>
            <a:rPr lang="en-MY" sz="2000" kern="1200" dirty="0" err="1"/>
            <a:t>Jatuh</a:t>
          </a:r>
          <a:r>
            <a:rPr lang="en-MY" sz="2000" kern="1200" dirty="0"/>
            <a:t> </a:t>
          </a:r>
          <a:r>
            <a:rPr lang="en-MY" sz="2000" kern="1200" dirty="0" err="1"/>
            <a:t>ke</a:t>
          </a:r>
          <a:r>
            <a:rPr lang="en-MY" sz="2000" kern="1200" dirty="0"/>
            <a:t> </a:t>
          </a:r>
          <a:r>
            <a:rPr lang="en-MY" sz="2000" kern="1200" dirty="0" err="1"/>
            <a:t>tangan</a:t>
          </a:r>
          <a:r>
            <a:rPr lang="en-MY" sz="2000" kern="1200" dirty="0"/>
            <a:t> </a:t>
          </a:r>
          <a:r>
            <a:rPr lang="en-MY" sz="2000" kern="1200" dirty="0" err="1"/>
            <a:t>Portugis</a:t>
          </a:r>
          <a:r>
            <a:rPr lang="en-MY" sz="2000" kern="1200" dirty="0"/>
            <a:t>.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/>
            <a:t>Sarawak – oleh </a:t>
          </a:r>
          <a:r>
            <a:rPr lang="en-MY" sz="2000" kern="1200" dirty="0" err="1"/>
            <a:t>keluarga</a:t>
          </a:r>
          <a:r>
            <a:rPr lang="en-MY" sz="2000" kern="1200" dirty="0"/>
            <a:t> Brooke yang </a:t>
          </a:r>
          <a:r>
            <a:rPr lang="en-MY" sz="2000" kern="1200" dirty="0" err="1"/>
            <a:t>menjajah</a:t>
          </a:r>
          <a:r>
            <a:rPr lang="en-MY" sz="2000" kern="1200" dirty="0"/>
            <a:t> Sarawak</a:t>
          </a:r>
        </a:p>
        <a:p>
          <a:pPr marL="228600" lvl="1" indent="-228600" algn="l" defTabSz="889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MY" sz="2000" kern="1200" dirty="0" err="1"/>
            <a:t>Sistem</a:t>
          </a:r>
          <a:r>
            <a:rPr lang="en-MY" sz="2000" kern="1200" dirty="0"/>
            <a:t> </a:t>
          </a:r>
          <a:r>
            <a:rPr lang="en-MY" sz="2000" kern="1200" dirty="0" err="1"/>
            <a:t>nilai</a:t>
          </a:r>
          <a:r>
            <a:rPr lang="en-MY" sz="2000" kern="1200" dirty="0"/>
            <a:t> dan </a:t>
          </a:r>
          <a:r>
            <a:rPr lang="en-MY" sz="2000" kern="1200" dirty="0" err="1"/>
            <a:t>etika</a:t>
          </a:r>
          <a:r>
            <a:rPr lang="en-MY" sz="2000" kern="1200" dirty="0"/>
            <a:t> yang </a:t>
          </a:r>
          <a:r>
            <a:rPr lang="en-MY" sz="2000" kern="1200" dirty="0" err="1"/>
            <a:t>tersendiri</a:t>
          </a:r>
          <a:r>
            <a:rPr lang="en-MY" sz="2000" kern="1200" dirty="0"/>
            <a:t> </a:t>
          </a:r>
          <a:r>
            <a:rPr lang="en-MY" sz="2000" kern="1200" dirty="0" err="1"/>
            <a:t>berkaitan</a:t>
          </a:r>
          <a:r>
            <a:rPr lang="en-MY" sz="2000" kern="1200" dirty="0"/>
            <a:t> </a:t>
          </a:r>
          <a:r>
            <a:rPr lang="en-MY" sz="2000" kern="1200" dirty="0" err="1"/>
            <a:t>kehidupan</a:t>
          </a:r>
          <a:r>
            <a:rPr lang="en-MY" sz="2000" kern="1200" dirty="0"/>
            <a:t>.</a:t>
          </a:r>
        </a:p>
      </dsp:txBody>
      <dsp:txXfrm rot="-5400000">
        <a:off x="3974774" y="3596918"/>
        <a:ext cx="6948131" cy="2183705"/>
      </dsp:txXfrm>
    </dsp:sp>
    <dsp:sp modelId="{06ED56EA-7A7F-4C59-9DCF-084E9E5CA008}">
      <dsp:nvSpPr>
        <dsp:cNvPr id="0" name=""/>
        <dsp:cNvSpPr/>
      </dsp:nvSpPr>
      <dsp:spPr>
        <a:xfrm>
          <a:off x="0" y="3176288"/>
          <a:ext cx="3974773" cy="3024964"/>
        </a:xfrm>
        <a:prstGeom prst="roundRect">
          <a:avLst/>
        </a:prstGeom>
        <a:solidFill>
          <a:schemeClr val="accent3">
            <a:hueOff val="2073229"/>
            <a:satOff val="14588"/>
            <a:lumOff val="-2235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5740" tIns="102870" rIns="205740" bIns="102870" numCol="1" spcCol="1270" anchor="ctr" anchorCtr="0">
          <a:noAutofit/>
        </a:bodyPr>
        <a:lstStyle/>
        <a:p>
          <a:pPr marL="0" lvl="0" indent="0" algn="ctr" defTabSz="2400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MY" sz="5400" kern="1200" dirty="0"/>
            <a:t>KRISTIAN</a:t>
          </a:r>
        </a:p>
      </dsp:txBody>
      <dsp:txXfrm>
        <a:off x="147667" y="3323955"/>
        <a:ext cx="3679439" cy="272963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diagrams.loki3.com/BracketList">
  <dgm:title val="Vertical Bracket List"/>
  <dgm:desc val="Use to show grouped blocks of information.  Works well with large amounts of Level 2 text."/>
  <dgm:catLst>
    <dgm:cat type="list" pri="4110"/>
    <dgm:cat type="officeonline" pri="3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3" srcId="0" destId="1" srcOrd="0" destOrd="0"/>
        <dgm:cxn modelId="4" srcId="1" destId="11" srcOrd="0" destOrd="0"/>
        <dgm:cxn modelId="5" srcId="0" destId="2" srcOrd="0" destOrd="0"/>
        <dgm:cxn modelId="6" srcId="2" destId="21" srcOrd="0" destOrd="0"/>
      </dgm:cxnLst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V" refType="primFontSz" refFor="des" refForName="parTx" fact="0.1"/>
      <dgm:constr type="primFontSz" for="des" forName="parTx" val="65"/>
      <dgm:constr type="primFontSz" for="des" forName="desTx" refType="primFontSz" refFor="des" refForName="parTx"/>
      <dgm:constr type="h" for="des" forName="parTx" refType="primFontSz" refFor="des" refForName="parTx" fact="0.55"/>
      <dgm:constr type="h" for="des" forName="bracket" refType="primFontSz" refFor="des" refForName="parTx" fact="0.55"/>
      <dgm:constr type="h" for="des" forName="desTx" refType="primFontSz" refFor="des" refForName="parTx" fact="0.55"/>
    </dgm:constrLst>
    <dgm:ruleLst>
      <dgm:rule type="primFontSz" for="des" forName="parTx" val="5" fact="NaN" max="NaN"/>
    </dgm:ruleLst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Tx" refType="w" fact="0.25"/>
          <dgm:constr type="w" for="ch" forName="bracket" refType="w" fact="0.05"/>
          <dgm:constr type="w" for="ch" forName="spH" refType="w" fact="0.02"/>
          <dgm:constr type="w" for="ch" forName="desTx" refType="w" fact="0.68"/>
          <dgm:constr type="h" for="ch" forName="bracket" refType="h" refFor="ch" refForName="desTx" op="gte"/>
          <dgm:constr type="h" for="ch" forName="bracket" refType="h" refFor="ch" refForName="parTx" op="gte"/>
          <dgm:constr type="h" for="ch" forName="desTx" refType="h" refFor="ch" refForName="parTx" op="gte"/>
        </dgm:constrLst>
        <dgm:ruleLst/>
        <dgm:layoutNode name="parTx" styleLbl="revTx">
          <dgm:varLst>
            <dgm:chMax val="1"/>
            <dgm:bulletEnabled val="1"/>
          </dgm:varLst>
          <dgm:choose name="Name8">
            <dgm:if name="Name9" func="var" arg="dir" op="equ" val="norm">
              <dgm:alg type="tx">
                <dgm:param type="parTxLTRAlign" val="r"/>
              </dgm:alg>
            </dgm:if>
            <dgm:else name="Name10">
              <dgm:alg type="tx">
                <dgm:param type="parTxLTRAlign" val="l"/>
              </dgm:alg>
            </dgm:else>
          </dgm:choose>
          <dgm:shape xmlns:r="http://schemas.openxmlformats.org/officeDocument/2006/relationships" type="rect" r:blip="">
            <dgm:adjLst/>
          </dgm:shape>
          <dgm:presOf axis="self" ptType="node"/>
          <dgm:constrLst>
            <dgm:constr type="tMarg" refType="primFontSz" fact="0.2"/>
            <dgm:constr type="bMarg" refType="primFontSz" fact="0.2"/>
          </dgm:constrLst>
          <dgm:ruleLst>
            <dgm:rule type="h" val="INF" fact="NaN" max="NaN"/>
          </dgm:ruleLst>
        </dgm:layoutNode>
        <dgm:layoutNode name="bracket" styleLbl="parChTrans1D1">
          <dgm:alg type="sp"/>
          <dgm:choose name="Name11">
            <dgm:if name="Name12" func="var" arg="dir" op="equ" val="norm">
              <dgm:shape xmlns:r="http://schemas.openxmlformats.org/officeDocument/2006/relationships" type="leftBrace" r:blip="">
                <dgm:adjLst>
                  <dgm:adj idx="1" val="0.35"/>
                </dgm:adjLst>
              </dgm:shape>
            </dgm:if>
            <dgm:else name="Name13">
              <dgm:shape xmlns:r="http://schemas.openxmlformats.org/officeDocument/2006/relationships" rot="180" type="leftBrace" r:blip="">
                <dgm:adjLst>
                  <dgm:adj idx="1" val="0.35"/>
                </dgm:adjLst>
              </dgm:shape>
            </dgm:else>
          </dgm:choose>
          <dgm:presOf/>
        </dgm:layoutNode>
        <dgm:layoutNode name="spH">
          <dgm:alg type="sp"/>
        </dgm:layoutNode>
        <dgm:choose name="Name14">
          <dgm:if name="Name15" axis="ch" ptType="node" func="cnt" op="gte" val="1">
            <dgm:layoutNode name="desTx" styleLbl="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secFontSz" refType="primFontSz"/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h" val="INF" fact="NaN" max="NaN"/>
              </dgm:ruleLst>
            </dgm:layoutNode>
          </dgm:if>
          <dgm:else name="Name16"/>
        </dgm:choose>
      </dgm:layoutNode>
      <dgm:forEach name="Name17" axis="followSib" ptType="sibTrans" cnt="1">
        <dgm:layoutNode name="spV">
          <dgm:alg type="sp"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vList5">
  <dgm:title val=""/>
  <dgm:desc val=""/>
  <dgm:catLst>
    <dgm:cat type="list" pri="15000"/>
    <dgm:cat type="convert" pri="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lin">
          <dgm:param type="linDir" val="fromT"/>
          <dgm:param type="nodeHorzAlign" val="l"/>
        </dgm:alg>
      </dgm:if>
      <dgm:else name="Name3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ch" forName="linNode" refType="h"/>
      <dgm:constr type="w" for="ch" forName="linNode" refType="w"/>
      <dgm:constr type="h" for="ch" forName="sp" refType="h" fact="0.05"/>
      <dgm:constr type="primFontSz" for="des" forName="parentText" op="equ" val="65"/>
      <dgm:constr type="secFontSz" for="des" forName="descendantText" op="equ"/>
    </dgm:constrLst>
    <dgm:ruleLst/>
    <dgm:forEach name="Name4" axis="ch" ptType="node">
      <dgm:layoutNode name="linNode">
        <dgm:choose name="Name5">
          <dgm:if name="Name6" func="var" arg="dir" op="equ" val="norm">
            <dgm:alg type="lin">
              <dgm:param type="linDir" val="fromL"/>
            </dgm:alg>
          </dgm:if>
          <dgm:else name="Name7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arentText" refType="w" fact="0.36"/>
          <dgm:constr type="w" for="ch" forName="descendantText" refType="w" fact="0.64"/>
          <dgm:constr type="h" for="ch" forName="parentText" refType="h"/>
          <dgm:constr type="h" for="ch" forName="descendantText" refType="h" refFor="ch" refForName="parentText" fact="0.8"/>
        </dgm:constrLst>
        <dgm:ruleLst/>
        <dgm:layoutNode name="parentText">
          <dgm:varLst>
            <dgm:chMax val="1"/>
            <dgm:bulletEnabled val="1"/>
          </dgm:varLst>
          <dgm:alg type="tx"/>
          <dgm:shape xmlns:r="http://schemas.openxmlformats.org/officeDocument/2006/relationships" type="roundRect" r:blip="" zOrderOff="3">
            <dgm:adjLst/>
          </dgm:shape>
          <dgm:presOf axis="self" ptType="node"/>
          <dgm:constrLst>
            <dgm:constr type="tMarg" refType="primFontSz" fact="0.15"/>
            <dgm:constr type="bMarg" refType="primFontSz" fact="0.15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8">
          <dgm:if name="Name9" axis="ch" ptType="node" func="cnt" op="gte" val="1">
            <dgm:layoutNode name="descendantText" styleLbl="alignAccFollowNode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choose name="Name10">
                <dgm:if name="Name11" func="var" arg="dir" op="equ" val="norm">
                  <dgm:shape xmlns:r="http://schemas.openxmlformats.org/officeDocument/2006/relationships" rot="90" type="round2SameRect" r:blip="">
                    <dgm:adjLst/>
                  </dgm:shape>
                </dgm:if>
                <dgm:else name="Name12">
                  <dgm:shape xmlns:r="http://schemas.openxmlformats.org/officeDocument/2006/relationships" rot="-90" type="round2SameRect" r:blip="">
                    <dgm:adjLst/>
                  </dgm:shape>
                </dgm:else>
              </dgm:choose>
              <dgm:presOf axis="des" ptType="node"/>
              <dgm:constrLst>
                <dgm:constr type="secFontSz" val="65"/>
                <dgm:constr type="primFontSz" refType="secFontSz"/>
                <dgm:constr type="lMarg" refType="secFontSz" fact="0.3"/>
                <dgm:constr type="rMarg" refType="secFontSz" fact="0.3"/>
                <dgm:constr type="tMarg" refType="secFontSz" fact="0.15"/>
                <dgm:constr type="bMarg" refType="secFontSz" fact="0.15"/>
              </dgm:constrLst>
              <dgm:ruleLst>
                <dgm:rule type="secFontSz" val="5" fact="NaN" max="NaN"/>
              </dgm:ruleLst>
            </dgm:layoutNode>
          </dgm:if>
          <dgm:else name="Name13"/>
        </dgm:choose>
      </dgm:layoutNode>
      <dgm:forEach name="Name14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7D16CA8-7DCC-4F2C-A1EF-C632B9D3E96D}" type="datetimeFigureOut">
              <a:rPr lang="en-US" smtClean="0"/>
              <a:t>6/10/2024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990660-4B7D-4C11-96DB-B19FFA8CA93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tangle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6.53</a:t>
            </a:r>
          </a:p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anchor="b">
            <a:normAutofit/>
          </a:bodyPr>
          <a:lstStyle>
            <a:lvl1pPr algn="l">
              <a:defRPr sz="3800" b="1"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grpSp>
        <p:nvGrpSpPr>
          <p:cNvPr id="10" name="Picture Placeholder 16" descr="abstract colorful illustration of buildings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et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23" name="Text Placeholder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SECTION HEADER</a:t>
            </a:r>
          </a:p>
        </p:txBody>
      </p:sp>
      <p:sp>
        <p:nvSpPr>
          <p:cNvPr id="19" name="Date Placeholder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4114800" cy="3081971"/>
          </a:xfrm>
        </p:spPr>
        <p:txBody>
          <a:bodyPr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Qu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2" name="Text Placeholder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QUADRANT 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Date Placeholder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wth Strategy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grpSp>
        <p:nvGrpSpPr>
          <p:cNvPr id="956" name="Picture Placeholder 1925" descr="abstract colorful illustration of buildings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959" name="Footer Placeholder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72768" y="704088"/>
            <a:ext cx="9052560" cy="640080"/>
          </a:xfrm>
        </p:spPr>
        <p:txBody>
          <a:bodyPr/>
          <a:lstStyle>
            <a:lvl1pPr algn="ctr">
              <a:defRPr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923544" y="2670048"/>
            <a:ext cx="4901184" cy="3200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364224" y="2532888"/>
            <a:ext cx="5166360" cy="369417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me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9" name="Text Placeholder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0" name="Text Placeholder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1" name="Text Placeholder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2" name="Text Placeholder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3" name="Text Placeholder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4" name="Text Placeholder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Year</a:t>
            </a:r>
            <a:endParaRPr lang="en-ZA" dirty="0"/>
          </a:p>
        </p:txBody>
      </p:sp>
      <p:sp>
        <p:nvSpPr>
          <p:cNvPr id="45" name="Text Placeholder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6" name="Text Placeholder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7" name="Text Placeholder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8" name="Text Placeholder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49" name="Text Placeholder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0" name="Text Placeholder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1" name="Text Placeholder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2" name="Text Placeholder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3" name="Text Placeholder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4" name="Text Placeholder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5" name="Text Placeholder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6" name="Text Placeholder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7" name="Text Placeholder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8" name="Text Placeholder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59" name="Text Placeholder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0" name="Text Placeholder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1" name="Text Placeholder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2" name="Text Placeholder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3" name="Text Placeholder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sp>
        <p:nvSpPr>
          <p:cNvPr id="64" name="Text Placeholder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MM</a:t>
            </a:r>
            <a:endParaRPr lang="en-ZA" dirty="0"/>
          </a:p>
        </p:txBody>
      </p:sp>
      <p:cxnSp>
        <p:nvCxnSpPr>
          <p:cNvPr id="65" name="Straight Connector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 Placeholder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Item Title</a:t>
            </a:r>
            <a:endParaRPr lang="en-ZA" dirty="0"/>
          </a:p>
        </p:txBody>
      </p:sp>
      <p:sp>
        <p:nvSpPr>
          <p:cNvPr id="67" name="Text Placeholder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n-US" dirty="0"/>
              <a:t>Month, Year</a:t>
            </a:r>
            <a:endParaRPr lang="en-ZA" dirty="0"/>
          </a:p>
        </p:txBody>
      </p:sp>
      <p:sp>
        <p:nvSpPr>
          <p:cNvPr id="68" name="Date Placeholder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al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924" y="1825625"/>
            <a:ext cx="10360152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eam 4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9" name="Picture Placeholder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3" name="Picture Placeholder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eam 8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1" name="Picture Placeholder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Picture Placeholder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5" name="Picture Placeholder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7" name="Picture Placeholder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Name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/>
            <a:r>
              <a:rPr lang="en-US" dirty="0"/>
              <a:t>Title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5" name="Picture Placeholder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7" name="Picture Placeholder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9" name="Picture Placeholder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1" name="Picture Placeholder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>
            <a:normAutofit/>
          </a:bodyPr>
          <a:lstStyle>
            <a:lvl1pPr>
              <a:defRPr sz="2000"/>
            </a:lvl1pPr>
          </a:lstStyle>
          <a:p>
            <a:r>
              <a:rPr lang="en-US"/>
              <a:t>Click icon to add picture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und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2" name="Text Placeholder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/>
            <a:r>
              <a:rPr lang="en-US" dirty="0"/>
              <a:t>CLICK TO EDIT SUBTITLE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1" name="Text Placeholder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/>
          <a:lstStyle>
            <a:lvl1pPr algn="r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grpSp>
        <p:nvGrpSpPr>
          <p:cNvPr id="971" name="Picture Placeholder 986" descr="abstract colorful illustration of buildings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Summary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Picture Placeholder 20" descr="abstract colorful illustration of buildings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/>
          <a:lstStyle/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675" name="Text Placeholder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17336" y="2816352"/>
            <a:ext cx="4114800" cy="2779776"/>
          </a:xfrm>
        </p:spPr>
        <p:txBody>
          <a:bodyPr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hank You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anchor="b" anchorCtr="0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10" name="Picture Placeholder 44" descr="abstract colorful illustration of buildings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3636942-C211-4B28-8DBD-C953E00AF71B}" type="datetime1">
              <a:rPr lang="en-US" smtClean="0"/>
              <a:t>6/10/2024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4B7E4EF-A1BD-40F4-AB7B-04F084DD991D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11255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Picture Placeholder 57" descr="abstract colorful illustration of buildings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olu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Picture Placeholder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/>
          <a:lstStyle>
            <a:lvl1pPr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text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EDIT TITLE</a:t>
            </a:r>
          </a:p>
        </p:txBody>
      </p:sp>
      <p:sp>
        <p:nvSpPr>
          <p:cNvPr id="15" name="Footer Placeholder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/>
          <a:lstStyle>
            <a:lvl1pPr algn="l">
              <a:defRPr/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16" name="Slide Number Placehold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 Overview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Picture Placeholder 1029" descr="abstract colorful illustration of buildings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/>
            <a:r>
              <a:rPr lang="en-US" dirty="0"/>
              <a:t>CLICK TO TEXT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 Benefi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4" name="Text Placeholder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 dirty="0"/>
              <a:t>CLICK TO EDIT TITLE</a:t>
            </a:r>
          </a:p>
        </p:txBody>
      </p:sp>
      <p:grpSp>
        <p:nvGrpSpPr>
          <p:cNvPr id="7" name="Picture Placeholder 795" descr="abstract colorful illustration of buildings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usiness 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 baseline="0"/>
            </a:lvl1pPr>
          </a:lstStyle>
          <a:p>
            <a:r>
              <a:rPr lang="en-US" dirty="0"/>
              <a:t>CLICK TO EDIT TITLE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9" name="Content Placeholder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0" name="Text Placeholder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2" name="Content Placeholder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/>
            <a:r>
              <a:rPr lang="en-US" dirty="0"/>
              <a:t>icon</a:t>
            </a:r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2</a:t>
            </a:r>
            <a:endParaRPr lang="en-ZA" dirty="0"/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3</a:t>
            </a:r>
            <a:endParaRPr lang="en-ZA" dirty="0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BULLET 4</a:t>
            </a:r>
            <a:endParaRPr lang="en-ZA" dirty="0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et Over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ZA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ZA" dirty="0"/>
              <a:t>Pitch deck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1</a:t>
            </a:r>
            <a:endParaRPr lang="en-ZA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2</a:t>
            </a:r>
            <a:endParaRPr lang="en-ZA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/>
            <a:r>
              <a:rPr lang="en-US" dirty="0"/>
              <a:t>3</a:t>
            </a:r>
            <a:endParaRPr lang="en-ZA" dirty="0"/>
          </a:p>
        </p:txBody>
      </p:sp>
      <p:sp>
        <p:nvSpPr>
          <p:cNvPr id="20" name="Text Placeholder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Section Description</a:t>
            </a:r>
          </a:p>
        </p:txBody>
      </p:sp>
      <p:sp>
        <p:nvSpPr>
          <p:cNvPr id="24" name="Date Placeholder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7/1/20XX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Pitch deck title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fld id="{B5CEABB6-07DC-46E8-9B57-56EC44A396E5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  <p:sldLayoutId id="2147483693" r:id="rId24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emf"/><Relationship Id="rId1" Type="http://schemas.openxmlformats.org/officeDocument/2006/relationships/slideLayout" Target="../slideLayouts/slideLayout2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24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24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2" Type="http://schemas.openxmlformats.org/officeDocument/2006/relationships/diagramData" Target="../diagrams/data6.xml"/><Relationship Id="rId1" Type="http://schemas.openxmlformats.org/officeDocument/2006/relationships/slideLayout" Target="../slideLayouts/slideLayout24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7" Type="http://schemas.openxmlformats.org/officeDocument/2006/relationships/image" Target="../media/image2.jpeg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4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6.jpg"/><Relationship Id="rId4" Type="http://schemas.openxmlformats.org/officeDocument/2006/relationships/image" Target="../media/image5.jp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5" y="1506030"/>
            <a:ext cx="4379976" cy="1547583"/>
          </a:xfrm>
        </p:spPr>
        <p:txBody>
          <a:bodyPr>
            <a:normAutofit fontScale="90000"/>
          </a:bodyPr>
          <a:lstStyle/>
          <a:p>
            <a:r>
              <a:rPr lang="en-US" sz="40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BAB 2: </a:t>
            </a:r>
            <a:r>
              <a:rPr lang="en-US" sz="40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Konsep</a:t>
            </a:r>
            <a:r>
              <a:rPr lang="en-US" sz="40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Etika dan </a:t>
            </a:r>
            <a:r>
              <a:rPr lang="en-US" sz="40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Peradaban</a:t>
            </a:r>
            <a:r>
              <a:rPr lang="en-US" sz="40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2400" dirty="0" err="1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bahagian</a:t>
            </a:r>
            <a:r>
              <a:rPr lang="en-US" sz="2400" dirty="0">
                <a:solidFill>
                  <a:schemeClr val="tx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4)</a:t>
            </a:r>
            <a:endParaRPr lang="en-US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096000" y="3159604"/>
            <a:ext cx="4961167" cy="1547583"/>
          </a:xfrm>
        </p:spPr>
        <p:txBody>
          <a:bodyPr>
            <a:normAutofit fontScale="92500"/>
          </a:bodyPr>
          <a:lstStyle/>
          <a:p>
            <a:r>
              <a:rPr lang="en-US" dirty="0">
                <a:latin typeface="Arial Nova" panose="020B0504020202020204" pitchFamily="34" charset="0"/>
              </a:rPr>
              <a:t>KONSEP PERADABAN DARI PERSPEKTIF: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Arial Nova" panose="020B0504020202020204" pitchFamily="34" charset="0"/>
              </a:rPr>
              <a:t>KOLONIALISME DAN PASCA KOLONIALISME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Arial Nova" panose="020B0504020202020204" pitchFamily="34" charset="0"/>
              </a:rPr>
              <a:t>TIMUR DAN BARAT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latin typeface="Arial Nova" panose="020B0504020202020204" pitchFamily="34" charset="0"/>
              </a:rPr>
              <a:t>AGAMA DAN KEPERCAYAAN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60CC41-D674-475F-9B93-6F91F3DA77A9}"/>
              </a:ext>
            </a:extLst>
          </p:cNvPr>
          <p:cNvSpPr txBox="1"/>
          <p:nvPr/>
        </p:nvSpPr>
        <p:spPr>
          <a:xfrm>
            <a:off x="9672418" y="127517"/>
            <a:ext cx="2519582" cy="338554"/>
          </a:xfrm>
          <a:prstGeom prst="rect">
            <a:avLst/>
          </a:prstGeom>
          <a:solidFill>
            <a:schemeClr val="bg1">
              <a:lumMod val="75000"/>
              <a:lumOff val="25000"/>
            </a:schemeClr>
          </a:solidFill>
        </p:spPr>
        <p:txBody>
          <a:bodyPr wrap="square" rtlCol="0">
            <a:spAutoFit/>
          </a:bodyPr>
          <a:lstStyle/>
          <a:p>
            <a:pPr algn="r"/>
            <a:r>
              <a:rPr lang="en-US" sz="1600" dirty="0">
                <a:latin typeface="Tw Cen MT Condensed Extra Bold" panose="020B0803020202020204" pitchFamily="34" charset="0"/>
              </a:rPr>
              <a:t>By ABDUL HAFEZ ZAHRUDDIN</a:t>
            </a:r>
            <a:endParaRPr lang="en-MY" sz="1600" dirty="0">
              <a:latin typeface="Tw Cen MT Condensed Extra Bold" panose="020B0803020202020204" pitchFamily="34" charset="0"/>
            </a:endParaRPr>
          </a:p>
        </p:txBody>
      </p:sp>
      <p:sp>
        <p:nvSpPr>
          <p:cNvPr id="5" name="Subtitle 4">
            <a:extLst>
              <a:ext uri="{FF2B5EF4-FFF2-40B4-BE49-F238E27FC236}">
                <a16:creationId xmlns:a16="http://schemas.microsoft.com/office/drawing/2014/main" id="{6680F85A-3AE1-453C-AB81-67719234CFEC}"/>
              </a:ext>
            </a:extLst>
          </p:cNvPr>
          <p:cNvSpPr txBox="1">
            <a:spLocks/>
          </p:cNvSpPr>
          <p:nvPr/>
        </p:nvSpPr>
        <p:spPr>
          <a:xfrm>
            <a:off x="10033001" y="496911"/>
            <a:ext cx="2159000" cy="326093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>
            <a:normAutofit fontScale="85000" lnSpcReduction="10000"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AU" dirty="0">
                <a:solidFill>
                  <a:srgbClr val="C00000"/>
                </a:solidFill>
              </a:rPr>
              <a:t>MPU 2162 / MPU 3122</a:t>
            </a:r>
          </a:p>
          <a:p>
            <a:pPr algn="ctr"/>
            <a:endParaRPr lang="en-MY" sz="16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8" name="Slide Background">
            <a:extLst>
              <a:ext uri="{FF2B5EF4-FFF2-40B4-BE49-F238E27FC236}">
                <a16:creationId xmlns:a16="http://schemas.microsoft.com/office/drawing/2014/main" id="{3ECBE1F1-D69B-4AFA-ABD5-8E41720EF6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 descr="Penampang batang tanaman di bawah mikroskop">
            <a:extLst>
              <a:ext uri="{FF2B5EF4-FFF2-40B4-BE49-F238E27FC236}">
                <a16:creationId xmlns:a16="http://schemas.microsoft.com/office/drawing/2014/main" id="{DF68B5D2-0390-9CFF-3F08-25B0A6CAC6C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8282" r="33516" b="-2"/>
          <a:stretch/>
        </p:blipFill>
        <p:spPr>
          <a:xfrm>
            <a:off x="-1" y="-2"/>
            <a:ext cx="3924887" cy="6858002"/>
          </a:xfrm>
          <a:prstGeom prst="rect">
            <a:avLst/>
          </a:prstGeom>
        </p:spPr>
      </p:pic>
      <p:sp useBgFill="1">
        <p:nvSpPr>
          <p:cNvPr id="30" name="Rectangle 29">
            <a:extLst>
              <a:ext uri="{FF2B5EF4-FFF2-40B4-BE49-F238E27FC236}">
                <a16:creationId xmlns:a16="http://schemas.microsoft.com/office/drawing/2014/main" id="{603A6265-E10C-4B85-9C20-E75FCAF9CC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410197" y="-1"/>
            <a:ext cx="6781802" cy="2286000"/>
          </a:xfrm>
          <a:prstGeom prst="rect">
            <a:avLst/>
          </a:prstGeom>
          <a:ln>
            <a:noFill/>
          </a:ln>
          <a:effectLst>
            <a:outerShdw blurRad="355600" dist="152400" sx="95000" sy="95000" algn="t" rotWithShape="0">
              <a:srgbClr val="000000">
                <a:alpha val="29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BEAE3A-23EA-0F57-04F8-B015CEFD1A13}"/>
              </a:ext>
            </a:extLst>
          </p:cNvPr>
          <p:cNvSpPr txBox="1"/>
          <p:nvPr/>
        </p:nvSpPr>
        <p:spPr>
          <a:xfrm>
            <a:off x="6115317" y="405685"/>
            <a:ext cx="5464968" cy="15593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4000" b="1" u="sng">
                <a:latin typeface="+mj-lt"/>
                <a:ea typeface="+mj-ea"/>
                <a:cs typeface="+mj-cs"/>
              </a:rPr>
              <a:t>Theory of Justice oleh John Rawls.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2C46514-A016-0F19-C808-0375FF102BCD}"/>
              </a:ext>
            </a:extLst>
          </p:cNvPr>
          <p:cNvSpPr txBox="1"/>
          <p:nvPr/>
        </p:nvSpPr>
        <p:spPr>
          <a:xfrm>
            <a:off x="4102553" y="2567618"/>
            <a:ext cx="7728375" cy="3496878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 lnSpcReduction="20000"/>
          </a:bodyPr>
          <a:lstStyle/>
          <a:p>
            <a:pPr marL="57150">
              <a:lnSpc>
                <a:spcPct val="110000"/>
              </a:lnSpc>
              <a:spcAft>
                <a:spcPts val="600"/>
              </a:spcAft>
            </a:pPr>
            <a:r>
              <a:rPr lang="en-US" sz="2400" b="1" dirty="0" err="1"/>
              <a:t>Prinsip</a:t>
            </a:r>
            <a:r>
              <a:rPr lang="en-US" sz="2400" b="1" dirty="0"/>
              <a:t> </a:t>
            </a:r>
            <a:r>
              <a:rPr lang="en-US" sz="2400" b="1" dirty="0" err="1"/>
              <a:t>Keadilan</a:t>
            </a:r>
            <a:r>
              <a:rPr lang="en-US" sz="2400" b="1" dirty="0"/>
              <a:t> </a:t>
            </a:r>
            <a:r>
              <a:rPr lang="en-US" sz="2400" b="1" dirty="0" err="1"/>
              <a:t>Pertama</a:t>
            </a:r>
            <a:r>
              <a:rPr lang="en-US" sz="2400" b="1" dirty="0"/>
              <a:t>:</a:t>
            </a:r>
          </a:p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2400" dirty="0" err="1"/>
              <a:t>Setiap</a:t>
            </a:r>
            <a:r>
              <a:rPr lang="en-US" sz="2400" dirty="0"/>
              <a:t> orang </a:t>
            </a:r>
            <a:r>
              <a:rPr lang="en-US" sz="2400" dirty="0" err="1"/>
              <a:t>memiliki</a:t>
            </a:r>
            <a:r>
              <a:rPr lang="en-US" sz="2400" dirty="0"/>
              <a:t> </a:t>
            </a:r>
            <a:r>
              <a:rPr lang="en-US" sz="2400" dirty="0" err="1"/>
              <a:t>hak</a:t>
            </a:r>
            <a:r>
              <a:rPr lang="en-US" sz="2400" dirty="0"/>
              <a:t> yang </a:t>
            </a:r>
            <a:r>
              <a:rPr lang="en-US" sz="2400" dirty="0" err="1"/>
              <a:t>sama</a:t>
            </a:r>
            <a:r>
              <a:rPr lang="en-US" sz="2400" dirty="0"/>
              <a:t> </a:t>
            </a:r>
            <a:r>
              <a:rPr lang="en-US" sz="2400" dirty="0" err="1"/>
              <a:t>atas</a:t>
            </a:r>
            <a:r>
              <a:rPr lang="en-US" sz="2400" dirty="0"/>
              <a:t> </a:t>
            </a:r>
            <a:r>
              <a:rPr lang="en-US" sz="2400" dirty="0" err="1"/>
              <a:t>kebebasan</a:t>
            </a:r>
            <a:r>
              <a:rPr lang="en-US" sz="2400" dirty="0"/>
              <a:t>, yang </a:t>
            </a:r>
            <a:r>
              <a:rPr lang="en-US" sz="2400" dirty="0" err="1"/>
              <a:t>harus</a:t>
            </a:r>
            <a:r>
              <a:rPr lang="en-US" sz="2400" dirty="0"/>
              <a:t> </a:t>
            </a:r>
            <a:r>
              <a:rPr lang="en-US" sz="2400" dirty="0" err="1"/>
              <a:t>dijamin</a:t>
            </a:r>
            <a:r>
              <a:rPr lang="en-US" sz="2400" dirty="0"/>
              <a:t> </a:t>
            </a:r>
            <a:r>
              <a:rPr lang="en-US" sz="2400" dirty="0" err="1"/>
              <a:t>sejauh</a:t>
            </a:r>
            <a:r>
              <a:rPr lang="en-US" sz="2400" dirty="0"/>
              <a:t> </a:t>
            </a:r>
            <a:r>
              <a:rPr lang="en-US" sz="2400" dirty="0" err="1"/>
              <a:t>mungkin</a:t>
            </a:r>
            <a:r>
              <a:rPr lang="en-US" sz="2400" dirty="0"/>
              <a:t> </a:t>
            </a:r>
            <a:r>
              <a:rPr lang="en-US" sz="2400" dirty="0" err="1"/>
              <a:t>tanpa</a:t>
            </a:r>
            <a:r>
              <a:rPr lang="en-US" sz="2400" dirty="0"/>
              <a:t> </a:t>
            </a:r>
            <a:r>
              <a:rPr lang="en-US" sz="2400" dirty="0" err="1"/>
              <a:t>melanggar</a:t>
            </a:r>
            <a:r>
              <a:rPr lang="en-US" sz="2400" dirty="0"/>
              <a:t> </a:t>
            </a:r>
            <a:r>
              <a:rPr lang="en-US" sz="2400" dirty="0" err="1"/>
              <a:t>hak</a:t>
            </a:r>
            <a:r>
              <a:rPr lang="en-US" sz="2400" dirty="0"/>
              <a:t> yang </a:t>
            </a:r>
            <a:r>
              <a:rPr lang="en-US" sz="2400" dirty="0" err="1"/>
              <a:t>sama</a:t>
            </a:r>
            <a:r>
              <a:rPr lang="en-US" sz="2400" dirty="0"/>
              <a:t> </a:t>
            </a:r>
            <a:r>
              <a:rPr lang="en-US" sz="2400" dirty="0" err="1"/>
              <a:t>bagi</a:t>
            </a:r>
            <a:r>
              <a:rPr lang="en-US" sz="2400" dirty="0"/>
              <a:t> orang lain.</a:t>
            </a:r>
          </a:p>
          <a:p>
            <a:pPr marL="285750" indent="-228600">
              <a:lnSpc>
                <a:spcPct val="1100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US" sz="2400" dirty="0"/>
          </a:p>
          <a:p>
            <a:pPr marL="57150">
              <a:lnSpc>
                <a:spcPct val="110000"/>
              </a:lnSpc>
              <a:spcAft>
                <a:spcPts val="600"/>
              </a:spcAft>
            </a:pPr>
            <a:r>
              <a:rPr lang="en-US" sz="2400" b="1" dirty="0" err="1"/>
              <a:t>Prinsip</a:t>
            </a:r>
            <a:r>
              <a:rPr lang="en-US" sz="2400" b="1" dirty="0"/>
              <a:t> </a:t>
            </a:r>
            <a:r>
              <a:rPr lang="en-US" sz="2400" b="1" dirty="0" err="1"/>
              <a:t>Keadilan</a:t>
            </a:r>
            <a:r>
              <a:rPr lang="en-US" sz="2400" b="1" dirty="0"/>
              <a:t> </a:t>
            </a:r>
            <a:r>
              <a:rPr lang="en-US" sz="2400" b="1" dirty="0" err="1"/>
              <a:t>Kedua</a:t>
            </a:r>
            <a:r>
              <a:rPr lang="en-US" sz="2400" b="1" dirty="0"/>
              <a:t>:</a:t>
            </a:r>
          </a:p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2400" dirty="0" err="1"/>
              <a:t>Ketidaksetaraan</a:t>
            </a:r>
            <a:r>
              <a:rPr lang="en-US" sz="2400" dirty="0"/>
              <a:t> </a:t>
            </a:r>
            <a:r>
              <a:rPr lang="en-US" sz="2400" dirty="0" err="1"/>
              <a:t>diperbolehkan</a:t>
            </a:r>
            <a:r>
              <a:rPr lang="en-US" sz="2400" dirty="0"/>
              <a:t> </a:t>
            </a:r>
            <a:r>
              <a:rPr lang="en-US" sz="2400" dirty="0" err="1"/>
              <a:t>jika</a:t>
            </a:r>
            <a:r>
              <a:rPr lang="en-US" sz="2400" dirty="0"/>
              <a:t> </a:t>
            </a:r>
            <a:r>
              <a:rPr lang="en-US" sz="2400" dirty="0" err="1"/>
              <a:t>memberikan</a:t>
            </a:r>
            <a:r>
              <a:rPr lang="en-US" sz="2400" dirty="0"/>
              <a:t> </a:t>
            </a:r>
            <a:r>
              <a:rPr lang="en-US" sz="2400" dirty="0" err="1"/>
              <a:t>manfaat</a:t>
            </a:r>
            <a:r>
              <a:rPr lang="en-US" sz="2400" dirty="0"/>
              <a:t> </a:t>
            </a:r>
            <a:r>
              <a:rPr lang="en-US" sz="2400" dirty="0" err="1"/>
              <a:t>terbesar</a:t>
            </a:r>
            <a:r>
              <a:rPr lang="en-US" sz="2400" dirty="0"/>
              <a:t> </a:t>
            </a:r>
            <a:r>
              <a:rPr lang="en-US" sz="2400" b="1" dirty="0" err="1"/>
              <a:t>kepada</a:t>
            </a:r>
            <a:r>
              <a:rPr lang="en-US" sz="2400" b="1" dirty="0"/>
              <a:t> yang paling </a:t>
            </a:r>
            <a:r>
              <a:rPr lang="en-US" sz="2400" b="1" dirty="0" err="1"/>
              <a:t>tidak</a:t>
            </a:r>
            <a:r>
              <a:rPr lang="en-US" sz="2400" b="1" dirty="0"/>
              <a:t> </a:t>
            </a:r>
            <a:r>
              <a:rPr lang="en-US" sz="2400" b="1" dirty="0" err="1"/>
              <a:t>beruntung</a:t>
            </a:r>
            <a:r>
              <a:rPr lang="en-US" sz="2400" dirty="0"/>
              <a:t>, </a:t>
            </a:r>
            <a:r>
              <a:rPr lang="en-US" sz="2400" dirty="0" err="1"/>
              <a:t>dengan</a:t>
            </a:r>
            <a:r>
              <a:rPr lang="en-US" sz="2400" dirty="0"/>
              <a:t> </a:t>
            </a:r>
            <a:r>
              <a:rPr lang="en-US" sz="2400" dirty="0" err="1"/>
              <a:t>memastikan</a:t>
            </a:r>
            <a:r>
              <a:rPr lang="en-US" sz="2400" dirty="0"/>
              <a:t> </a:t>
            </a:r>
            <a:r>
              <a:rPr lang="en-US" sz="2400" dirty="0" err="1"/>
              <a:t>bahwa</a:t>
            </a:r>
            <a:r>
              <a:rPr lang="en-US" sz="2400" dirty="0"/>
              <a:t> </a:t>
            </a:r>
            <a:r>
              <a:rPr lang="en-US" sz="2400" dirty="0" err="1"/>
              <a:t>situasi</a:t>
            </a:r>
            <a:r>
              <a:rPr lang="en-US" sz="2400" dirty="0"/>
              <a:t> </a:t>
            </a:r>
            <a:r>
              <a:rPr lang="en-US" sz="2400" dirty="0" err="1"/>
              <a:t>terburuk</a:t>
            </a:r>
            <a:r>
              <a:rPr lang="en-US" sz="2400" dirty="0"/>
              <a:t> yang </a:t>
            </a:r>
            <a:r>
              <a:rPr lang="en-US" sz="2400" dirty="0" err="1"/>
              <a:t>dapat</a:t>
            </a:r>
            <a:r>
              <a:rPr lang="en-US" sz="2400" dirty="0"/>
              <a:t> </a:t>
            </a:r>
            <a:r>
              <a:rPr lang="en-US" sz="2400" dirty="0" err="1"/>
              <a:t>diterima</a:t>
            </a:r>
            <a:r>
              <a:rPr lang="en-US" sz="2400" dirty="0"/>
              <a:t> </a:t>
            </a:r>
            <a:r>
              <a:rPr lang="en-US" sz="2400" dirty="0" err="1"/>
              <a:t>adalah</a:t>
            </a:r>
            <a:r>
              <a:rPr lang="en-US" sz="2400" dirty="0"/>
              <a:t> yang paling </a:t>
            </a:r>
            <a:r>
              <a:rPr lang="en-US" sz="2400" dirty="0" err="1"/>
              <a:t>baik</a:t>
            </a:r>
            <a:r>
              <a:rPr lang="en-US" sz="2400" dirty="0"/>
              <a:t> yang </a:t>
            </a:r>
            <a:r>
              <a:rPr lang="en-US" sz="2400" dirty="0" err="1"/>
              <a:t>bisa</a:t>
            </a:r>
            <a:r>
              <a:rPr lang="en-US" sz="2400" dirty="0"/>
              <a:t> </a:t>
            </a:r>
            <a:r>
              <a:rPr lang="en-US" sz="2400" dirty="0" err="1"/>
              <a:t>dicapai</a:t>
            </a:r>
            <a:r>
              <a:rPr lang="en-US" sz="24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9419826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31" name="Slide Background">
            <a:extLst>
              <a:ext uri="{FF2B5EF4-FFF2-40B4-BE49-F238E27FC236}">
                <a16:creationId xmlns:a16="http://schemas.microsoft.com/office/drawing/2014/main" id="{3ECBE1F1-D69B-4AFA-ABD5-8E41720EF6D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6" name="Picture 2" descr="Celebrating International Human Rights Day in your Class - TeachHUB">
            <a:extLst>
              <a:ext uri="{FF2B5EF4-FFF2-40B4-BE49-F238E27FC236}">
                <a16:creationId xmlns:a16="http://schemas.microsoft.com/office/drawing/2014/main" id="{68591147-7B6C-70B1-C4D9-6EEB7632182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69" r="31814"/>
          <a:stretch/>
        </p:blipFill>
        <p:spPr bwMode="auto">
          <a:xfrm>
            <a:off x="-1" y="-2"/>
            <a:ext cx="5410198" cy="68580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 useBgFill="1">
        <p:nvSpPr>
          <p:cNvPr id="1033" name="Rectangle 1032">
            <a:extLst>
              <a:ext uri="{FF2B5EF4-FFF2-40B4-BE49-F238E27FC236}">
                <a16:creationId xmlns:a16="http://schemas.microsoft.com/office/drawing/2014/main" id="{603A6265-E10C-4B85-9C20-E75FCAF9CC6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5410197" y="-1"/>
            <a:ext cx="6781802" cy="2286000"/>
          </a:xfrm>
          <a:prstGeom prst="rect">
            <a:avLst/>
          </a:prstGeom>
          <a:ln>
            <a:noFill/>
          </a:ln>
          <a:effectLst>
            <a:outerShdw blurRad="355600" dist="152400" sx="95000" sy="95000" algn="t" rotWithShape="0">
              <a:srgbClr val="000000">
                <a:alpha val="29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BEAE3A-23EA-0F57-04F8-B015CEFD1A13}"/>
              </a:ext>
            </a:extLst>
          </p:cNvPr>
          <p:cNvSpPr txBox="1"/>
          <p:nvPr/>
        </p:nvSpPr>
        <p:spPr>
          <a:xfrm>
            <a:off x="6115317" y="405685"/>
            <a:ext cx="5464968" cy="1559301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3400" b="1" u="sng">
                <a:latin typeface="+mj-lt"/>
                <a:ea typeface="+mj-ea"/>
                <a:cs typeface="+mj-cs"/>
              </a:rPr>
              <a:t>Kaitan Theory of Justice oleh John Rawls dalam konteks Malaysia.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2C46514-A016-0F19-C808-0375FF102BCD}"/>
              </a:ext>
            </a:extLst>
          </p:cNvPr>
          <p:cNvSpPr txBox="1"/>
          <p:nvPr/>
        </p:nvSpPr>
        <p:spPr>
          <a:xfrm>
            <a:off x="5707354" y="2285999"/>
            <a:ext cx="6067304" cy="416631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457200" indent="-228600">
              <a:lnSpc>
                <a:spcPct val="9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/>
              <a:t>Setiap</a:t>
            </a:r>
            <a:r>
              <a:rPr lang="en-US" sz="2400" dirty="0"/>
              <a:t> </a:t>
            </a:r>
            <a:r>
              <a:rPr lang="en-US" sz="2400" dirty="0" err="1"/>
              <a:t>individu</a:t>
            </a:r>
            <a:r>
              <a:rPr lang="en-US" sz="2400" dirty="0"/>
              <a:t> </a:t>
            </a:r>
            <a:r>
              <a:rPr lang="en-US" sz="2400" dirty="0" err="1"/>
              <a:t>ada</a:t>
            </a:r>
            <a:r>
              <a:rPr lang="en-US" sz="2400" dirty="0"/>
              <a:t> </a:t>
            </a:r>
            <a:r>
              <a:rPr lang="en-US" sz="2400" dirty="0" err="1"/>
              <a:t>hak</a:t>
            </a:r>
            <a:r>
              <a:rPr lang="en-US" sz="2400" dirty="0"/>
              <a:t> </a:t>
            </a:r>
            <a:r>
              <a:rPr lang="en-US" sz="2400" dirty="0" err="1"/>
              <a:t>kebebasan</a:t>
            </a:r>
            <a:r>
              <a:rPr lang="en-US" sz="2400" dirty="0"/>
              <a:t> </a:t>
            </a:r>
            <a:r>
              <a:rPr lang="en-US" sz="2400" dirty="0" err="1"/>
              <a:t>asas</a:t>
            </a:r>
            <a:r>
              <a:rPr lang="en-US" sz="2400" dirty="0"/>
              <a:t> </a:t>
            </a:r>
            <a:r>
              <a:rPr lang="en-US" sz="2400" dirty="0" err="1"/>
              <a:t>seperti</a:t>
            </a:r>
            <a:r>
              <a:rPr lang="en-US" sz="2400" dirty="0"/>
              <a:t> </a:t>
            </a:r>
            <a:r>
              <a:rPr lang="en-US" sz="2400" dirty="0" err="1"/>
              <a:t>hak</a:t>
            </a:r>
            <a:r>
              <a:rPr lang="en-US" sz="2400" dirty="0"/>
              <a:t> </a:t>
            </a:r>
            <a:r>
              <a:rPr lang="en-US" sz="2400" dirty="0" err="1"/>
              <a:t>beragama</a:t>
            </a:r>
            <a:r>
              <a:rPr lang="en-US" sz="2400" dirty="0"/>
              <a:t> dan </a:t>
            </a:r>
            <a:r>
              <a:rPr lang="en-US" sz="2400" dirty="0" err="1"/>
              <a:t>berbicara</a:t>
            </a:r>
            <a:r>
              <a:rPr lang="en-US" sz="2400" dirty="0"/>
              <a:t>. </a:t>
            </a:r>
          </a:p>
          <a:p>
            <a:pPr marL="457200" indent="-228600">
              <a:lnSpc>
                <a:spcPct val="9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/>
              <a:t>Setiap</a:t>
            </a:r>
            <a:r>
              <a:rPr lang="en-US" sz="2400" dirty="0"/>
              <a:t> orang </a:t>
            </a:r>
            <a:r>
              <a:rPr lang="en-US" sz="2400" dirty="0" err="1"/>
              <a:t>mempunyai</a:t>
            </a:r>
            <a:r>
              <a:rPr lang="en-US" sz="2400" dirty="0"/>
              <a:t> </a:t>
            </a:r>
            <a:r>
              <a:rPr lang="en-US" sz="2400" dirty="0" err="1"/>
              <a:t>peluang</a:t>
            </a:r>
            <a:r>
              <a:rPr lang="en-US" sz="2400" dirty="0"/>
              <a:t> yang </a:t>
            </a:r>
            <a:r>
              <a:rPr lang="en-US" sz="2400" dirty="0" err="1"/>
              <a:t>sama</a:t>
            </a:r>
            <a:r>
              <a:rPr lang="en-US" sz="2400" dirty="0"/>
              <a:t> </a:t>
            </a:r>
            <a:r>
              <a:rPr lang="en-US" sz="2400" dirty="0" err="1"/>
              <a:t>untuk</a:t>
            </a:r>
            <a:r>
              <a:rPr lang="en-US" sz="2400" dirty="0"/>
              <a:t> </a:t>
            </a:r>
            <a:r>
              <a:rPr lang="en-US" sz="2400" dirty="0" err="1"/>
              <a:t>berkembang</a:t>
            </a:r>
            <a:r>
              <a:rPr lang="en-US" sz="2400" dirty="0"/>
              <a:t> </a:t>
            </a:r>
            <a:r>
              <a:rPr lang="en-US" sz="2400" dirty="0" err="1"/>
              <a:t>maju</a:t>
            </a:r>
            <a:r>
              <a:rPr lang="en-US" sz="2400" dirty="0"/>
              <a:t>.</a:t>
            </a:r>
          </a:p>
          <a:p>
            <a:pPr marL="457200" indent="-228600">
              <a:lnSpc>
                <a:spcPct val="90000"/>
              </a:lnSpc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/>
              <a:t>Pengurangan</a:t>
            </a:r>
            <a:r>
              <a:rPr lang="en-US" sz="2400" dirty="0"/>
              <a:t> </a:t>
            </a:r>
            <a:r>
              <a:rPr lang="en-US" sz="2400" dirty="0" err="1"/>
              <a:t>perbezaan</a:t>
            </a:r>
            <a:r>
              <a:rPr lang="en-US" sz="2400" dirty="0"/>
              <a:t> </a:t>
            </a:r>
            <a:r>
              <a:rPr lang="en-US" sz="2400" dirty="0" err="1"/>
              <a:t>sosial</a:t>
            </a:r>
            <a:r>
              <a:rPr lang="en-US" sz="2400" dirty="0"/>
              <a:t> dan </a:t>
            </a:r>
            <a:r>
              <a:rPr lang="en-US" sz="2400" dirty="0" err="1"/>
              <a:t>ekonomi</a:t>
            </a:r>
            <a:r>
              <a:rPr lang="en-US" sz="2400" dirty="0"/>
              <a:t>, </a:t>
            </a:r>
            <a:r>
              <a:rPr lang="en-US" sz="2400" dirty="0" err="1"/>
              <a:t>penting</a:t>
            </a:r>
            <a:r>
              <a:rPr lang="en-US" sz="2400" dirty="0"/>
              <a:t> </a:t>
            </a:r>
            <a:r>
              <a:rPr lang="en-US" sz="2400" dirty="0" err="1"/>
              <a:t>untuk</a:t>
            </a:r>
            <a:r>
              <a:rPr lang="en-US" sz="2400" dirty="0"/>
              <a:t> </a:t>
            </a:r>
            <a:r>
              <a:rPr lang="en-US" sz="2400" dirty="0" err="1"/>
              <a:t>memberi</a:t>
            </a:r>
            <a:r>
              <a:rPr lang="en-US" sz="2400" dirty="0"/>
              <a:t> </a:t>
            </a:r>
            <a:r>
              <a:rPr lang="en-US" sz="2400" dirty="0" err="1"/>
              <a:t>perhatian</a:t>
            </a:r>
            <a:r>
              <a:rPr lang="en-US" sz="2400" dirty="0"/>
              <a:t> </a:t>
            </a:r>
            <a:r>
              <a:rPr lang="en-US" sz="2400" dirty="0" err="1"/>
              <a:t>kepada</a:t>
            </a:r>
            <a:r>
              <a:rPr lang="en-US" sz="2400" dirty="0"/>
              <a:t> </a:t>
            </a:r>
            <a:r>
              <a:rPr lang="en-US" sz="2400" dirty="0" err="1"/>
              <a:t>golongan</a:t>
            </a:r>
            <a:r>
              <a:rPr lang="en-US" sz="2400" dirty="0"/>
              <a:t> yang paling </a:t>
            </a:r>
            <a:r>
              <a:rPr lang="en-US" sz="2400" dirty="0" err="1"/>
              <a:t>memerlukan</a:t>
            </a:r>
            <a:r>
              <a:rPr lang="en-US" sz="2400" dirty="0"/>
              <a:t> </a:t>
            </a:r>
            <a:r>
              <a:rPr lang="en-US" sz="2400" dirty="0" err="1"/>
              <a:t>seperti</a:t>
            </a:r>
            <a:r>
              <a:rPr lang="en-US" sz="2400" dirty="0"/>
              <a:t> </a:t>
            </a:r>
            <a:r>
              <a:rPr lang="en-US" sz="2400" dirty="0" err="1"/>
              <a:t>golongan</a:t>
            </a:r>
            <a:r>
              <a:rPr lang="en-US" sz="2400" dirty="0"/>
              <a:t> miskin dan </a:t>
            </a:r>
            <a:r>
              <a:rPr lang="en-US" sz="2400" dirty="0" err="1"/>
              <a:t>minoriti</a:t>
            </a:r>
            <a:r>
              <a:rPr lang="en-US" sz="2400" dirty="0"/>
              <a:t>. 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94EBEFB-D1DB-4875-BC24-B162E1BBA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732520" y="6356350"/>
            <a:ext cx="32004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  <a:defRPr/>
            </a:pPr>
            <a:fld id="{B5CEABB6-07DC-46E8-9B57-56EC44A396E5}" type="slidenum">
              <a:rPr lang="en-US" sz="1200">
                <a:latin typeface="Calibri" panose="020F0502020204030204"/>
              </a:rPr>
              <a:pPr>
                <a:spcAft>
                  <a:spcPts val="600"/>
                </a:spcAft>
                <a:defRPr/>
              </a:pPr>
              <a:t>11</a:t>
            </a:fld>
            <a:endParaRPr lang="en-US" sz="1200"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05744111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Bahasa, sejarah, budaya bukti pengaruh Islam di Alam Melayu">
            <a:extLst>
              <a:ext uri="{FF2B5EF4-FFF2-40B4-BE49-F238E27FC236}">
                <a16:creationId xmlns:a16="http://schemas.microsoft.com/office/drawing/2014/main" id="{D3DA0AC5-9071-46F4-B233-60944EB4B9F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62"/>
          <a:stretch/>
        </p:blipFill>
        <p:spPr bwMode="auto">
          <a:xfrm>
            <a:off x="20" y="10"/>
            <a:ext cx="12191980" cy="6857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1" name="Rectangle 70">
            <a:extLst>
              <a:ext uri="{FF2B5EF4-FFF2-40B4-BE49-F238E27FC236}">
                <a16:creationId xmlns:a16="http://schemas.microsoft.com/office/drawing/2014/main" id="{37C89E4B-3C9F-44B9-8B86-D9E3D112D8E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5320142"/>
            <a:ext cx="12192000" cy="736551"/>
          </a:xfrm>
          <a:prstGeom prst="rect">
            <a:avLst/>
          </a:prstGeom>
          <a:solidFill>
            <a:schemeClr val="bg1">
              <a:alpha val="9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AA11816-9C3A-46BA-A28A-10946C129F04}"/>
              </a:ext>
            </a:extLst>
          </p:cNvPr>
          <p:cNvSpPr txBox="1"/>
          <p:nvPr/>
        </p:nvSpPr>
        <p:spPr>
          <a:xfrm>
            <a:off x="523875" y="5317240"/>
            <a:ext cx="11210925" cy="74483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</a:pPr>
            <a:r>
              <a:rPr lang="en-US" sz="2800" b="1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ea typeface="+mj-ea"/>
                <a:cs typeface="+mj-cs"/>
              </a:rPr>
              <a:t>KONSEP PERADABAN DARI PERSPEKTIF TIMUR DAN BARAT</a:t>
            </a:r>
          </a:p>
        </p:txBody>
      </p:sp>
      <p:cxnSp>
        <p:nvCxnSpPr>
          <p:cNvPr id="73" name="Straight Connector 72">
            <a:extLst>
              <a:ext uri="{FF2B5EF4-FFF2-40B4-BE49-F238E27FC236}">
                <a16:creationId xmlns:a16="http://schemas.microsoft.com/office/drawing/2014/main" id="{AA2EAA10-076F-46BD-8F0F-B9A2FB77A85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0" y="5241983"/>
            <a:ext cx="12192000" cy="0"/>
          </a:xfrm>
          <a:prstGeom prst="line">
            <a:avLst/>
          </a:prstGeom>
          <a:ln w="41275">
            <a:solidFill>
              <a:schemeClr val="bg1">
                <a:alpha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>
            <a:extLst>
              <a:ext uri="{FF2B5EF4-FFF2-40B4-BE49-F238E27FC236}">
                <a16:creationId xmlns:a16="http://schemas.microsoft.com/office/drawing/2014/main" id="{D891E407-403B-4764-86C9-33A56D3BCAA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0" y="6134852"/>
            <a:ext cx="12192000" cy="0"/>
          </a:xfrm>
          <a:prstGeom prst="line">
            <a:avLst/>
          </a:prstGeom>
          <a:ln w="41275">
            <a:solidFill>
              <a:schemeClr val="bg1">
                <a:alpha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904275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06D4B720-3584-4B1A-9048-F74A1BF597AF}"/>
              </a:ext>
            </a:extLst>
          </p:cNvPr>
          <p:cNvSpPr txBox="1"/>
          <p:nvPr/>
        </p:nvSpPr>
        <p:spPr>
          <a:xfrm>
            <a:off x="748163" y="800353"/>
            <a:ext cx="10552184" cy="54476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Timur –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merujuk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kepada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negara-negar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a Islam di Timur Tengah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seperti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Jordan,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Mesit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Palestin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dan lain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lain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</a:p>
          <a:p>
            <a:pPr marL="285750" indent="-28575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Agama 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  <a:sym typeface="Wingdings" panose="05000000000000000000" pitchFamily="2" charset="2"/>
              </a:rPr>
              <a:t>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teras dan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elemen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penting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dalam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pembinaan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sebuah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peradaban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untuk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memastikan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ia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kukuh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</a:p>
          <a:p>
            <a:pPr marL="285750" indent="-28575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Dilihat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melalui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kaca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mata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agama Islam.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Perubahan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berlaku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kepada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masyarakat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arab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jahiliah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perubahan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ke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arah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yang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lebih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baik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berpandukan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al-Quran dan as-Sunnah.</a:t>
            </a:r>
          </a:p>
          <a:p>
            <a:pPr marL="285750" indent="-28575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Mencakupi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keseluruhan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aspek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kehidupan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: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bukan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sahaja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ibadah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khusus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(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solat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puasa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haji, zakat),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tetapi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juga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ekonomi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politik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perundangan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kekeluargaan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etc.</a:t>
            </a:r>
          </a:p>
          <a:p>
            <a:pPr marL="285750" indent="-28575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Kepelbagaian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bangsa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warna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kulit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bukan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sesuatu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yang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perlu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dibezakan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</a:p>
          <a:p>
            <a:pPr marL="285750" indent="-28575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Islam</a:t>
            </a:r>
            <a:r>
              <a:rPr lang="en-MY" sz="2400" b="0" i="0" u="none" strike="noStrike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dirty="0" err="1">
                <a:solidFill>
                  <a:srgbClr val="000000"/>
                </a:solidFill>
                <a:latin typeface="Calibri" panose="020F0502020204030204" pitchFamily="34" charset="0"/>
              </a:rPr>
              <a:t>menegah</a:t>
            </a:r>
            <a:r>
              <a:rPr lang="en-MY" sz="2400" b="0" i="0" u="none" strike="noStrike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dirty="0" err="1">
                <a:solidFill>
                  <a:srgbClr val="000000"/>
                </a:solidFill>
                <a:latin typeface="Calibri" panose="020F0502020204030204" pitchFamily="34" charset="0"/>
              </a:rPr>
              <a:t>penindasan</a:t>
            </a:r>
            <a:r>
              <a:rPr lang="en-MY" sz="2400" b="0" i="0" u="none" strike="noStrike" dirty="0">
                <a:solidFill>
                  <a:srgbClr val="000000"/>
                </a:solidFill>
                <a:latin typeface="Calibri" panose="020F0502020204030204" pitchFamily="34" charset="0"/>
              </a:rPr>
              <a:t> dan </a:t>
            </a:r>
            <a:r>
              <a:rPr lang="en-MY" sz="2400" b="0" i="0" u="none" strike="noStrike" dirty="0" err="1">
                <a:solidFill>
                  <a:srgbClr val="000000"/>
                </a:solidFill>
                <a:latin typeface="Calibri" panose="020F0502020204030204" pitchFamily="34" charset="0"/>
              </a:rPr>
              <a:t>kezaliman</a:t>
            </a:r>
            <a:r>
              <a:rPr lang="en-MY" sz="2400" b="0" i="0" u="none" strike="noStrike" dirty="0">
                <a:solidFill>
                  <a:srgbClr val="000000"/>
                </a:solidFill>
                <a:latin typeface="Calibri" panose="020F0502020204030204" pitchFamily="34" charset="0"/>
              </a:rPr>
              <a:t>. </a:t>
            </a:r>
            <a:endParaRPr lang="en-MY" sz="240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 marL="285750" indent="-28575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Praktik</a:t>
            </a:r>
            <a:r>
              <a:rPr lang="en-MY" sz="2400" b="0" i="0" u="none" strike="noStrike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dirty="0" err="1">
                <a:solidFill>
                  <a:srgbClr val="000000"/>
                </a:solidFill>
                <a:latin typeface="Calibri" panose="020F0502020204030204" pitchFamily="34" charset="0"/>
              </a:rPr>
              <a:t>toleransi</a:t>
            </a:r>
            <a:r>
              <a:rPr lang="en-MY" sz="2400" b="0" i="0" u="none" strike="noStrike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dirty="0" err="1">
                <a:solidFill>
                  <a:srgbClr val="000000"/>
                </a:solidFill>
                <a:latin typeface="Calibri" panose="020F0502020204030204" pitchFamily="34" charset="0"/>
              </a:rPr>
              <a:t>antara</a:t>
            </a:r>
            <a:r>
              <a:rPr lang="en-MY" sz="2400" b="0" i="0" u="none" strike="noStrike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dirty="0" err="1">
                <a:solidFill>
                  <a:srgbClr val="000000"/>
                </a:solidFill>
                <a:latin typeface="Calibri" panose="020F0502020204030204" pitchFamily="34" charset="0"/>
              </a:rPr>
              <a:t>satu</a:t>
            </a:r>
            <a:r>
              <a:rPr lang="en-MY" sz="2400" b="0" i="0" u="none" strike="noStrike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dirty="0" err="1">
                <a:solidFill>
                  <a:srgbClr val="000000"/>
                </a:solidFill>
                <a:latin typeface="Calibri" panose="020F0502020204030204" pitchFamily="34" charset="0"/>
              </a:rPr>
              <a:t>sama</a:t>
            </a:r>
            <a:r>
              <a:rPr lang="en-MY" sz="2400" b="0" i="0" u="none" strike="noStrike" dirty="0">
                <a:solidFill>
                  <a:srgbClr val="000000"/>
                </a:solidFill>
                <a:latin typeface="Calibri" panose="020F0502020204030204" pitchFamily="34" charset="0"/>
              </a:rPr>
              <a:t> lain.</a:t>
            </a:r>
            <a:endParaRPr lang="en-MY" sz="2400" b="0" i="0" u="none" strike="noStrike" baseline="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AA11816-9C3A-46BA-A28A-10946C129F04}"/>
              </a:ext>
            </a:extLst>
          </p:cNvPr>
          <p:cNvSpPr txBox="1"/>
          <p:nvPr/>
        </p:nvSpPr>
        <p:spPr>
          <a:xfrm>
            <a:off x="374909" y="338688"/>
            <a:ext cx="10334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accent1">
                    <a:lumMod val="50000"/>
                  </a:schemeClr>
                </a:solidFill>
              </a:rPr>
              <a:t>Timur</a:t>
            </a:r>
            <a:endParaRPr lang="en-MY" sz="2400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6957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1AA11816-9C3A-46BA-A28A-10946C129F04}"/>
              </a:ext>
            </a:extLst>
          </p:cNvPr>
          <p:cNvSpPr txBox="1"/>
          <p:nvPr/>
        </p:nvSpPr>
        <p:spPr>
          <a:xfrm>
            <a:off x="374909" y="338688"/>
            <a:ext cx="103348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accent1">
                    <a:lumMod val="50000"/>
                  </a:schemeClr>
                </a:solidFill>
              </a:rPr>
              <a:t>Timur</a:t>
            </a:r>
            <a:endParaRPr lang="en-MY" sz="2400" b="1" dirty="0">
              <a:solidFill>
                <a:schemeClr val="accent1">
                  <a:lumMod val="50000"/>
                </a:schemeClr>
              </a:solidFill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2F312CB-2620-4148-ACC3-1D9329847864}"/>
              </a:ext>
            </a:extLst>
          </p:cNvPr>
          <p:cNvSpPr txBox="1"/>
          <p:nvPr/>
        </p:nvSpPr>
        <p:spPr>
          <a:xfrm>
            <a:off x="544492" y="800353"/>
            <a:ext cx="5266386" cy="46166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MY" sz="2400" dirty="0">
                <a:latin typeface="Calibri" panose="020F0502020204030204" pitchFamily="34" charset="0"/>
                <a:cs typeface="Calibri" panose="020F0502020204030204" pitchFamily="34" charset="0"/>
              </a:rPr>
              <a:t>Zaman </a:t>
            </a:r>
            <a:r>
              <a:rPr lang="en-MY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Jahiliyah</a:t>
            </a:r>
            <a:r>
              <a:rPr lang="en-MY" sz="2400" dirty="0">
                <a:latin typeface="Calibri" panose="020F0502020204030204" pitchFamily="34" charset="0"/>
                <a:cs typeface="Calibri" panose="020F0502020204030204" pitchFamily="34" charset="0"/>
              </a:rPr>
              <a:t> (zaman </a:t>
            </a:r>
            <a:r>
              <a:rPr lang="en-MY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gelap</a:t>
            </a:r>
            <a:r>
              <a:rPr lang="en-MY" sz="2400" dirty="0">
                <a:latin typeface="Calibri" panose="020F0502020204030204" pitchFamily="34" charset="0"/>
                <a:cs typeface="Calibri" panose="020F0502020204030204" pitchFamily="34" charset="0"/>
              </a:rPr>
              <a:t>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9F07524-A759-44D5-837E-293F9E102453}"/>
              </a:ext>
            </a:extLst>
          </p:cNvPr>
          <p:cNvSpPr txBox="1"/>
          <p:nvPr/>
        </p:nvSpPr>
        <p:spPr>
          <a:xfrm>
            <a:off x="6408419" y="800353"/>
            <a:ext cx="5277694" cy="461665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MY" sz="2400" dirty="0">
                <a:latin typeface="Calibri" panose="020F0502020204030204" pitchFamily="34" charset="0"/>
                <a:cs typeface="Calibri" panose="020F0502020204030204" pitchFamily="34" charset="0"/>
              </a:rPr>
              <a:t>Setelah </a:t>
            </a:r>
            <a:r>
              <a:rPr lang="en-MY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kedatangan</a:t>
            </a:r>
            <a:r>
              <a:rPr lang="en-MY" sz="2400" dirty="0">
                <a:latin typeface="Calibri" panose="020F0502020204030204" pitchFamily="34" charset="0"/>
                <a:cs typeface="Calibri" panose="020F0502020204030204" pitchFamily="34" charset="0"/>
              </a:rPr>
              <a:t> Islam</a:t>
            </a:r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7D051AAE-7237-4074-870E-3295CDC4032B}"/>
              </a:ext>
            </a:extLst>
          </p:cNvPr>
          <p:cNvSpPr/>
          <p:nvPr/>
        </p:nvSpPr>
        <p:spPr>
          <a:xfrm>
            <a:off x="5827594" y="906747"/>
            <a:ext cx="580825" cy="294838"/>
          </a:xfrm>
          <a:prstGeom prst="rightArrow">
            <a:avLst/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63D2029-9F83-4D6B-855F-94EAED177F4E}"/>
              </a:ext>
            </a:extLst>
          </p:cNvPr>
          <p:cNvSpPr txBox="1"/>
          <p:nvPr/>
        </p:nvSpPr>
        <p:spPr>
          <a:xfrm>
            <a:off x="544492" y="1262018"/>
            <a:ext cx="5266386" cy="4154984"/>
          </a:xfrm>
          <a:prstGeom prst="rect">
            <a:avLst/>
          </a:prstGeom>
          <a:noFill/>
          <a:ln>
            <a:solidFill>
              <a:schemeClr val="accent2">
                <a:lumMod val="60000"/>
                <a:lumOff val="40000"/>
              </a:schemeClr>
            </a:solidFill>
          </a:ln>
        </p:spPr>
        <p:txBody>
          <a:bodyPr wrap="square">
            <a:spAutoFit/>
          </a:bodyPr>
          <a:lstStyle/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Tanpa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pedoman</a:t>
            </a:r>
            <a:endParaRPr lang="en-MY" sz="2200" b="0" i="0" u="none" strike="noStrike" baseline="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Kemunduran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fikiran</a:t>
            </a:r>
            <a:endParaRPr lang="en-MY" sz="2200" b="0" i="0" u="none" strike="noStrike" baseline="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Akhlak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yang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rendah</a:t>
            </a:r>
            <a:endParaRPr lang="en-MY" sz="220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Masyarakat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kucar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kacir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semangat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asabiyah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(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taat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kepada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kaum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sendiri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prejudis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terhadap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kaum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lain).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Peperangan</a:t>
            </a:r>
            <a:endParaRPr lang="en-MY" sz="220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Wujud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kelas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/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kasta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.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Perdagangan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hamba.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Memandang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rendah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terhadap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kedudukan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Wanita (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dipandang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sebagai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alat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amalan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tanam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anak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Wanita).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Akhlak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yang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rendah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.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Tipu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dalam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ekonomi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  <a:endParaRPr lang="en-MY" sz="2200" b="0" i="0" u="none" strike="noStrike" baseline="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4581C32-6281-4A22-8204-E0416AC88EF5}"/>
              </a:ext>
            </a:extLst>
          </p:cNvPr>
          <p:cNvSpPr txBox="1"/>
          <p:nvPr/>
        </p:nvSpPr>
        <p:spPr>
          <a:xfrm>
            <a:off x="6408418" y="1262018"/>
            <a:ext cx="5266386" cy="4832092"/>
          </a:xfrm>
          <a:prstGeom prst="rect">
            <a:avLst/>
          </a:prstGeom>
          <a:noFill/>
          <a:ln>
            <a:solidFill>
              <a:schemeClr val="accent6">
                <a:lumMod val="50000"/>
              </a:schemeClr>
            </a:solidFill>
          </a:ln>
        </p:spPr>
        <p:txBody>
          <a:bodyPr wrap="square">
            <a:spAutoFit/>
          </a:bodyPr>
          <a:lstStyle/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Kesetiaan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terhadap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kaum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tidak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wujud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lagi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.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Semua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sama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Islam.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Menamatkan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permusuhan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antara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kaum-kaum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Semua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manusia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sama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taraf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.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Kemuliaan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manusia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berdasarkan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ketaatan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terhadap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Allah.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US" sz="22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Manusia</a:t>
            </a:r>
            <a:r>
              <a:rPr lang="en-US" sz="22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tidak</a:t>
            </a:r>
            <a:r>
              <a:rPr lang="en-US" sz="22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dibezakan</a:t>
            </a:r>
            <a:r>
              <a:rPr lang="en-US" sz="22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mengikut</a:t>
            </a:r>
            <a:r>
              <a:rPr lang="en-US" sz="22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kekayaan</a:t>
            </a:r>
            <a:r>
              <a:rPr lang="en-US" sz="22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atau</a:t>
            </a:r>
            <a:r>
              <a:rPr lang="en-US" sz="22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pangkat</a:t>
            </a:r>
            <a:r>
              <a:rPr lang="en-US" sz="22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r>
              <a:rPr lang="en-US" sz="2200" dirty="0" err="1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mereka</a:t>
            </a:r>
            <a:r>
              <a:rPr lang="en-US" sz="2200" dirty="0">
                <a:solidFill>
                  <a:srgbClr val="000000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  <a:cs typeface="Calibri" panose="020F0502020204030204" pitchFamily="34" charset="0"/>
              </a:rPr>
              <a:t>.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aruah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dan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kebajikan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kaum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Wanita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dijaga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Kaum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wanita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memainkan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peranan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sama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pentingnya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dengan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goIongan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lelaki</a:t>
            </a:r>
            <a:r>
              <a:rPr lang="en-MY" sz="22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171450" indent="-171450" algn="just"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Menghalang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amalan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tidak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jujur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dalam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jual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beli</a:t>
            </a:r>
            <a:endParaRPr lang="en-MY" sz="2200" b="0" i="0" u="none" strike="noStrike" baseline="0" dirty="0">
              <a:solidFill>
                <a:srgbClr val="0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811542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808EFDAE-1955-4A43-BFAE-BA65A68260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63810" y="418284"/>
            <a:ext cx="8117169" cy="6021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43734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itle 22">
            <a:extLst>
              <a:ext uri="{FF2B5EF4-FFF2-40B4-BE49-F238E27FC236}">
                <a16:creationId xmlns:a16="http://schemas.microsoft.com/office/drawing/2014/main" id="{5FB75C3E-5885-49DD-8190-BB1E8C511A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556" y="-57502"/>
            <a:ext cx="11737075" cy="1325563"/>
          </a:xfrm>
          <a:noFill/>
        </p:spPr>
        <p:txBody>
          <a:bodyPr>
            <a:normAutofit/>
          </a:bodyPr>
          <a:lstStyle/>
          <a:p>
            <a:pPr algn="l"/>
            <a:r>
              <a:rPr lang="en-ZA" sz="2400" cap="none" dirty="0" err="1"/>
              <a:t>Dalam</a:t>
            </a:r>
            <a:r>
              <a:rPr lang="en-ZA" sz="2400" cap="none" dirty="0"/>
              <a:t> </a:t>
            </a:r>
            <a:r>
              <a:rPr lang="en-ZA" sz="2400" cap="none" dirty="0" err="1"/>
              <a:t>melahirkan</a:t>
            </a:r>
            <a:r>
              <a:rPr lang="en-ZA" sz="2400" cap="none" dirty="0"/>
              <a:t> </a:t>
            </a:r>
            <a:r>
              <a:rPr lang="en-ZA" sz="2400" cap="none" dirty="0" err="1"/>
              <a:t>sebuah</a:t>
            </a:r>
            <a:r>
              <a:rPr lang="en-ZA" sz="2400" cap="none" dirty="0"/>
              <a:t> </a:t>
            </a:r>
            <a:r>
              <a:rPr lang="en-ZA" sz="2400" cap="none" dirty="0" err="1"/>
              <a:t>peradaban</a:t>
            </a:r>
            <a:r>
              <a:rPr lang="en-ZA" sz="2400" cap="none" dirty="0"/>
              <a:t>, </a:t>
            </a:r>
            <a:r>
              <a:rPr lang="en-ZA" sz="2400" cap="none" dirty="0" err="1"/>
              <a:t>terdapat</a:t>
            </a:r>
            <a:r>
              <a:rPr lang="en-ZA" sz="2400" cap="none" dirty="0"/>
              <a:t> </a:t>
            </a:r>
            <a:r>
              <a:rPr lang="en-ZA" sz="2400" cap="none" dirty="0" err="1"/>
              <a:t>dua</a:t>
            </a:r>
            <a:r>
              <a:rPr lang="en-ZA" sz="2400" cap="none" dirty="0"/>
              <a:t> </a:t>
            </a:r>
            <a:r>
              <a:rPr lang="en-ZA" sz="2400" cap="none" dirty="0" err="1"/>
              <a:t>asas</a:t>
            </a:r>
            <a:r>
              <a:rPr lang="en-ZA" sz="2400" cap="none" dirty="0"/>
              <a:t> </a:t>
            </a:r>
            <a:r>
              <a:rPr lang="en-ZA" sz="2400" cap="none" dirty="0" err="1"/>
              <a:t>atau</a:t>
            </a:r>
            <a:r>
              <a:rPr lang="en-ZA" sz="2400" cap="none" dirty="0"/>
              <a:t> </a:t>
            </a:r>
            <a:r>
              <a:rPr lang="en-ZA" sz="2400" cap="none" dirty="0" err="1"/>
              <a:t>elemen</a:t>
            </a:r>
            <a:r>
              <a:rPr lang="en-ZA" sz="2400" cap="none" dirty="0"/>
              <a:t> yang </a:t>
            </a:r>
            <a:r>
              <a:rPr lang="en-ZA" sz="2400" cap="none" dirty="0" err="1"/>
              <a:t>penting</a:t>
            </a:r>
            <a:r>
              <a:rPr lang="en-ZA" sz="2400" cap="none" dirty="0"/>
              <a:t>, </a:t>
            </a:r>
            <a:r>
              <a:rPr lang="en-ZA" sz="2400" cap="none" dirty="0" err="1"/>
              <a:t>iaitu</a:t>
            </a:r>
            <a:r>
              <a:rPr lang="en-ZA" sz="2400" cap="none" dirty="0"/>
              <a:t>:</a:t>
            </a:r>
          </a:p>
        </p:txBody>
      </p:sp>
      <p:pic>
        <p:nvPicPr>
          <p:cNvPr id="3076" name="Picture 4" descr="Psychic Philosophies — In the spiritual community, we have all come...">
            <a:extLst>
              <a:ext uri="{FF2B5EF4-FFF2-40B4-BE49-F238E27FC236}">
                <a16:creationId xmlns:a16="http://schemas.microsoft.com/office/drawing/2014/main" id="{16CFFDEB-2319-4CB4-9CC3-3292701480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588" y="1097320"/>
            <a:ext cx="4052367" cy="20563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 descr="Transport: €7 billion for key infrastructure projects for key missing links  &amp;amp; green transport">
            <a:extLst>
              <a:ext uri="{FF2B5EF4-FFF2-40B4-BE49-F238E27FC236}">
                <a16:creationId xmlns:a16="http://schemas.microsoft.com/office/drawing/2014/main" id="{2FC982B3-8000-4CDC-A7EF-0096EE424E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77" b="13243"/>
          <a:stretch/>
        </p:blipFill>
        <p:spPr bwMode="auto">
          <a:xfrm>
            <a:off x="792588" y="4049750"/>
            <a:ext cx="4052367" cy="24314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D786D157-AF9F-4EFD-85C1-18AB37DCAAAB}"/>
              </a:ext>
            </a:extLst>
          </p:cNvPr>
          <p:cNvSpPr txBox="1"/>
          <p:nvPr/>
        </p:nvSpPr>
        <p:spPr>
          <a:xfrm>
            <a:off x="4844954" y="1113430"/>
            <a:ext cx="6644126" cy="193899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Mencakupi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agama,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dasar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pemikiran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nilai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budaya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warisan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adat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undang-undang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sejarah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Bahasa dan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adab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</a:p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Kesemua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ini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mempengaruhi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dan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menentukan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identity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masyarakat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dan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kemampanan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sesuatu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tamadun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  <a:endParaRPr lang="en-MY" sz="2200" b="0" i="0" u="none" strike="noStrike" baseline="0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4FEC78B-2FEF-4261-9E2A-38F77E7F32A4}"/>
              </a:ext>
            </a:extLst>
          </p:cNvPr>
          <p:cNvSpPr txBox="1"/>
          <p:nvPr/>
        </p:nvSpPr>
        <p:spPr>
          <a:xfrm>
            <a:off x="4844954" y="4049750"/>
            <a:ext cx="6644126" cy="243143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txBody>
          <a:bodyPr wrap="square">
            <a:spAutoFit/>
          </a:bodyPr>
          <a:lstStyle/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Mencakupi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pembangunan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infrastruktur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produk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pekerjaan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kemahiran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dan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penghidupan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</a:p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Bersifat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universal dan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dimiliki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oleh mana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mana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peradaban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dengan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usaha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dan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daya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saing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</a:p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Justeru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hasil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setiap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kemajuan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sains dan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teknologi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menjadi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milik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200" dirty="0" err="1">
                <a:solidFill>
                  <a:srgbClr val="000000"/>
                </a:solidFill>
                <a:latin typeface="Calibri" panose="020F0502020204030204" pitchFamily="34" charset="0"/>
              </a:rPr>
              <a:t>masyarakat</a:t>
            </a:r>
            <a:r>
              <a:rPr lang="en-MY" sz="2200" dirty="0">
                <a:solidFill>
                  <a:srgbClr val="000000"/>
                </a:solidFill>
                <a:latin typeface="Calibri" panose="020F0502020204030204" pitchFamily="34" charset="0"/>
              </a:rPr>
              <a:t> global.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5CCAC56C-97BC-4382-8EAA-108121012CA5}"/>
              </a:ext>
            </a:extLst>
          </p:cNvPr>
          <p:cNvSpPr txBox="1"/>
          <p:nvPr/>
        </p:nvSpPr>
        <p:spPr>
          <a:xfrm>
            <a:off x="818308" y="2422883"/>
            <a:ext cx="40266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MY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ASPEK ROHANI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2EEECB4-786A-4C63-83CF-1CC01D9D12C5}"/>
              </a:ext>
            </a:extLst>
          </p:cNvPr>
          <p:cNvSpPr txBox="1"/>
          <p:nvPr/>
        </p:nvSpPr>
        <p:spPr>
          <a:xfrm>
            <a:off x="818308" y="5886273"/>
            <a:ext cx="40266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MY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ASPEK FIZIKAL</a:t>
            </a:r>
          </a:p>
        </p:txBody>
      </p:sp>
    </p:spTree>
    <p:extLst>
      <p:ext uri="{BB962C8B-B14F-4D97-AF65-F5344CB8AC3E}">
        <p14:creationId xmlns:p14="http://schemas.microsoft.com/office/powerpoint/2010/main" val="383130072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708C79-A4AC-4B5D-92DF-600737E4D1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3358" y="252856"/>
            <a:ext cx="1877704" cy="631162"/>
          </a:xfrm>
        </p:spPr>
        <p:txBody>
          <a:bodyPr>
            <a:normAutofit/>
          </a:bodyPr>
          <a:lstStyle/>
          <a:p>
            <a:r>
              <a:rPr 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BARAT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E05E305-44A9-49E8-9DA6-ACA70E2F6402}"/>
              </a:ext>
            </a:extLst>
          </p:cNvPr>
          <p:cNvSpPr txBox="1"/>
          <p:nvPr/>
        </p:nvSpPr>
        <p:spPr>
          <a:xfrm>
            <a:off x="750627" y="1103026"/>
            <a:ext cx="7929349" cy="455509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Peradaban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bersandarkan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kepada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kemajuan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sains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dan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teknologi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Mengalami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3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fasa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</a:p>
          <a:p>
            <a:pPr marL="1714500" lvl="3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zaman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klasik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falsafah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Yunani dan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Hellenik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),</a:t>
            </a:r>
          </a:p>
          <a:p>
            <a:pPr marL="1714500" lvl="3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zaman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kegelapan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(agama Kristian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mula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memegang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tampuk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pemerintahan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,</a:t>
            </a:r>
          </a:p>
          <a:p>
            <a:pPr marL="1714500" lvl="3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zaman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moden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Elemen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memberi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identity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kepada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tamadun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barat –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aspek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pemikiran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wujud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lebih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awal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daripada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kemajuan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fizikal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3164184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16024D09-2727-4FEA-9A25-162E7DB292FE}"/>
              </a:ext>
            </a:extLst>
          </p:cNvPr>
          <p:cNvSpPr txBox="1"/>
          <p:nvPr/>
        </p:nvSpPr>
        <p:spPr>
          <a:xfrm>
            <a:off x="99248" y="338751"/>
            <a:ext cx="5996751" cy="68634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Kemajuan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sains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dan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teknologi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berasas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daripada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konsep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marL="2171700" lvl="4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Modernisme</a:t>
            </a:r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171700" lvl="4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Sekularisme</a:t>
            </a:r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171700" lvl="4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Liberalisme</a:t>
            </a:r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171700" lvl="4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Humanisme</a:t>
            </a:r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171700" lvl="4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Rasionalisme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Pemikiran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dan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falsafah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barat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menentukan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hala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tuju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peradaban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Barat.</a:t>
            </a:r>
          </a:p>
          <a:p>
            <a:pPr marL="342900" indent="-34290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Kemunculan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tamadun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Barat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bermula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waktu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transformasi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pada zaman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Pencerahan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pengaruh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daripada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sekularisme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diamal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/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diterima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oleh Barat) –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selepas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400" dirty="0" err="1">
                <a:latin typeface="Calibri" panose="020F0502020204030204" pitchFamily="34" charset="0"/>
                <a:cs typeface="Calibri" panose="020F0502020204030204" pitchFamily="34" charset="0"/>
              </a:rPr>
              <a:t>fasa</a:t>
            </a:r>
            <a:r>
              <a:rPr lang="en-US" sz="2400" dirty="0">
                <a:latin typeface="Calibri" panose="020F0502020204030204" pitchFamily="34" charset="0"/>
                <a:cs typeface="Calibri" panose="020F0502020204030204" pitchFamily="34" charset="0"/>
              </a:rPr>
              <a:t> Renaissance.</a:t>
            </a:r>
          </a:p>
          <a:p>
            <a:pPr>
              <a:spcAft>
                <a:spcPts val="1200"/>
              </a:spcAft>
            </a:pPr>
            <a:endParaRPr lang="en-US" sz="24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2050" name="Picture 2" descr="Enlightenment Period: Thinkers &amp;amp; Ideas - HISTORY">
            <a:extLst>
              <a:ext uri="{FF2B5EF4-FFF2-40B4-BE49-F238E27FC236}">
                <a16:creationId xmlns:a16="http://schemas.microsoft.com/office/drawing/2014/main" id="{87C6D0DA-EBAD-496D-A715-4450B03242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715" y="832513"/>
            <a:ext cx="5768036" cy="44559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89DF5A8-EC25-4619-A106-1693573D8DBF}"/>
              </a:ext>
            </a:extLst>
          </p:cNvPr>
          <p:cNvSpPr txBox="1"/>
          <p:nvPr/>
        </p:nvSpPr>
        <p:spPr>
          <a:xfrm>
            <a:off x="6324715" y="5288507"/>
            <a:ext cx="5768036" cy="369332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MY" dirty="0">
                <a:latin typeface="Calibri" panose="020F0502020204030204" pitchFamily="34" charset="0"/>
                <a:cs typeface="Calibri" panose="020F0502020204030204" pitchFamily="34" charset="0"/>
              </a:rPr>
              <a:t>Age of Enlightenment: The Age of Reason </a:t>
            </a:r>
          </a:p>
        </p:txBody>
      </p:sp>
    </p:spTree>
    <p:extLst>
      <p:ext uri="{BB962C8B-B14F-4D97-AF65-F5344CB8AC3E}">
        <p14:creationId xmlns:p14="http://schemas.microsoft.com/office/powerpoint/2010/main" val="134101507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Diagram 4">
            <a:extLst>
              <a:ext uri="{FF2B5EF4-FFF2-40B4-BE49-F238E27FC236}">
                <a16:creationId xmlns:a16="http://schemas.microsoft.com/office/drawing/2014/main" id="{96217E6F-D299-2A37-46F9-C4EF2739E1E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166261"/>
              </p:ext>
            </p:extLst>
          </p:nvPr>
        </p:nvGraphicFramePr>
        <p:xfrm>
          <a:off x="-317500" y="107950"/>
          <a:ext cx="11887200" cy="66421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2817308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CEC127-2C39-4244-B57F-5CDB46A616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Ingat</a:t>
            </a:r>
            <a:r>
              <a:rPr lang="en-US" dirty="0"/>
              <a:t> </a:t>
            </a:r>
            <a:r>
              <a:rPr lang="en-US" dirty="0" err="1"/>
              <a:t>semula</a:t>
            </a:r>
            <a:endParaRPr lang="en-MY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933C995-5ED8-4231-9327-A2F084CE4C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7/1/20XX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680193D-F337-428D-A7E2-D88B4B1611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pPr/>
              <a:t>2</a:t>
            </a:fld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856AEB1-5FA8-4183-8BAE-21AF03295A3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96035" y="2284576"/>
            <a:ext cx="4963236" cy="2958502"/>
          </a:xfrm>
        </p:spPr>
        <p:txBody>
          <a:bodyPr>
            <a:norm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800" dirty="0" err="1"/>
              <a:t>Pemikiran</a:t>
            </a:r>
            <a:r>
              <a:rPr lang="en-US" sz="1800" dirty="0"/>
              <a:t> </a:t>
            </a:r>
            <a:r>
              <a:rPr lang="en-US" sz="1800" dirty="0" err="1"/>
              <a:t>Eropah</a:t>
            </a:r>
            <a:r>
              <a:rPr lang="en-US" sz="1800" dirty="0"/>
              <a:t> </a:t>
            </a:r>
            <a:r>
              <a:rPr lang="en-US" sz="1800" dirty="0" err="1"/>
              <a:t>sebelum</a:t>
            </a:r>
            <a:r>
              <a:rPr lang="en-US" sz="1800" dirty="0"/>
              <a:t>, </a:t>
            </a:r>
            <a:r>
              <a:rPr lang="en-US" sz="1800" dirty="0" err="1"/>
              <a:t>semasa</a:t>
            </a:r>
            <a:r>
              <a:rPr lang="en-US" sz="1800" dirty="0"/>
              <a:t> dan </a:t>
            </a:r>
            <a:r>
              <a:rPr lang="en-US" sz="1800" dirty="0" err="1"/>
              <a:t>selepas</a:t>
            </a:r>
            <a:r>
              <a:rPr lang="en-US" sz="1800" dirty="0"/>
              <a:t> </a:t>
            </a:r>
            <a:r>
              <a:rPr lang="en-US" sz="1800" dirty="0" err="1"/>
              <a:t>Pencerahan</a:t>
            </a:r>
            <a:r>
              <a:rPr lang="en-US" sz="1800" dirty="0"/>
              <a:t> (</a:t>
            </a:r>
            <a:r>
              <a:rPr lang="en-US" sz="1800" dirty="0" err="1"/>
              <a:t>Englightenment</a:t>
            </a:r>
            <a:r>
              <a:rPr lang="en-US" sz="1800" dirty="0"/>
              <a:t>)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800" dirty="0"/>
              <a:t>Agama dan </a:t>
            </a:r>
            <a:r>
              <a:rPr lang="en-US" sz="1800" dirty="0" err="1"/>
              <a:t>kepercayaan</a:t>
            </a:r>
            <a:endParaRPr lang="en-US" sz="1800" dirty="0"/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1800" dirty="0" err="1"/>
              <a:t>Kolonialisme</a:t>
            </a:r>
            <a:r>
              <a:rPr lang="en-MY" sz="1800" dirty="0"/>
              <a:t> dan </a:t>
            </a:r>
            <a:r>
              <a:rPr lang="en-MY" sz="1800" dirty="0" err="1"/>
              <a:t>Pasca</a:t>
            </a:r>
            <a:r>
              <a:rPr lang="en-MY" sz="1800" dirty="0"/>
              <a:t> </a:t>
            </a:r>
            <a:r>
              <a:rPr lang="en-MY" sz="1800" dirty="0" err="1"/>
              <a:t>Kolonialisme</a:t>
            </a:r>
            <a:endParaRPr lang="en-MY" sz="1800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05DA6CB-6FE8-4E6D-8D94-D3EE522901F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96034" y="1560521"/>
            <a:ext cx="4963236" cy="428755"/>
          </a:xfrm>
          <a:solidFill>
            <a:schemeClr val="accent2">
              <a:lumMod val="75000"/>
            </a:schemeClr>
          </a:solidFill>
        </p:spPr>
        <p:txBody>
          <a:bodyPr/>
          <a:lstStyle/>
          <a:p>
            <a:pPr algn="ctr"/>
            <a:r>
              <a:rPr lang="en-US" sz="2400" dirty="0" err="1">
                <a:solidFill>
                  <a:schemeClr val="bg1"/>
                </a:solidFill>
              </a:rPr>
              <a:t>Konsep</a:t>
            </a:r>
            <a:r>
              <a:rPr lang="en-US" sz="2400" dirty="0">
                <a:solidFill>
                  <a:schemeClr val="bg1"/>
                </a:solidFill>
              </a:rPr>
              <a:t> Etika </a:t>
            </a:r>
            <a:r>
              <a:rPr lang="en-US" sz="2400" dirty="0" err="1">
                <a:solidFill>
                  <a:schemeClr val="bg1"/>
                </a:solidFill>
              </a:rPr>
              <a:t>dari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Perspektif</a:t>
            </a:r>
            <a:endParaRPr lang="en-MY" sz="2400" dirty="0">
              <a:solidFill>
                <a:schemeClr val="bg1"/>
              </a:solidFill>
            </a:endParaRPr>
          </a:p>
        </p:txBody>
      </p:sp>
      <p:sp>
        <p:nvSpPr>
          <p:cNvPr id="13" name="Footer Placeholder 12">
            <a:extLst>
              <a:ext uri="{FF2B5EF4-FFF2-40B4-BE49-F238E27FC236}">
                <a16:creationId xmlns:a16="http://schemas.microsoft.com/office/drawing/2014/main" id="{96CE3E29-0CC4-4D81-8C36-F4FBB9755C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Pitch deck title</a:t>
            </a:r>
            <a:endParaRPr lang="en-US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C3D44A0A-3C9F-44B2-8884-6CE6CE9ED212}"/>
              </a:ext>
            </a:extLst>
          </p:cNvPr>
          <p:cNvSpPr txBox="1">
            <a:spLocks/>
          </p:cNvSpPr>
          <p:nvPr/>
        </p:nvSpPr>
        <p:spPr>
          <a:xfrm>
            <a:off x="6648734" y="2282238"/>
            <a:ext cx="4963236" cy="295850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1800" dirty="0" err="1"/>
              <a:t>Kolonialisme</a:t>
            </a:r>
            <a:r>
              <a:rPr lang="en-MY" sz="1800" dirty="0"/>
              <a:t> dan </a:t>
            </a:r>
            <a:r>
              <a:rPr lang="en-MY" sz="1800" dirty="0" err="1"/>
              <a:t>Pasca</a:t>
            </a:r>
            <a:r>
              <a:rPr lang="en-MY" sz="1800" dirty="0"/>
              <a:t> </a:t>
            </a:r>
            <a:r>
              <a:rPr lang="en-MY" sz="1800" dirty="0" err="1"/>
              <a:t>Kolonialisme</a:t>
            </a:r>
            <a:endParaRPr lang="en-MY" sz="1800" dirty="0"/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1800" dirty="0"/>
              <a:t>Timur dan Barat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1800" dirty="0"/>
              <a:t>Agama dan </a:t>
            </a:r>
            <a:r>
              <a:rPr lang="en-MY" sz="1800" dirty="0" err="1"/>
              <a:t>Kepercayaan</a:t>
            </a:r>
            <a:endParaRPr lang="en-MY" sz="1800" dirty="0"/>
          </a:p>
        </p:txBody>
      </p:sp>
      <p:sp>
        <p:nvSpPr>
          <p:cNvPr id="15" name="Text Placeholder 5">
            <a:extLst>
              <a:ext uri="{FF2B5EF4-FFF2-40B4-BE49-F238E27FC236}">
                <a16:creationId xmlns:a16="http://schemas.microsoft.com/office/drawing/2014/main" id="{13B04C90-8B61-433B-B7E1-08F8CEF0FB52}"/>
              </a:ext>
            </a:extLst>
          </p:cNvPr>
          <p:cNvSpPr txBox="1">
            <a:spLocks/>
          </p:cNvSpPr>
          <p:nvPr/>
        </p:nvSpPr>
        <p:spPr>
          <a:xfrm>
            <a:off x="6648733" y="1558183"/>
            <a:ext cx="4963236" cy="428755"/>
          </a:xfrm>
          <a:prstGeom prst="rect">
            <a:avLst/>
          </a:prstGeom>
          <a:solidFill>
            <a:schemeClr val="tx2">
              <a:lumMod val="90000"/>
              <a:lumOff val="10000"/>
            </a:schemeClr>
          </a:solidFill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ts val="2600"/>
              </a:lnSpc>
              <a:spcBef>
                <a:spcPts val="0"/>
              </a:spcBef>
              <a:buFont typeface="Arial" panose="020B0604020202020204" pitchFamily="34" charset="0"/>
              <a:buNone/>
              <a:defRPr sz="1800" kern="1200">
                <a:solidFill>
                  <a:schemeClr val="bg1">
                    <a:lumMod val="50000"/>
                  </a:schemeClr>
                </a:solidFill>
                <a:latin typeface="+mj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6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 err="1">
                <a:solidFill>
                  <a:schemeClr val="bg1"/>
                </a:solidFill>
              </a:rPr>
              <a:t>Konsep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Peradaban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dari</a:t>
            </a:r>
            <a:r>
              <a:rPr lang="en-US" sz="2400" dirty="0">
                <a:solidFill>
                  <a:schemeClr val="bg1"/>
                </a:solidFill>
              </a:rPr>
              <a:t> </a:t>
            </a:r>
            <a:r>
              <a:rPr lang="en-US" sz="2400" dirty="0" err="1">
                <a:solidFill>
                  <a:schemeClr val="bg1"/>
                </a:solidFill>
              </a:rPr>
              <a:t>Perspektif</a:t>
            </a:r>
            <a:endParaRPr lang="en-MY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13212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AGAMA AGAMA YANG DIANUTI DI MALAYSIA: AGAMA SERTA KEPERCAYAAN DALAM  SESEBUAH AGAMA">
            <a:extLst>
              <a:ext uri="{FF2B5EF4-FFF2-40B4-BE49-F238E27FC236}">
                <a16:creationId xmlns:a16="http://schemas.microsoft.com/office/drawing/2014/main" id="{080691BD-BD4B-4431-B62A-A8A0C79B90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410" y="228529"/>
            <a:ext cx="5869590" cy="6400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itle 1">
            <a:extLst>
              <a:ext uri="{FF2B5EF4-FFF2-40B4-BE49-F238E27FC236}">
                <a16:creationId xmlns:a16="http://schemas.microsoft.com/office/drawing/2014/main" id="{0AC86B73-242C-45DF-B58C-0955B438AB2D}"/>
              </a:ext>
            </a:extLst>
          </p:cNvPr>
          <p:cNvSpPr txBox="1">
            <a:spLocks/>
          </p:cNvSpPr>
          <p:nvPr/>
        </p:nvSpPr>
        <p:spPr>
          <a:xfrm>
            <a:off x="6096000" y="1610635"/>
            <a:ext cx="6095999" cy="1541998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000" i="0" kern="1200" cap="none" spc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pPr algn="r">
              <a:lnSpc>
                <a:spcPct val="100000"/>
              </a:lnSpc>
            </a:pPr>
            <a:r>
              <a:rPr lang="it-IT" sz="2600" b="1" dirty="0">
                <a:solidFill>
                  <a:schemeClr val="bg1"/>
                </a:solidFill>
                <a:latin typeface="Arial Nova" panose="020B0504020202020204" pitchFamily="34" charset="0"/>
              </a:rPr>
              <a:t>KONSEP PERADABAN DARI PERSPEKTIF AGAMA DAN KEPERCAYAAN</a:t>
            </a:r>
          </a:p>
        </p:txBody>
      </p:sp>
    </p:spTree>
    <p:extLst>
      <p:ext uri="{BB962C8B-B14F-4D97-AF65-F5344CB8AC3E}">
        <p14:creationId xmlns:p14="http://schemas.microsoft.com/office/powerpoint/2010/main" val="59645725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053DDE80-E5CB-4226-9490-A3230BD40A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90287550"/>
              </p:ext>
            </p:extLst>
          </p:nvPr>
        </p:nvGraphicFramePr>
        <p:xfrm>
          <a:off x="914400" y="232801"/>
          <a:ext cx="10249469" cy="63923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6985635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053DDE80-E5CB-4226-9490-A3230BD40A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77179585"/>
              </p:ext>
            </p:extLst>
          </p:nvPr>
        </p:nvGraphicFramePr>
        <p:xfrm>
          <a:off x="736979" y="328336"/>
          <a:ext cx="11041038" cy="620132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6735895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719F29B-F233-48AF-8261-F33A4E079E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4968" y="929048"/>
            <a:ext cx="3343701" cy="806630"/>
          </a:xfrm>
        </p:spPr>
        <p:txBody>
          <a:bodyPr>
            <a:normAutofit/>
          </a:bodyPr>
          <a:lstStyle/>
          <a:p>
            <a:r>
              <a:rPr lang="en-ZA" dirty="0">
                <a:solidFill>
                  <a:srgbClr val="FF0000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PERADABAN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5E3EA69-4E0E-41BD-8095-A124225A264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4869" y="2006927"/>
            <a:ext cx="5275997" cy="6209026"/>
          </a:xfrm>
        </p:spPr>
        <p:txBody>
          <a:bodyPr vert="horz" lIns="91440" tIns="45720" rIns="91440" bIns="45720" rtlCol="0" anchor="t">
            <a:noAutofit/>
          </a:bodyPr>
          <a:lstStyle/>
          <a:p>
            <a:pPr marL="342900" indent="-3429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200" dirty="0" err="1">
                <a:latin typeface="Arial Nova" panose="020B0504020202020204" pitchFamily="34" charset="0"/>
              </a:rPr>
              <a:t>Civilisation</a:t>
            </a:r>
            <a:r>
              <a:rPr lang="en-US" sz="2200" dirty="0">
                <a:latin typeface="Arial Nova" panose="020B0504020202020204" pitchFamily="34" charset="0"/>
              </a:rPr>
              <a:t>.  </a:t>
            </a:r>
            <a:r>
              <a:rPr lang="en-US" sz="2200" dirty="0" err="1">
                <a:latin typeface="Arial Nova" panose="020B0504020202020204" pitchFamily="34" charset="0"/>
              </a:rPr>
              <a:t>Contoh</a:t>
            </a:r>
            <a:r>
              <a:rPr lang="en-US" sz="2200" dirty="0">
                <a:latin typeface="Arial Nova" panose="020B0504020202020204" pitchFamily="34" charset="0"/>
              </a:rPr>
              <a:t>: </a:t>
            </a:r>
            <a:r>
              <a:rPr lang="en-US" sz="2200" dirty="0" err="1">
                <a:latin typeface="Arial Nova" panose="020B0504020202020204" pitchFamily="34" charset="0"/>
              </a:rPr>
              <a:t>Peradaban</a:t>
            </a:r>
            <a:r>
              <a:rPr lang="en-US" sz="2200" dirty="0">
                <a:latin typeface="Arial Nova" panose="020B0504020202020204" pitchFamily="34" charset="0"/>
              </a:rPr>
              <a:t> dunia</a:t>
            </a:r>
          </a:p>
          <a:p>
            <a:pPr marL="342900" indent="-3429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2200" dirty="0">
              <a:latin typeface="Arial Nova" panose="020B0504020202020204" pitchFamily="34" charset="0"/>
            </a:endParaRPr>
          </a:p>
          <a:p>
            <a:pPr marL="342900" indent="-3429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200" dirty="0" err="1">
                <a:latin typeface="Arial Nova" panose="020B0504020202020204" pitchFamily="34" charset="0"/>
              </a:rPr>
              <a:t>Sistem</a:t>
            </a:r>
            <a:r>
              <a:rPr lang="en-US" sz="2200" dirty="0">
                <a:latin typeface="Arial Nova" panose="020B0504020202020204" pitchFamily="34" charset="0"/>
              </a:rPr>
              <a:t> dan </a:t>
            </a:r>
            <a:r>
              <a:rPr lang="en-US" sz="2200" dirty="0" err="1">
                <a:latin typeface="Arial Nova" panose="020B0504020202020204" pitchFamily="34" charset="0"/>
              </a:rPr>
              <a:t>perkembangan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sosial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sesuatu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bangsa</a:t>
            </a:r>
            <a:r>
              <a:rPr lang="en-US" sz="2200" dirty="0">
                <a:latin typeface="Arial Nova" panose="020B0504020202020204" pitchFamily="34" charset="0"/>
              </a:rPr>
              <a:t>; </a:t>
            </a:r>
            <a:r>
              <a:rPr lang="en-US" sz="2200" dirty="0" err="1">
                <a:latin typeface="Arial Nova" panose="020B0504020202020204" pitchFamily="34" charset="0"/>
              </a:rPr>
              <a:t>kemajuan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sosial</a:t>
            </a:r>
            <a:r>
              <a:rPr lang="en-US" sz="2200" dirty="0">
                <a:latin typeface="Arial Nova" panose="020B0504020202020204" pitchFamily="34" charset="0"/>
              </a:rPr>
              <a:t> dan </a:t>
            </a:r>
            <a:r>
              <a:rPr lang="en-US" sz="2200" dirty="0" err="1">
                <a:latin typeface="Arial Nova" panose="020B0504020202020204" pitchFamily="34" charset="0"/>
              </a:rPr>
              <a:t>kebudayaan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sesuatu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bangsa</a:t>
            </a:r>
            <a:r>
              <a:rPr lang="en-US" sz="2200" dirty="0">
                <a:latin typeface="Arial Nova" panose="020B0504020202020204" pitchFamily="34" charset="0"/>
              </a:rPr>
              <a:t>.</a:t>
            </a:r>
          </a:p>
          <a:p>
            <a:pPr marL="342900" indent="-3429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2200" dirty="0">
              <a:latin typeface="Arial Nova" panose="020B0504020202020204" pitchFamily="34" charset="0"/>
            </a:endParaRPr>
          </a:p>
          <a:p>
            <a:pPr marL="342900" indent="-3429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r>
              <a:rPr lang="en-US" sz="2200" dirty="0">
                <a:latin typeface="Arial Nova" panose="020B0504020202020204" pitchFamily="34" charset="0"/>
              </a:rPr>
              <a:t>Tinggi </a:t>
            </a:r>
            <a:r>
              <a:rPr lang="en-US" sz="2200" dirty="0" err="1">
                <a:latin typeface="Arial Nova" panose="020B0504020202020204" pitchFamily="34" charset="0"/>
              </a:rPr>
              <a:t>rendahnya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perradaban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suatu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bangsa</a:t>
            </a:r>
            <a:r>
              <a:rPr lang="en-US" sz="2200" dirty="0">
                <a:latin typeface="Arial Nova" panose="020B0504020202020204" pitchFamily="34" charset="0"/>
              </a:rPr>
              <a:t> sangat </a:t>
            </a:r>
            <a:r>
              <a:rPr lang="en-US" sz="2200" dirty="0" err="1">
                <a:latin typeface="Arial Nova" panose="020B0504020202020204" pitchFamily="34" charset="0"/>
              </a:rPr>
              <a:t>dipengaruhi</a:t>
            </a:r>
            <a:r>
              <a:rPr lang="en-US" sz="2200" dirty="0">
                <a:latin typeface="Arial Nova" panose="020B0504020202020204" pitchFamily="34" charset="0"/>
              </a:rPr>
              <a:t> oleh </a:t>
            </a:r>
            <a:r>
              <a:rPr lang="en-US" sz="2200" dirty="0" err="1">
                <a:latin typeface="Arial Nova" panose="020B0504020202020204" pitchFamily="34" charset="0"/>
              </a:rPr>
              <a:t>faktor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pendidikan</a:t>
            </a:r>
            <a:r>
              <a:rPr lang="en-US" sz="2200" dirty="0">
                <a:latin typeface="Arial Nova" panose="020B0504020202020204" pitchFamily="34" charset="0"/>
              </a:rPr>
              <a:t>, </a:t>
            </a:r>
            <a:r>
              <a:rPr lang="en-US" sz="2200" dirty="0" err="1">
                <a:latin typeface="Arial Nova" panose="020B0504020202020204" pitchFamily="34" charset="0"/>
              </a:rPr>
              <a:t>kemajuan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teknologi</a:t>
            </a:r>
            <a:r>
              <a:rPr lang="en-US" sz="2200" dirty="0">
                <a:latin typeface="Arial Nova" panose="020B0504020202020204" pitchFamily="34" charset="0"/>
              </a:rPr>
              <a:t> dan </a:t>
            </a:r>
            <a:r>
              <a:rPr lang="en-US" sz="2200" dirty="0" err="1">
                <a:latin typeface="Arial Nova" panose="020B0504020202020204" pitchFamily="34" charset="0"/>
              </a:rPr>
              <a:t>ilmu</a:t>
            </a:r>
            <a:r>
              <a:rPr lang="en-US" sz="2200" dirty="0">
                <a:latin typeface="Arial Nova" panose="020B0504020202020204" pitchFamily="34" charset="0"/>
              </a:rPr>
              <a:t> </a:t>
            </a:r>
            <a:r>
              <a:rPr lang="en-US" sz="2200" dirty="0" err="1">
                <a:latin typeface="Arial Nova" panose="020B0504020202020204" pitchFamily="34" charset="0"/>
              </a:rPr>
              <a:t>pengetahuan</a:t>
            </a:r>
            <a:r>
              <a:rPr lang="en-US" sz="2200" dirty="0">
                <a:latin typeface="Arial Nova" panose="020B0504020202020204" pitchFamily="34" charset="0"/>
              </a:rPr>
              <a:t>.</a:t>
            </a:r>
          </a:p>
          <a:p>
            <a:pPr marL="342900" indent="-3429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2200" dirty="0">
              <a:latin typeface="Arial Nova" panose="020B0504020202020204" pitchFamily="34" charset="0"/>
            </a:endParaRPr>
          </a:p>
          <a:p>
            <a:pPr marL="342900" indent="-34290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•"/>
            </a:pPr>
            <a:endParaRPr lang="en-US" sz="2200" dirty="0">
              <a:latin typeface="Arial Nova" panose="020B0504020202020204" pitchFamily="34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4BE8EEBA-3812-4C17-ACBC-C10DCEB8A536}"/>
              </a:ext>
            </a:extLst>
          </p:cNvPr>
          <p:cNvSpPr txBox="1">
            <a:spLocks/>
          </p:cNvSpPr>
          <p:nvPr/>
        </p:nvSpPr>
        <p:spPr>
          <a:xfrm>
            <a:off x="7662079" y="1845566"/>
            <a:ext cx="4114799" cy="806630"/>
          </a:xfrm>
          <a:prstGeom prst="rect">
            <a:avLst/>
          </a:prstGeom>
          <a:solidFill>
            <a:schemeClr val="accent2"/>
          </a:solidFill>
          <a:ln w="38100">
            <a:solidFill>
              <a:schemeClr val="tx1"/>
            </a:solidFill>
          </a:ln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800" b="1" kern="1200" cap="all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ZA" dirty="0">
                <a:solidFill>
                  <a:schemeClr val="bg1"/>
                </a:solidFill>
              </a:rPr>
              <a:t>Etika?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F682F35D-CD67-41E6-89CC-98CD6E88FBE6}"/>
              </a:ext>
            </a:extLst>
          </p:cNvPr>
          <p:cNvSpPr txBox="1">
            <a:spLocks/>
          </p:cNvSpPr>
          <p:nvPr/>
        </p:nvSpPr>
        <p:spPr>
          <a:xfrm>
            <a:off x="7662080" y="2652196"/>
            <a:ext cx="4114800" cy="1553609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</a:ln>
        </p:spPr>
        <p:txBody>
          <a:bodyPr vert="horz" lIns="91440" tIns="45720" rIns="91440" bIns="45720" rtlCol="0" anchor="t">
            <a:normAutofit fontScale="92500"/>
          </a:bodyPr>
          <a:lstStyle>
            <a:lvl1pPr marL="0" indent="0" algn="l" defTabSz="914400" rtl="0" eaLnBrk="1" latinLnBrk="0" hangingPunct="1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ts val="2400"/>
              </a:lnSpc>
              <a:spcBef>
                <a:spcPts val="500"/>
              </a:spcBef>
              <a:buFont typeface="Arial" panose="020B0604020202020204" pitchFamily="34" charset="0"/>
              <a:buNone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sz="2400" dirty="0" err="1"/>
              <a:t>Prinsip</a:t>
            </a:r>
            <a:r>
              <a:rPr lang="en-US" sz="2400" dirty="0"/>
              <a:t> moral </a:t>
            </a:r>
            <a:r>
              <a:rPr lang="en-US" sz="2400" dirty="0" err="1"/>
              <a:t>atau</a:t>
            </a:r>
            <a:r>
              <a:rPr lang="en-US" sz="2400" dirty="0"/>
              <a:t> </a:t>
            </a:r>
            <a:r>
              <a:rPr lang="en-US" sz="2400" dirty="0" err="1"/>
              <a:t>nilai-nilai</a:t>
            </a:r>
            <a:r>
              <a:rPr lang="en-US" sz="2400" dirty="0"/>
              <a:t> </a:t>
            </a:r>
            <a:r>
              <a:rPr lang="en-US" sz="2400" dirty="0" err="1"/>
              <a:t>akhlak</a:t>
            </a:r>
            <a:r>
              <a:rPr lang="en-US" sz="2400" dirty="0"/>
              <a:t> yang </a:t>
            </a:r>
            <a:r>
              <a:rPr lang="en-US" sz="2400" dirty="0" err="1"/>
              <a:t>menjadi</a:t>
            </a:r>
            <a:r>
              <a:rPr lang="en-US" sz="2400" dirty="0"/>
              <a:t> </a:t>
            </a:r>
            <a:r>
              <a:rPr lang="en-US" sz="2400" dirty="0" err="1"/>
              <a:t>pegangan</a:t>
            </a:r>
            <a:r>
              <a:rPr lang="en-US" sz="2400" dirty="0"/>
              <a:t> </a:t>
            </a:r>
            <a:r>
              <a:rPr lang="en-US" sz="2400" dirty="0" err="1"/>
              <a:t>seseorang</a:t>
            </a:r>
            <a:r>
              <a:rPr lang="en-US" sz="2400" dirty="0"/>
              <a:t> </a:t>
            </a:r>
            <a:r>
              <a:rPr lang="en-US" sz="2400" dirty="0" err="1"/>
              <a:t>individu</a:t>
            </a:r>
            <a:r>
              <a:rPr lang="en-US" sz="2400" dirty="0"/>
              <a:t> </a:t>
            </a:r>
            <a:r>
              <a:rPr lang="en-US" sz="2400" dirty="0" err="1"/>
              <a:t>atau</a:t>
            </a:r>
            <a:r>
              <a:rPr lang="en-US" sz="2400" dirty="0"/>
              <a:t> </a:t>
            </a:r>
            <a:r>
              <a:rPr lang="en-US" sz="2400" dirty="0" err="1"/>
              <a:t>sesuatu</a:t>
            </a:r>
            <a:r>
              <a:rPr lang="en-US" sz="2400" dirty="0"/>
              <a:t> </a:t>
            </a:r>
            <a:r>
              <a:rPr lang="en-US" sz="2400" dirty="0" err="1"/>
              <a:t>kumpulan</a:t>
            </a:r>
            <a:r>
              <a:rPr lang="en-US" sz="2400" dirty="0"/>
              <a:t> </a:t>
            </a:r>
            <a:r>
              <a:rPr lang="en-US" sz="2400" dirty="0" err="1"/>
              <a:t>manusia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62099131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28" name="Rectangle 70">
            <a:extLst>
              <a:ext uri="{FF2B5EF4-FFF2-40B4-BE49-F238E27FC236}">
                <a16:creationId xmlns:a16="http://schemas.microsoft.com/office/drawing/2014/main" id="{D009D6D5-DAC2-4A8B-A17A-E206B9012D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97CBF7F4-25A4-46F5-A8FB-57754C8C7C32}"/>
              </a:ext>
            </a:extLst>
          </p:cNvPr>
          <p:cNvSpPr txBox="1">
            <a:spLocks/>
          </p:cNvSpPr>
          <p:nvPr/>
        </p:nvSpPr>
        <p:spPr>
          <a:xfrm>
            <a:off x="359028" y="1064895"/>
            <a:ext cx="5962785" cy="551332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000" i="0" kern="1200" cap="none" spc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pPr marL="342900" indent="-228600">
              <a:lnSpc>
                <a:spcPct val="100000"/>
              </a:lnSpc>
              <a:spcBef>
                <a:spcPts val="1200"/>
              </a:spcBef>
              <a:spcAft>
                <a:spcPts val="1800"/>
              </a:spcAft>
              <a:buFont typeface="Arial" panose="020B0604020202020204" pitchFamily="34" charset="0"/>
              <a:buChar char="•"/>
            </a:pP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Tiap-tiap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masyarakat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atau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bangsa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memiliki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kebudayaan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tetapi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tidak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semestinya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memiliki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peradaban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yang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tinggi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.</a:t>
            </a:r>
          </a:p>
          <a:p>
            <a:pPr marL="342900" indent="-228600">
              <a:lnSpc>
                <a:spcPct val="100000"/>
              </a:lnSpc>
              <a:spcBef>
                <a:spcPts val="1200"/>
              </a:spcBef>
              <a:spcAft>
                <a:spcPts val="1800"/>
              </a:spcAft>
              <a:buFont typeface="Arial" panose="020B0604020202020204" pitchFamily="34" charset="0"/>
              <a:buChar char="•"/>
            </a:pP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Sebuah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negara dan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bangsa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terbina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dengan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adanya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kesatuan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dan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kesepaduan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masyarakat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dalam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konteks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keunikan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Malaysia yang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mempunyai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pelbagai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kaum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, agama dan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budaya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.</a:t>
            </a:r>
          </a:p>
          <a:p>
            <a:pPr marL="342900" indent="-228600">
              <a:lnSpc>
                <a:spcPct val="100000"/>
              </a:lnSpc>
              <a:spcBef>
                <a:spcPts val="1200"/>
              </a:spcBef>
              <a:spcAft>
                <a:spcPts val="1800"/>
              </a:spcAft>
              <a:buFont typeface="Arial" panose="020B0604020202020204" pitchFamily="34" charset="0"/>
              <a:buChar char="•"/>
            </a:pP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Kesatuan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dan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kesepaduan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masyarakat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dapat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dicapai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dengan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adanya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nilai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peradaban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yang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tinggi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dalam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kehidupan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 </a:t>
            </a:r>
            <a:r>
              <a:rPr lang="en-US" sz="2200" dirty="0" err="1">
                <a:solidFill>
                  <a:schemeClr val="tx1"/>
                </a:solidFill>
                <a:latin typeface="Arial Nova" panose="020B0504020202020204" pitchFamily="34" charset="0"/>
              </a:rPr>
              <a:t>seharian</a:t>
            </a:r>
            <a:r>
              <a:rPr lang="en-US" sz="2200" dirty="0">
                <a:solidFill>
                  <a:schemeClr val="tx1"/>
                </a:solidFill>
                <a:latin typeface="Arial Nova" panose="020B0504020202020204" pitchFamily="34" charset="0"/>
              </a:rPr>
              <a:t>.</a:t>
            </a:r>
          </a:p>
          <a:p>
            <a:pPr marL="342900" indent="-228600">
              <a:lnSpc>
                <a:spcPct val="100000"/>
              </a:lnSpc>
              <a:spcBef>
                <a:spcPts val="1200"/>
              </a:spcBef>
              <a:spcAft>
                <a:spcPts val="1800"/>
              </a:spcAft>
              <a:buFont typeface="Arial" panose="020B0604020202020204" pitchFamily="34" charset="0"/>
              <a:buChar char="•"/>
            </a:pPr>
            <a:endParaRPr lang="en-US" sz="2200" dirty="0">
              <a:solidFill>
                <a:schemeClr val="tx1"/>
              </a:solidFill>
              <a:latin typeface="Arial Nova" panose="020B0504020202020204" pitchFamily="34" charset="0"/>
            </a:endParaRPr>
          </a:p>
        </p:txBody>
      </p:sp>
      <p:pic>
        <p:nvPicPr>
          <p:cNvPr id="1026" name="Picture 2" descr="PERPADUAN KAUM DI MALAYSIA PERLU TERUS UTUH – Makkal Osai – மக்கள் ஓசை">
            <a:extLst>
              <a:ext uri="{FF2B5EF4-FFF2-40B4-BE49-F238E27FC236}">
                <a16:creationId xmlns:a16="http://schemas.microsoft.com/office/drawing/2014/main" id="{ED3CA2FB-F29C-402C-97A6-5C134A0F7DF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91" r="18068"/>
          <a:stretch/>
        </p:blipFill>
        <p:spPr bwMode="auto">
          <a:xfrm>
            <a:off x="6229215" y="10"/>
            <a:ext cx="5962785" cy="6857990"/>
          </a:xfrm>
          <a:custGeom>
            <a:avLst/>
            <a:gdLst/>
            <a:ahLst/>
            <a:cxnLst/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6473446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0BAE68D0-54B2-448A-B37A-0CC8BA25F678}"/>
              </a:ext>
            </a:extLst>
          </p:cNvPr>
          <p:cNvGraphicFramePr/>
          <p:nvPr/>
        </p:nvGraphicFramePr>
        <p:xfrm>
          <a:off x="4490113" y="486074"/>
          <a:ext cx="8175009" cy="58858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" name="Title 1">
            <a:extLst>
              <a:ext uri="{FF2B5EF4-FFF2-40B4-BE49-F238E27FC236}">
                <a16:creationId xmlns:a16="http://schemas.microsoft.com/office/drawing/2014/main" id="{838354BB-E912-48F8-8E95-7C132B4E277C}"/>
              </a:ext>
            </a:extLst>
          </p:cNvPr>
          <p:cNvSpPr txBox="1">
            <a:spLocks/>
          </p:cNvSpPr>
          <p:nvPr/>
        </p:nvSpPr>
        <p:spPr>
          <a:xfrm>
            <a:off x="548184" y="486074"/>
            <a:ext cx="5183876" cy="2026370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000" i="0" kern="1200" cap="none" spc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en-MY" sz="3600" dirty="0" err="1">
                <a:solidFill>
                  <a:schemeClr val="accent1">
                    <a:lumMod val="50000"/>
                  </a:schemeClr>
                </a:solidFill>
                <a:latin typeface="Arial Nova" panose="020B0504020202020204" pitchFamily="34" charset="0"/>
              </a:rPr>
              <a:t>Konsep</a:t>
            </a:r>
            <a:r>
              <a:rPr lang="en-MY" sz="3600" dirty="0">
                <a:solidFill>
                  <a:schemeClr val="accent1">
                    <a:lumMod val="50000"/>
                  </a:schemeClr>
                </a:solidFill>
                <a:latin typeface="Arial Nova" panose="020B0504020202020204" pitchFamily="34" charset="0"/>
              </a:rPr>
              <a:t> </a:t>
            </a:r>
            <a:r>
              <a:rPr lang="en-MY" sz="3600" dirty="0" err="1">
                <a:solidFill>
                  <a:schemeClr val="accent1">
                    <a:lumMod val="50000"/>
                  </a:schemeClr>
                </a:solidFill>
                <a:latin typeface="Arial Nova" panose="020B0504020202020204" pitchFamily="34" charset="0"/>
              </a:rPr>
              <a:t>Peradaban</a:t>
            </a:r>
            <a:r>
              <a:rPr lang="en-MY" sz="3600" dirty="0">
                <a:solidFill>
                  <a:schemeClr val="accent1">
                    <a:lumMod val="50000"/>
                  </a:schemeClr>
                </a:solidFill>
                <a:latin typeface="Arial Nova" panose="020B0504020202020204" pitchFamily="34" charset="0"/>
              </a:rPr>
              <a:t> </a:t>
            </a:r>
            <a:r>
              <a:rPr lang="en-MY" sz="3600" dirty="0" err="1">
                <a:solidFill>
                  <a:schemeClr val="accent1">
                    <a:lumMod val="50000"/>
                  </a:schemeClr>
                </a:solidFill>
                <a:latin typeface="Arial Nova" panose="020B0504020202020204" pitchFamily="34" charset="0"/>
              </a:rPr>
              <a:t>dari</a:t>
            </a:r>
            <a:r>
              <a:rPr lang="en-MY" sz="3600" dirty="0">
                <a:solidFill>
                  <a:schemeClr val="accent1">
                    <a:lumMod val="50000"/>
                  </a:schemeClr>
                </a:solidFill>
                <a:latin typeface="Arial Nova" panose="020B0504020202020204" pitchFamily="34" charset="0"/>
              </a:rPr>
              <a:t> </a:t>
            </a:r>
            <a:r>
              <a:rPr lang="en-MY" sz="3600" dirty="0" err="1">
                <a:solidFill>
                  <a:schemeClr val="accent1">
                    <a:lumMod val="50000"/>
                  </a:schemeClr>
                </a:solidFill>
                <a:latin typeface="Arial Nova" panose="020B0504020202020204" pitchFamily="34" charset="0"/>
              </a:rPr>
              <a:t>Pelbagai</a:t>
            </a:r>
            <a:r>
              <a:rPr lang="en-MY" sz="3600" dirty="0">
                <a:solidFill>
                  <a:schemeClr val="accent1">
                    <a:lumMod val="50000"/>
                  </a:schemeClr>
                </a:solidFill>
                <a:latin typeface="Arial Nova" panose="020B0504020202020204" pitchFamily="34" charset="0"/>
              </a:rPr>
              <a:t> </a:t>
            </a:r>
            <a:r>
              <a:rPr lang="en-MY" sz="3600" dirty="0" err="1">
                <a:solidFill>
                  <a:schemeClr val="accent1">
                    <a:lumMod val="50000"/>
                  </a:schemeClr>
                </a:solidFill>
                <a:latin typeface="Arial Nova" panose="020B0504020202020204" pitchFamily="34" charset="0"/>
              </a:rPr>
              <a:t>Perspektif</a:t>
            </a:r>
            <a:endParaRPr lang="en-MY" sz="3600" dirty="0">
              <a:solidFill>
                <a:schemeClr val="accent1">
                  <a:lumMod val="50000"/>
                </a:schemeClr>
              </a:solidFill>
              <a:latin typeface="Arial Nova" panose="020B0504020202020204" pitchFamily="34" charset="0"/>
            </a:endParaRPr>
          </a:p>
        </p:txBody>
      </p:sp>
      <p:pic>
        <p:nvPicPr>
          <p:cNvPr id="1026" name="Picture 2" descr="Amina Malik Inca Project">
            <a:extLst>
              <a:ext uri="{FF2B5EF4-FFF2-40B4-BE49-F238E27FC236}">
                <a16:creationId xmlns:a16="http://schemas.microsoft.com/office/drawing/2014/main" id="{ED1CF368-1283-46BE-85A4-E8FD43CA9F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184" y="1894041"/>
            <a:ext cx="4341916" cy="4271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55716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B464CD7-F36C-49E7-A9C4-3C2D10B165A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7348D18-2323-440A-B379-B435D35D297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E5CCDAA1-F4FD-49D7-BAA7-DB8E621B2F7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1CAD8E24-4751-4501-A061-1C0D752AA84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B51426B-61EC-4353-B34C-ECA09757D9E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3B4FBCB-540D-4F0A-AD10-8CA587ABCE0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508D4B7A-05F7-4F55-9393-B0FDFF09FEE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32D8E0B-60E7-48A6-9A68-05727EF6BD6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FE2160A-B5A1-4DC4-95AF-D61AB9A72B2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C7C7CB36-BED2-40F4-A423-F81E949974A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0F15064-3205-4AD3-96E1-54CD9F2F289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114F0315-346B-4C24-BCBE-6E0D1C5E0A6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7D3EABE-B0AB-4F5A-93DF-29C2FAB476A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9FD8A80-4F02-4006-893A-7D79F14EF4C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B3098573-7E08-4046-94FE-9374AD15266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0DFA6919-7912-44E3-A2B4-F3FF9603B0C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33D3F147-AF17-4DE9-8D7C-A1E663DA875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A4631211-2964-423D-BE65-271B5B87EA9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9A3F1DEA-81F6-4FEA-8518-6AED5CDDB66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146CC35-6775-4FD3-BB7F-830A6C29DB5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CB5A1CC-BE04-471B-B5EB-1BC4FBFD20A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5AE48B6E-F127-4EBC-B9CF-22EBDF518BB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F222A69A-1968-4ED7-9F13-5BF25E9B784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Dgm bld="lvlOne"/>
        </p:bldSub>
      </p:bldGraphic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Shape, rectangle&#10;&#10;Description automatically generated">
            <a:extLst>
              <a:ext uri="{FF2B5EF4-FFF2-40B4-BE49-F238E27FC236}">
                <a16:creationId xmlns:a16="http://schemas.microsoft.com/office/drawing/2014/main" id="{DACBA922-DAE3-4E85-93C0-95DE41A95D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159" y="3655150"/>
            <a:ext cx="2473828" cy="16492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4" name="Picture 3" descr="A picture containing logo&#10;&#10;Description automatically generated">
            <a:extLst>
              <a:ext uri="{FF2B5EF4-FFF2-40B4-BE49-F238E27FC236}">
                <a16:creationId xmlns:a16="http://schemas.microsoft.com/office/drawing/2014/main" id="{C0FA3202-E895-4052-A388-C4F62215A6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856" y="1759495"/>
            <a:ext cx="2472131" cy="1650147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5" name="Picture 4" descr="Bubble chart&#10;&#10;Description automatically generated">
            <a:extLst>
              <a:ext uri="{FF2B5EF4-FFF2-40B4-BE49-F238E27FC236}">
                <a16:creationId xmlns:a16="http://schemas.microsoft.com/office/drawing/2014/main" id="{C714216C-3F32-46CD-8DBA-1FE245CB8E5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855" y="-13407"/>
            <a:ext cx="2472132" cy="1650148"/>
          </a:xfrm>
          <a:prstGeom prst="rect">
            <a:avLst/>
          </a:prstGeom>
          <a:ln>
            <a:noFill/>
          </a:ln>
        </p:spPr>
      </p:pic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F38B5650-F9BE-4C80-91BB-48F14150614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996" y="5620505"/>
            <a:ext cx="2474991" cy="1237495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527C39A3-2259-4B3B-8386-7269B72D7174}"/>
              </a:ext>
            </a:extLst>
          </p:cNvPr>
          <p:cNvSpPr txBox="1">
            <a:spLocks/>
          </p:cNvSpPr>
          <p:nvPr/>
        </p:nvSpPr>
        <p:spPr>
          <a:xfrm>
            <a:off x="2843986" y="314098"/>
            <a:ext cx="9348013" cy="995137"/>
          </a:xfrm>
          <a:prstGeom prst="rect">
            <a:avLst/>
          </a:prstGeom>
          <a:solidFill>
            <a:schemeClr val="accent1">
              <a:lumMod val="5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000" i="0" kern="1200" cap="none" spc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it-IT" sz="2800" b="1" dirty="0">
                <a:solidFill>
                  <a:schemeClr val="bg1"/>
                </a:solidFill>
                <a:latin typeface="Arial Nova" panose="020B0504020202020204" pitchFamily="34" charset="0"/>
              </a:rPr>
              <a:t>KONSEP PERADABAN DARI PERSPEKTIF KOLONIALISME DAN PASCA KOLONIALISME.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7EE42B6-1607-40D3-B83B-865CCD140392}"/>
              </a:ext>
            </a:extLst>
          </p:cNvPr>
          <p:cNvSpPr txBox="1"/>
          <p:nvPr/>
        </p:nvSpPr>
        <p:spPr>
          <a:xfrm>
            <a:off x="3098041" y="1759495"/>
            <a:ext cx="8611737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endParaRPr lang="en-MY" sz="2400" b="0" i="0" u="none" strike="noStrike" baseline="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Kesan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daripada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kolonialisme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dan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pasca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kolonialisme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oleh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penjajah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banyak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meninggalkan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kesan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kepada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negara yang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dijajah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dari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pelbagai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aspek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.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Antaranya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ialah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sosial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ekonomi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dirty="0" err="1">
                <a:solidFill>
                  <a:srgbClr val="000000"/>
                </a:solidFill>
                <a:latin typeface="Calibri" panose="020F0502020204030204" pitchFamily="34" charset="0"/>
              </a:rPr>
              <a:t>politik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</a:p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Pemikiran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: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materialisme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positivisme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individualisme</a:t>
            </a:r>
            <a:endParaRPr lang="en-MY" sz="2400" b="0" i="0" u="none" strike="noStrike" baseline="0" dirty="0">
              <a:solidFill>
                <a:srgbClr val="000000"/>
              </a:solidFill>
              <a:latin typeface="Calibri" panose="020F0502020204030204" pitchFamily="34" charset="0"/>
            </a:endParaRPr>
          </a:p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Konsep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peradaban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pascakolonial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berlapis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dengan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Melayu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-Islam,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pribumi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,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etnik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Cina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dan India Malaysia</a:t>
            </a:r>
            <a:r>
              <a:rPr lang="en-MY" sz="2400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</a:p>
          <a:p>
            <a:pPr marL="342900" indent="-342900" algn="just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Kacukan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peradaban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sedunia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kontemporari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hingga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lahir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kerencaman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sosial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dan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mengurus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keadaan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 </a:t>
            </a:r>
            <a:r>
              <a:rPr lang="en-MY" sz="2400" b="0" i="1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super-diversity 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pada masa </a:t>
            </a:r>
            <a:r>
              <a:rPr lang="en-MY" sz="2400" b="0" i="0" u="none" strike="noStrike" baseline="0" dirty="0" err="1">
                <a:solidFill>
                  <a:srgbClr val="000000"/>
                </a:solidFill>
                <a:latin typeface="Calibri" panose="020F0502020204030204" pitchFamily="34" charset="0"/>
              </a:rPr>
              <a:t>ini</a:t>
            </a:r>
            <a:r>
              <a:rPr lang="en-MY" sz="2400" b="0" i="0" u="none" strike="noStrike" baseline="0" dirty="0">
                <a:solidFill>
                  <a:srgbClr val="000000"/>
                </a:solidFill>
                <a:latin typeface="Calibri" panose="020F050202020403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24542009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>
            <a:extLst>
              <a:ext uri="{FF2B5EF4-FFF2-40B4-BE49-F238E27FC236}">
                <a16:creationId xmlns:a16="http://schemas.microsoft.com/office/drawing/2014/main" id="{97CBF7F4-25A4-46F5-A8FB-57754C8C7C32}"/>
              </a:ext>
            </a:extLst>
          </p:cNvPr>
          <p:cNvSpPr txBox="1">
            <a:spLocks/>
          </p:cNvSpPr>
          <p:nvPr/>
        </p:nvSpPr>
        <p:spPr>
          <a:xfrm>
            <a:off x="764275" y="964923"/>
            <a:ext cx="2683670" cy="4548773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000" i="0" kern="1200" cap="none" spc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it-IT" sz="2800" dirty="0">
                <a:latin typeface="Arial Nova" panose="020B0504020202020204" pitchFamily="34" charset="0"/>
              </a:rPr>
              <a:t>British telah mewujudkan pelbagai sistem pentadbiran di Tanah Melayu</a:t>
            </a:r>
          </a:p>
        </p:txBody>
      </p:sp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A6415387-AF97-499F-BA0B-C9D2E71E61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00500219"/>
              </p:ext>
            </p:extLst>
          </p:nvPr>
        </p:nvGraphicFramePr>
        <p:xfrm>
          <a:off x="3447946" y="964923"/>
          <a:ext cx="8128000" cy="454877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3288375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:a16="http://schemas.microsoft.com/office/drawing/2014/main" id="{BEFC5A2F-1D24-4C12-8741-5C33DA3E81E7}"/>
              </a:ext>
            </a:extLst>
          </p:cNvPr>
          <p:cNvGraphicFramePr/>
          <p:nvPr/>
        </p:nvGraphicFramePr>
        <p:xfrm>
          <a:off x="-923167" y="900114"/>
          <a:ext cx="14739180" cy="549217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Title 1">
            <a:extLst>
              <a:ext uri="{FF2B5EF4-FFF2-40B4-BE49-F238E27FC236}">
                <a16:creationId xmlns:a16="http://schemas.microsoft.com/office/drawing/2014/main" id="{97CBF7F4-25A4-46F5-A8FB-57754C8C7C32}"/>
              </a:ext>
            </a:extLst>
          </p:cNvPr>
          <p:cNvSpPr txBox="1">
            <a:spLocks/>
          </p:cNvSpPr>
          <p:nvPr/>
        </p:nvSpPr>
        <p:spPr>
          <a:xfrm>
            <a:off x="534168" y="173350"/>
            <a:ext cx="11395881" cy="99513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000" i="0" kern="1200" cap="none" spc="0" baseline="0" dirty="0">
                <a:solidFill>
                  <a:schemeClr val="tx1">
                    <a:lumMod val="85000"/>
                    <a:lumOff val="15000"/>
                  </a:schemeClr>
                </a:solidFill>
                <a:effectLst/>
                <a:latin typeface="+mj-lt"/>
                <a:ea typeface="+mn-ea"/>
                <a:cs typeface="+mn-cs"/>
              </a:defRPr>
            </a:lvl1pPr>
          </a:lstStyle>
          <a:p>
            <a:r>
              <a:rPr lang="it-IT" sz="2400" dirty="0">
                <a:latin typeface="Arial Nova" panose="020B0504020202020204" pitchFamily="34" charset="0"/>
              </a:rPr>
              <a:t>Peradaban dari perspektif Kolonialisme dan Pasca Kolonialisme.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70D29DE-A439-42A8-9318-6B322917B0E2}"/>
              </a:ext>
            </a:extLst>
          </p:cNvPr>
          <p:cNvSpPr txBox="1"/>
          <p:nvPr/>
        </p:nvSpPr>
        <p:spPr>
          <a:xfrm rot="16200000">
            <a:off x="-38100" y="2828947"/>
            <a:ext cx="13653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00B050"/>
                </a:solidFill>
              </a:rPr>
              <a:t>IMPAK</a:t>
            </a:r>
            <a:endParaRPr lang="en-MY" sz="2800" b="1" dirty="0">
              <a:solidFill>
                <a:srgbClr val="00B05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79556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A46F4494-E707-4908-BFBE-E4FAD0791A3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2204084F-B21A-421A-8155-C15CF32138D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01724013-BCB1-421B-84F6-D9C3F5E80D4D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9749C26A-69A9-46AF-9683-4B0BDF58EEA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29AA6118-6466-46FC-A172-7C467D18AB2E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F72DE6F1-55EA-4F98-BA61-79829E7D8D6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9EF56D90-B424-4756-8302-C299F5EACD52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21917CF9-B6AB-4AF6-96AA-A29C427E7F5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4261F037-E082-438F-9ABA-AA096A27CC7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dgm id="{A5AFB814-C3EF-4EC2-A06F-220D4398F199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Sub>
          <a:bldDgm bld="one"/>
        </p:bldSub>
      </p:bldGraphic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94EBEFB-D1DB-4875-BC24-B162E1BBA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CEABB6-07DC-46E8-9B57-56EC44A396E5}" type="slidenum">
              <a:rPr lang="en-US" smtClean="0"/>
              <a:t>9</a:t>
            </a:fld>
            <a:endParaRPr lang="en-US" dirty="0"/>
          </a:p>
        </p:txBody>
      </p:sp>
      <p:pic>
        <p:nvPicPr>
          <p:cNvPr id="2050" name="Picture 2" descr="John Rawls: A Theory of Justice Visual Review in Two Minutes - YouTube">
            <a:extLst>
              <a:ext uri="{FF2B5EF4-FFF2-40B4-BE49-F238E27FC236}">
                <a16:creationId xmlns:a16="http://schemas.microsoft.com/office/drawing/2014/main" id="{0F4586D6-5607-4CB1-BA50-391FEF4C1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0673" y="1175657"/>
            <a:ext cx="8137753" cy="53632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166D08-7E51-EB0A-393F-FECBB2F20AAF}"/>
              </a:ext>
            </a:extLst>
          </p:cNvPr>
          <p:cNvSpPr txBox="1"/>
          <p:nvPr/>
        </p:nvSpPr>
        <p:spPr>
          <a:xfrm>
            <a:off x="261257" y="136525"/>
            <a:ext cx="11443063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dirty="0" err="1"/>
              <a:t>Walaupun</a:t>
            </a:r>
            <a:r>
              <a:rPr lang="en-US" dirty="0"/>
              <a:t> </a:t>
            </a:r>
            <a:r>
              <a:rPr lang="en-US" dirty="0" err="1"/>
              <a:t>tidak</a:t>
            </a:r>
            <a:r>
              <a:rPr lang="en-US" dirty="0"/>
              <a:t> </a:t>
            </a:r>
            <a:r>
              <a:rPr lang="en-US" dirty="0" err="1"/>
              <a:t>menyebarkan</a:t>
            </a:r>
            <a:r>
              <a:rPr lang="en-US" dirty="0"/>
              <a:t> agama </a:t>
            </a:r>
            <a:r>
              <a:rPr lang="en-US" dirty="0" err="1"/>
              <a:t>secara</a:t>
            </a:r>
            <a:r>
              <a:rPr lang="en-US" dirty="0"/>
              <a:t> </a:t>
            </a:r>
            <a:r>
              <a:rPr lang="en-US" dirty="0" err="1"/>
              <a:t>meluas</a:t>
            </a:r>
            <a:r>
              <a:rPr lang="en-US" dirty="0"/>
              <a:t>, </a:t>
            </a:r>
            <a:r>
              <a:rPr lang="en-US" dirty="0" err="1"/>
              <a:t>kolonialisme</a:t>
            </a:r>
            <a:r>
              <a:rPr lang="en-US" dirty="0"/>
              <a:t> dan </a:t>
            </a:r>
            <a:r>
              <a:rPr lang="en-US" dirty="0" err="1"/>
              <a:t>globalisasi</a:t>
            </a:r>
            <a:r>
              <a:rPr lang="en-US" dirty="0"/>
              <a:t> </a:t>
            </a:r>
            <a:r>
              <a:rPr lang="en-US" dirty="0" err="1"/>
              <a:t>membawa</a:t>
            </a:r>
            <a:r>
              <a:rPr lang="en-US" dirty="0"/>
              <a:t> </a:t>
            </a:r>
            <a:r>
              <a:rPr lang="en-US" dirty="0" err="1"/>
              <a:t>masuk</a:t>
            </a:r>
            <a:r>
              <a:rPr lang="en-US" dirty="0"/>
              <a:t> </a:t>
            </a:r>
            <a:r>
              <a:rPr lang="en-US" dirty="0" err="1"/>
              <a:t>ideologi-ideologi</a:t>
            </a:r>
            <a:r>
              <a:rPr lang="en-US" dirty="0"/>
              <a:t> </a:t>
            </a:r>
            <a:r>
              <a:rPr lang="en-US" dirty="0" err="1"/>
              <a:t>moden</a:t>
            </a:r>
            <a:r>
              <a:rPr lang="en-US" dirty="0"/>
              <a:t> </a:t>
            </a:r>
            <a:r>
              <a:rPr lang="en-US" dirty="0" err="1"/>
              <a:t>daripada</a:t>
            </a:r>
            <a:r>
              <a:rPr lang="en-US" dirty="0"/>
              <a:t> barat. </a:t>
            </a:r>
            <a:r>
              <a:rPr lang="en-US" dirty="0" err="1"/>
              <a:t>Ideologi</a:t>
            </a:r>
            <a:r>
              <a:rPr lang="en-US" dirty="0"/>
              <a:t> </a:t>
            </a:r>
            <a:r>
              <a:rPr lang="en-US" dirty="0" err="1"/>
              <a:t>ini</a:t>
            </a:r>
            <a:r>
              <a:rPr lang="en-US" dirty="0"/>
              <a:t> </a:t>
            </a:r>
            <a:r>
              <a:rPr lang="en-US" dirty="0" err="1"/>
              <a:t>kemudiannya</a:t>
            </a:r>
            <a:r>
              <a:rPr lang="en-US" dirty="0"/>
              <a:t> </a:t>
            </a:r>
            <a:r>
              <a:rPr lang="en-US" dirty="0" err="1"/>
              <a:t>diadaptasi</a:t>
            </a:r>
            <a:r>
              <a:rPr lang="en-US" dirty="0"/>
              <a:t> oleh </a:t>
            </a:r>
            <a:r>
              <a:rPr lang="en-US" dirty="0" err="1"/>
              <a:t>masyarakat</a:t>
            </a:r>
            <a:r>
              <a:rPr lang="en-US" dirty="0"/>
              <a:t> di Tanah </a:t>
            </a:r>
            <a:r>
              <a:rPr lang="en-US" dirty="0" err="1"/>
              <a:t>Melayu</a:t>
            </a:r>
            <a:r>
              <a:rPr lang="en-US" dirty="0"/>
              <a:t> / Malaysia.</a:t>
            </a:r>
          </a:p>
          <a:p>
            <a:pPr marL="28575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2C46514-A016-0F19-C808-0375FF102BCD}"/>
              </a:ext>
            </a:extLst>
          </p:cNvPr>
          <p:cNvSpPr txBox="1"/>
          <p:nvPr/>
        </p:nvSpPr>
        <p:spPr>
          <a:xfrm>
            <a:off x="273573" y="1490742"/>
            <a:ext cx="3507099" cy="369331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err="1"/>
              <a:t>Sebagai</a:t>
            </a:r>
            <a:r>
              <a:rPr lang="en-US" dirty="0"/>
              <a:t> </a:t>
            </a:r>
            <a:r>
              <a:rPr lang="en-US" dirty="0" err="1"/>
              <a:t>contoh</a:t>
            </a:r>
            <a:r>
              <a:rPr lang="en-US" dirty="0"/>
              <a:t>, </a:t>
            </a:r>
            <a:r>
              <a:rPr lang="en-US" b="1" dirty="0"/>
              <a:t>Theory of Justice </a:t>
            </a:r>
            <a:r>
              <a:rPr lang="en-US" dirty="0"/>
              <a:t>oleh John Rawls.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MY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MY" dirty="0"/>
              <a:t>Theory of Justice </a:t>
            </a:r>
            <a:r>
              <a:rPr lang="en-MY" dirty="0" err="1"/>
              <a:t>menekankan</a:t>
            </a:r>
            <a:r>
              <a:rPr lang="en-MY" dirty="0"/>
              <a:t> </a:t>
            </a:r>
            <a:r>
              <a:rPr lang="en-MY" dirty="0" err="1"/>
              <a:t>keadilan</a:t>
            </a:r>
            <a:r>
              <a:rPr lang="en-MY" dirty="0"/>
              <a:t> </a:t>
            </a:r>
            <a:r>
              <a:rPr lang="en-MY" dirty="0" err="1"/>
              <a:t>sosial</a:t>
            </a:r>
            <a:r>
              <a:rPr lang="en-MY" dirty="0"/>
              <a:t> </a:t>
            </a:r>
            <a:r>
              <a:rPr lang="en-MY" dirty="0" err="1"/>
              <a:t>melalui</a:t>
            </a:r>
            <a:r>
              <a:rPr lang="en-MY" dirty="0"/>
              <a:t> </a:t>
            </a:r>
            <a:r>
              <a:rPr lang="en-MY" dirty="0" err="1"/>
              <a:t>prinsip</a:t>
            </a:r>
            <a:r>
              <a:rPr lang="en-MY" dirty="0"/>
              <a:t> </a:t>
            </a:r>
            <a:r>
              <a:rPr lang="en-MY" dirty="0" err="1"/>
              <a:t>keadilan</a:t>
            </a:r>
            <a:r>
              <a:rPr lang="en-MY" dirty="0"/>
              <a:t> </a:t>
            </a:r>
            <a:r>
              <a:rPr lang="en-MY" dirty="0" err="1"/>
              <a:t>sebagai</a:t>
            </a:r>
            <a:r>
              <a:rPr lang="en-MY" dirty="0"/>
              <a:t> </a:t>
            </a:r>
            <a:r>
              <a:rPr lang="en-MY" dirty="0" err="1"/>
              <a:t>kesama-rataan</a:t>
            </a:r>
            <a:r>
              <a:rPr lang="en-MY" dirty="0"/>
              <a:t> dan </a:t>
            </a:r>
            <a:r>
              <a:rPr lang="en-MY" dirty="0" err="1"/>
              <a:t>pengutamaan</a:t>
            </a:r>
            <a:r>
              <a:rPr lang="en-MY" dirty="0"/>
              <a:t> </a:t>
            </a:r>
            <a:r>
              <a:rPr lang="en-MY" dirty="0" err="1"/>
              <a:t>terhadap</a:t>
            </a:r>
            <a:r>
              <a:rPr lang="en-MY" dirty="0"/>
              <a:t> yang paling </a:t>
            </a:r>
            <a:r>
              <a:rPr lang="en-MY" dirty="0" err="1"/>
              <a:t>lemah</a:t>
            </a:r>
            <a:r>
              <a:rPr lang="en-MY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MY" dirty="0" err="1"/>
              <a:t>Ia</a:t>
            </a:r>
            <a:r>
              <a:rPr lang="en-MY" dirty="0"/>
              <a:t> </a:t>
            </a:r>
            <a:r>
              <a:rPr lang="en-MY" dirty="0" err="1"/>
              <a:t>menjurus</a:t>
            </a:r>
            <a:r>
              <a:rPr lang="en-MY" dirty="0"/>
              <a:t> </a:t>
            </a:r>
            <a:r>
              <a:rPr lang="en-MY" dirty="0" err="1"/>
              <a:t>kepada</a:t>
            </a:r>
            <a:r>
              <a:rPr lang="en-MY" dirty="0"/>
              <a:t> </a:t>
            </a:r>
            <a:r>
              <a:rPr lang="en-MY" dirty="0" err="1"/>
              <a:t>perlindungan</a:t>
            </a:r>
            <a:r>
              <a:rPr lang="en-MY" dirty="0"/>
              <a:t> </a:t>
            </a:r>
            <a:r>
              <a:rPr lang="en-MY" dirty="0" err="1"/>
              <a:t>hak</a:t>
            </a:r>
            <a:r>
              <a:rPr lang="en-MY" dirty="0"/>
              <a:t> </a:t>
            </a:r>
            <a:r>
              <a:rPr lang="en-MY" dirty="0" err="1"/>
              <a:t>asasi</a:t>
            </a:r>
            <a:r>
              <a:rPr lang="en-MY" dirty="0"/>
              <a:t> </a:t>
            </a:r>
            <a:r>
              <a:rPr lang="en-MY" dirty="0" err="1"/>
              <a:t>individu</a:t>
            </a:r>
            <a:r>
              <a:rPr lang="en-MY" dirty="0"/>
              <a:t> dan </a:t>
            </a:r>
            <a:r>
              <a:rPr lang="en-MY" dirty="0" err="1"/>
              <a:t>pemeliharaan</a:t>
            </a:r>
            <a:r>
              <a:rPr lang="en-MY" dirty="0"/>
              <a:t> </a:t>
            </a:r>
            <a:r>
              <a:rPr lang="en-MY" dirty="0" err="1"/>
              <a:t>keadilan</a:t>
            </a:r>
            <a:r>
              <a:rPr lang="en-MY" dirty="0"/>
              <a:t> </a:t>
            </a:r>
            <a:r>
              <a:rPr lang="en-MY" dirty="0" err="1"/>
              <a:t>dalam</a:t>
            </a:r>
            <a:r>
              <a:rPr lang="en-MY" dirty="0"/>
              <a:t> </a:t>
            </a:r>
            <a:r>
              <a:rPr lang="en-MY" dirty="0" err="1"/>
              <a:t>masyarakat</a:t>
            </a:r>
            <a:r>
              <a:rPr lang="en-MY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6355440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rchitecture pitch deck_JB_v2" id="{E6E25CD2-8512-4B49-9A83-9AC317278B8F}" vid="{100AFDCD-A339-4D94-B373-F9848C2D26BE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2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Architecture pitch deck</Template>
  <TotalTime>657</TotalTime>
  <Words>1332</Words>
  <Application>Microsoft Office PowerPoint</Application>
  <PresentationFormat>Widescreen</PresentationFormat>
  <Paragraphs>158</Paragraphs>
  <Slides>22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22</vt:i4>
      </vt:variant>
    </vt:vector>
  </HeadingPairs>
  <TitlesOfParts>
    <vt:vector size="30" baseType="lpstr">
      <vt:lpstr>Aharoni</vt:lpstr>
      <vt:lpstr>Arial</vt:lpstr>
      <vt:lpstr>Arial Nova</vt:lpstr>
      <vt:lpstr>Calibri</vt:lpstr>
      <vt:lpstr>Trebuchet MS</vt:lpstr>
      <vt:lpstr>Tw Cen MT Condensed Extra Bold</vt:lpstr>
      <vt:lpstr>Wingdings</vt:lpstr>
      <vt:lpstr>Office Theme</vt:lpstr>
      <vt:lpstr>BAB 2: Konsep Etika dan Peradaban (bahagian 4)</vt:lpstr>
      <vt:lpstr>Ingat semula</vt:lpstr>
      <vt:lpstr>PERADABAN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Dalam melahirkan sebuah peradaban, terdapat dua asas atau elemen yang penting, iaitu:</vt:lpstr>
      <vt:lpstr>BARAT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BAB 2: Konsep Etika dan Peradaban (bahagian 4)</dc:title>
  <dc:creator>Abdul Hafez Bin Zahruddin</dc:creator>
  <cp:lastModifiedBy>Abdul Hafez Bin Zahruddin</cp:lastModifiedBy>
  <cp:revision>12</cp:revision>
  <dcterms:created xsi:type="dcterms:W3CDTF">2022-02-10T04:21:07Z</dcterms:created>
  <dcterms:modified xsi:type="dcterms:W3CDTF">2024-06-10T14:08:28Z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