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9"/>
  </p:notesMasterIdLst>
  <p:sldIdLst>
    <p:sldId id="256" r:id="rId2"/>
    <p:sldId id="297" r:id="rId3"/>
    <p:sldId id="4434" r:id="rId4"/>
    <p:sldId id="4432" r:id="rId5"/>
    <p:sldId id="4435" r:id="rId6"/>
    <p:sldId id="4436" r:id="rId7"/>
    <p:sldId id="4437" r:id="rId8"/>
    <p:sldId id="4452" r:id="rId9"/>
    <p:sldId id="4438" r:id="rId10"/>
    <p:sldId id="4439" r:id="rId11"/>
    <p:sldId id="4440" r:id="rId12"/>
    <p:sldId id="4441" r:id="rId13"/>
    <p:sldId id="4442" r:id="rId14"/>
    <p:sldId id="4443" r:id="rId15"/>
    <p:sldId id="4457" r:id="rId16"/>
    <p:sldId id="4444" r:id="rId17"/>
    <p:sldId id="4453" r:id="rId18"/>
    <p:sldId id="4445" r:id="rId19"/>
    <p:sldId id="4454" r:id="rId20"/>
    <p:sldId id="4446" r:id="rId21"/>
    <p:sldId id="4455" r:id="rId22"/>
    <p:sldId id="4447" r:id="rId23"/>
    <p:sldId id="4456" r:id="rId24"/>
    <p:sldId id="4448" r:id="rId25"/>
    <p:sldId id="4458" r:id="rId26"/>
    <p:sldId id="4449" r:id="rId27"/>
    <p:sldId id="44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63"/>
    <a:srgbClr val="F0FECC"/>
    <a:srgbClr val="333399"/>
    <a:srgbClr val="E8F8FE"/>
    <a:srgbClr val="9999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061" autoAdjust="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41.png"/><Relationship Id="rId7" Type="http://schemas.openxmlformats.org/officeDocument/2006/relationships/image" Target="../media/image59.png"/><Relationship Id="rId12" Type="http://schemas.openxmlformats.org/officeDocument/2006/relationships/image" Target="../media/image46.sv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58.svg"/><Relationship Id="rId11" Type="http://schemas.openxmlformats.org/officeDocument/2006/relationships/image" Target="../media/image45.png"/><Relationship Id="rId5" Type="http://schemas.openxmlformats.org/officeDocument/2006/relationships/image" Target="../media/image57.png"/><Relationship Id="rId10" Type="http://schemas.openxmlformats.org/officeDocument/2006/relationships/image" Target="../media/image44.svg"/><Relationship Id="rId4" Type="http://schemas.openxmlformats.org/officeDocument/2006/relationships/image" Target="../media/image42.svg"/><Relationship Id="rId9" Type="http://schemas.openxmlformats.org/officeDocument/2006/relationships/image" Target="../media/image43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10" Type="http://schemas.openxmlformats.org/officeDocument/2006/relationships/image" Target="../media/image71.svg"/><Relationship Id="rId4" Type="http://schemas.openxmlformats.org/officeDocument/2006/relationships/image" Target="../media/image65.svg"/><Relationship Id="rId9" Type="http://schemas.openxmlformats.org/officeDocument/2006/relationships/image" Target="../media/image7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41.png"/><Relationship Id="rId7" Type="http://schemas.openxmlformats.org/officeDocument/2006/relationships/image" Target="../media/image59.png"/><Relationship Id="rId12" Type="http://schemas.openxmlformats.org/officeDocument/2006/relationships/image" Target="../media/image46.sv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58.svg"/><Relationship Id="rId11" Type="http://schemas.openxmlformats.org/officeDocument/2006/relationships/image" Target="../media/image45.png"/><Relationship Id="rId5" Type="http://schemas.openxmlformats.org/officeDocument/2006/relationships/image" Target="../media/image57.png"/><Relationship Id="rId10" Type="http://schemas.openxmlformats.org/officeDocument/2006/relationships/image" Target="../media/image44.svg"/><Relationship Id="rId4" Type="http://schemas.openxmlformats.org/officeDocument/2006/relationships/image" Target="../media/image42.svg"/><Relationship Id="rId9" Type="http://schemas.openxmlformats.org/officeDocument/2006/relationships/image" Target="../media/image43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10" Type="http://schemas.openxmlformats.org/officeDocument/2006/relationships/image" Target="../media/image71.svg"/><Relationship Id="rId4" Type="http://schemas.openxmlformats.org/officeDocument/2006/relationships/image" Target="../media/image65.svg"/><Relationship Id="rId9" Type="http://schemas.openxmlformats.org/officeDocument/2006/relationships/image" Target="../media/image7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15F6B-7B7C-4B1F-A62D-3A11E5120164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EE3ADA8B-3CD9-4DEC-B328-CD54A6771877}">
      <dgm:prSet phldrT="[Text]"/>
      <dgm:spPr/>
      <dgm:t>
        <a:bodyPr/>
        <a:lstStyle/>
        <a:p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1.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Persekitaran</a:t>
          </a:r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 Geo-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Fizikal</a:t>
          </a:r>
          <a:endParaRPr lang="en-MY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D152F9-BDB7-441B-932C-C82F29FAF1C2}" type="parTrans" cxnId="{7C8CB390-0D3E-4D5F-A96F-A5FBBC339192}">
      <dgm:prSet/>
      <dgm:spPr/>
      <dgm:t>
        <a:bodyPr/>
        <a:lstStyle/>
        <a:p>
          <a:endParaRPr lang="en-MY"/>
        </a:p>
      </dgm:t>
    </dgm:pt>
    <dgm:pt modelId="{7A5A7A11-B65A-463D-AC7F-A9A8E2D21CB9}" type="sibTrans" cxnId="{7C8CB390-0D3E-4D5F-A96F-A5FBBC339192}">
      <dgm:prSet/>
      <dgm:spPr/>
      <dgm:t>
        <a:bodyPr/>
        <a:lstStyle/>
        <a:p>
          <a:endParaRPr lang="en-MY"/>
        </a:p>
      </dgm:t>
    </dgm:pt>
    <dgm:pt modelId="{E1811F49-53E7-4C4A-8EBC-66B080D95D77}">
      <dgm:prSet phldrT="[Text]"/>
      <dgm:spPr/>
      <dgm:t>
        <a:bodyPr/>
        <a:lstStyle/>
        <a:p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2. Masyarakat dan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demografi</a:t>
          </a:r>
          <a:endParaRPr lang="en-MY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CC7441-C8EC-4EC6-AAEF-24F7B031D4BB}" type="parTrans" cxnId="{8684FB69-D325-44AC-9251-8D5D54C7513E}">
      <dgm:prSet/>
      <dgm:spPr/>
      <dgm:t>
        <a:bodyPr/>
        <a:lstStyle/>
        <a:p>
          <a:endParaRPr lang="en-MY"/>
        </a:p>
      </dgm:t>
    </dgm:pt>
    <dgm:pt modelId="{CC7DC97C-DAD0-462B-871B-13F46BF603E8}" type="sibTrans" cxnId="{8684FB69-D325-44AC-9251-8D5D54C7513E}">
      <dgm:prSet/>
      <dgm:spPr/>
      <dgm:t>
        <a:bodyPr/>
        <a:lstStyle/>
        <a:p>
          <a:endParaRPr lang="en-MY"/>
        </a:p>
      </dgm:t>
    </dgm:pt>
    <dgm:pt modelId="{3BA4D57C-ADD5-48EA-AF29-4721E29DC033}">
      <dgm:prSet phldrT="[Text]"/>
      <dgm:spPr/>
      <dgm:t>
        <a:bodyPr/>
        <a:lstStyle/>
        <a:p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4.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Falsafah</a:t>
          </a:r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pemikiran</a:t>
          </a:r>
          <a:endParaRPr lang="en-MY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34634E-F34D-4B19-899F-47A22AE46E5D}" type="parTrans" cxnId="{FB1F3E73-1E68-438C-857A-11D673FB00EE}">
      <dgm:prSet/>
      <dgm:spPr/>
      <dgm:t>
        <a:bodyPr/>
        <a:lstStyle/>
        <a:p>
          <a:endParaRPr lang="en-MY"/>
        </a:p>
      </dgm:t>
    </dgm:pt>
    <dgm:pt modelId="{4D70FDCB-F3AD-44AC-B3D9-F1E2762BF764}" type="sibTrans" cxnId="{FB1F3E73-1E68-438C-857A-11D673FB00EE}">
      <dgm:prSet/>
      <dgm:spPr/>
      <dgm:t>
        <a:bodyPr/>
        <a:lstStyle/>
        <a:p>
          <a:endParaRPr lang="en-MY"/>
        </a:p>
      </dgm:t>
    </dgm:pt>
    <dgm:pt modelId="{7981F66B-B2BF-4858-9C8B-854E40A7EF89}">
      <dgm:prSet phldrT="[Text]"/>
      <dgm:spPr/>
      <dgm:t>
        <a:bodyPr/>
        <a:lstStyle/>
        <a:p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3.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Ekonomi</a:t>
          </a:r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pasaran</a:t>
          </a:r>
          <a:endParaRPr lang="en-MY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DE5A4E-1F2C-42FC-842E-455ABCE0F3B0}" type="parTrans" cxnId="{11F15300-DCC2-4E86-B270-F52F72DF5328}">
      <dgm:prSet/>
      <dgm:spPr/>
      <dgm:t>
        <a:bodyPr/>
        <a:lstStyle/>
        <a:p>
          <a:endParaRPr lang="en-MY"/>
        </a:p>
      </dgm:t>
    </dgm:pt>
    <dgm:pt modelId="{2C110176-2108-4BE6-ACD1-287C135E6EF6}" type="sibTrans" cxnId="{11F15300-DCC2-4E86-B270-F52F72DF5328}">
      <dgm:prSet/>
      <dgm:spPr/>
      <dgm:t>
        <a:bodyPr/>
        <a:lstStyle/>
        <a:p>
          <a:endParaRPr lang="en-MY"/>
        </a:p>
      </dgm:t>
    </dgm:pt>
    <dgm:pt modelId="{24E70395-DBB0-4F30-BD82-30A37CABEF9A}" type="pres">
      <dgm:prSet presAssocID="{34015F6B-7B7C-4B1F-A62D-3A11E5120164}" presName="Name0" presStyleCnt="0">
        <dgm:presLayoutVars>
          <dgm:dir/>
        </dgm:presLayoutVars>
      </dgm:prSet>
      <dgm:spPr/>
    </dgm:pt>
    <dgm:pt modelId="{140D0058-6B33-402E-9CE4-6F4B31124C27}" type="pres">
      <dgm:prSet presAssocID="{EE3ADA8B-3CD9-4DEC-B328-CD54A6771877}" presName="noChildren" presStyleCnt="0"/>
      <dgm:spPr/>
    </dgm:pt>
    <dgm:pt modelId="{5AEAA0DF-BA87-4AF0-8F61-0BE2E32B09D1}" type="pres">
      <dgm:prSet presAssocID="{EE3ADA8B-3CD9-4DEC-B328-CD54A6771877}" presName="gap" presStyleCnt="0"/>
      <dgm:spPr/>
    </dgm:pt>
    <dgm:pt modelId="{7617734B-B975-4E13-ABC3-8EDA5723C372}" type="pres">
      <dgm:prSet presAssocID="{EE3ADA8B-3CD9-4DEC-B328-CD54A6771877}" presName="medCircle2" presStyleLbl="vennNode1" presStyleIdx="0" presStyleCnt="4"/>
      <dgm:spPr/>
    </dgm:pt>
    <dgm:pt modelId="{E4E00C37-CDDD-4159-9BB1-C7825BC2327A}" type="pres">
      <dgm:prSet presAssocID="{EE3ADA8B-3CD9-4DEC-B328-CD54A6771877}" presName="txLvlOnly1" presStyleLbl="revTx" presStyleIdx="0" presStyleCnt="4"/>
      <dgm:spPr/>
    </dgm:pt>
    <dgm:pt modelId="{0AFB5C3F-4544-4D87-B8A7-085292AD5FDF}" type="pres">
      <dgm:prSet presAssocID="{E1811F49-53E7-4C4A-8EBC-66B080D95D77}" presName="noChildren" presStyleCnt="0"/>
      <dgm:spPr/>
    </dgm:pt>
    <dgm:pt modelId="{7344C513-E3F5-45AE-AE37-DF5BEB91E0DC}" type="pres">
      <dgm:prSet presAssocID="{E1811F49-53E7-4C4A-8EBC-66B080D95D77}" presName="gap" presStyleCnt="0"/>
      <dgm:spPr/>
    </dgm:pt>
    <dgm:pt modelId="{143B4261-9EB3-41FD-A120-0CC34766DD57}" type="pres">
      <dgm:prSet presAssocID="{E1811F49-53E7-4C4A-8EBC-66B080D95D77}" presName="medCircle2" presStyleLbl="vennNode1" presStyleIdx="1" presStyleCnt="4"/>
      <dgm:spPr/>
    </dgm:pt>
    <dgm:pt modelId="{FB4D6A31-89D4-45C5-B6C8-F400E22266E9}" type="pres">
      <dgm:prSet presAssocID="{E1811F49-53E7-4C4A-8EBC-66B080D95D77}" presName="txLvlOnly1" presStyleLbl="revTx" presStyleIdx="1" presStyleCnt="4"/>
      <dgm:spPr/>
    </dgm:pt>
    <dgm:pt modelId="{62E9DCF1-24B6-4A2A-B40A-F9AAA6DA2048}" type="pres">
      <dgm:prSet presAssocID="{7981F66B-B2BF-4858-9C8B-854E40A7EF89}" presName="noChildren" presStyleCnt="0"/>
      <dgm:spPr/>
    </dgm:pt>
    <dgm:pt modelId="{2E18EDF4-5190-4652-B5B8-CFBFDF688BFB}" type="pres">
      <dgm:prSet presAssocID="{7981F66B-B2BF-4858-9C8B-854E40A7EF89}" presName="gap" presStyleCnt="0"/>
      <dgm:spPr/>
    </dgm:pt>
    <dgm:pt modelId="{7654CC88-FA37-4911-949E-358EAE512266}" type="pres">
      <dgm:prSet presAssocID="{7981F66B-B2BF-4858-9C8B-854E40A7EF89}" presName="medCircle2" presStyleLbl="vennNode1" presStyleIdx="2" presStyleCnt="4"/>
      <dgm:spPr/>
    </dgm:pt>
    <dgm:pt modelId="{81349E0E-FFBD-4AF8-A67A-82EA47F5EFC4}" type="pres">
      <dgm:prSet presAssocID="{7981F66B-B2BF-4858-9C8B-854E40A7EF89}" presName="txLvlOnly1" presStyleLbl="revTx" presStyleIdx="2" presStyleCnt="4"/>
      <dgm:spPr/>
    </dgm:pt>
    <dgm:pt modelId="{0C6660CA-FFCF-4E61-A4BF-1E22921FD45E}" type="pres">
      <dgm:prSet presAssocID="{3BA4D57C-ADD5-48EA-AF29-4721E29DC033}" presName="noChildren" presStyleCnt="0"/>
      <dgm:spPr/>
    </dgm:pt>
    <dgm:pt modelId="{CC29A23F-4622-4C0E-9803-B74DC409CCE6}" type="pres">
      <dgm:prSet presAssocID="{3BA4D57C-ADD5-48EA-AF29-4721E29DC033}" presName="gap" presStyleCnt="0"/>
      <dgm:spPr/>
    </dgm:pt>
    <dgm:pt modelId="{00298EA5-0F6A-4B64-8A59-7FCC7D95B8A6}" type="pres">
      <dgm:prSet presAssocID="{3BA4D57C-ADD5-48EA-AF29-4721E29DC033}" presName="medCircle2" presStyleLbl="vennNode1" presStyleIdx="3" presStyleCnt="4"/>
      <dgm:spPr/>
    </dgm:pt>
    <dgm:pt modelId="{AF9A9B67-8D99-4273-BFB4-49EE767E5AD1}" type="pres">
      <dgm:prSet presAssocID="{3BA4D57C-ADD5-48EA-AF29-4721E29DC033}" presName="txLvlOnly1" presStyleLbl="revTx" presStyleIdx="3" presStyleCnt="4"/>
      <dgm:spPr/>
    </dgm:pt>
  </dgm:ptLst>
  <dgm:cxnLst>
    <dgm:cxn modelId="{11F15300-DCC2-4E86-B270-F52F72DF5328}" srcId="{34015F6B-7B7C-4B1F-A62D-3A11E5120164}" destId="{7981F66B-B2BF-4858-9C8B-854E40A7EF89}" srcOrd="2" destOrd="0" parTransId="{61DE5A4E-1F2C-42FC-842E-455ABCE0F3B0}" sibTransId="{2C110176-2108-4BE6-ACD1-287C135E6EF6}"/>
    <dgm:cxn modelId="{3C81361D-76FC-4CB5-B7F6-AD0EC00CA587}" type="presOf" srcId="{7981F66B-B2BF-4858-9C8B-854E40A7EF89}" destId="{81349E0E-FFBD-4AF8-A67A-82EA47F5EFC4}" srcOrd="0" destOrd="0" presId="urn:microsoft.com/office/officeart/2008/layout/VerticalCircleList"/>
    <dgm:cxn modelId="{8684FB69-D325-44AC-9251-8D5D54C7513E}" srcId="{34015F6B-7B7C-4B1F-A62D-3A11E5120164}" destId="{E1811F49-53E7-4C4A-8EBC-66B080D95D77}" srcOrd="1" destOrd="0" parTransId="{EECC7441-C8EC-4EC6-AAEF-24F7B031D4BB}" sibTransId="{CC7DC97C-DAD0-462B-871B-13F46BF603E8}"/>
    <dgm:cxn modelId="{DF66B56D-3D7A-43A2-A162-823F81FBC39E}" type="presOf" srcId="{34015F6B-7B7C-4B1F-A62D-3A11E5120164}" destId="{24E70395-DBB0-4F30-BD82-30A37CABEF9A}" srcOrd="0" destOrd="0" presId="urn:microsoft.com/office/officeart/2008/layout/VerticalCircleList"/>
    <dgm:cxn modelId="{FB1F3E73-1E68-438C-857A-11D673FB00EE}" srcId="{34015F6B-7B7C-4B1F-A62D-3A11E5120164}" destId="{3BA4D57C-ADD5-48EA-AF29-4721E29DC033}" srcOrd="3" destOrd="0" parTransId="{8134634E-F34D-4B19-899F-47A22AE46E5D}" sibTransId="{4D70FDCB-F3AD-44AC-B3D9-F1E2762BF764}"/>
    <dgm:cxn modelId="{7C8CB390-0D3E-4D5F-A96F-A5FBBC339192}" srcId="{34015F6B-7B7C-4B1F-A62D-3A11E5120164}" destId="{EE3ADA8B-3CD9-4DEC-B328-CD54A6771877}" srcOrd="0" destOrd="0" parTransId="{F6D152F9-BDB7-441B-932C-C82F29FAF1C2}" sibTransId="{7A5A7A11-B65A-463D-AC7F-A9A8E2D21CB9}"/>
    <dgm:cxn modelId="{211505AE-A16C-4DFC-83F7-482D1C36DA6F}" type="presOf" srcId="{3BA4D57C-ADD5-48EA-AF29-4721E29DC033}" destId="{AF9A9B67-8D99-4273-BFB4-49EE767E5AD1}" srcOrd="0" destOrd="0" presId="urn:microsoft.com/office/officeart/2008/layout/VerticalCircleList"/>
    <dgm:cxn modelId="{8DFE78BA-70ED-487D-A2E3-A192BA19B264}" type="presOf" srcId="{E1811F49-53E7-4C4A-8EBC-66B080D95D77}" destId="{FB4D6A31-89D4-45C5-B6C8-F400E22266E9}" srcOrd="0" destOrd="0" presId="urn:microsoft.com/office/officeart/2008/layout/VerticalCircleList"/>
    <dgm:cxn modelId="{C873E4FF-8EB4-438D-8034-A0A2891D2F32}" type="presOf" srcId="{EE3ADA8B-3CD9-4DEC-B328-CD54A6771877}" destId="{E4E00C37-CDDD-4159-9BB1-C7825BC2327A}" srcOrd="0" destOrd="0" presId="urn:microsoft.com/office/officeart/2008/layout/VerticalCircleList"/>
    <dgm:cxn modelId="{A2AE4FE4-75EF-4CE9-AD0E-07CD8CF9826F}" type="presParOf" srcId="{24E70395-DBB0-4F30-BD82-30A37CABEF9A}" destId="{140D0058-6B33-402E-9CE4-6F4B31124C27}" srcOrd="0" destOrd="0" presId="urn:microsoft.com/office/officeart/2008/layout/VerticalCircleList"/>
    <dgm:cxn modelId="{56A87EF1-ADF0-470E-8F0E-2F1535DE40D4}" type="presParOf" srcId="{140D0058-6B33-402E-9CE4-6F4B31124C27}" destId="{5AEAA0DF-BA87-4AF0-8F61-0BE2E32B09D1}" srcOrd="0" destOrd="0" presId="urn:microsoft.com/office/officeart/2008/layout/VerticalCircleList"/>
    <dgm:cxn modelId="{5E6C5690-49D4-4088-BBC5-B0429D3585A7}" type="presParOf" srcId="{140D0058-6B33-402E-9CE4-6F4B31124C27}" destId="{7617734B-B975-4E13-ABC3-8EDA5723C372}" srcOrd="1" destOrd="0" presId="urn:microsoft.com/office/officeart/2008/layout/VerticalCircleList"/>
    <dgm:cxn modelId="{C527E3E1-35D1-418C-8F2D-787C5B58AA64}" type="presParOf" srcId="{140D0058-6B33-402E-9CE4-6F4B31124C27}" destId="{E4E00C37-CDDD-4159-9BB1-C7825BC2327A}" srcOrd="2" destOrd="0" presId="urn:microsoft.com/office/officeart/2008/layout/VerticalCircleList"/>
    <dgm:cxn modelId="{6F4E3B88-36C5-4022-8634-FD13D56494EC}" type="presParOf" srcId="{24E70395-DBB0-4F30-BD82-30A37CABEF9A}" destId="{0AFB5C3F-4544-4D87-B8A7-085292AD5FDF}" srcOrd="1" destOrd="0" presId="urn:microsoft.com/office/officeart/2008/layout/VerticalCircleList"/>
    <dgm:cxn modelId="{1A3DA0F4-2AE5-4328-B97D-AD36CF5F0938}" type="presParOf" srcId="{0AFB5C3F-4544-4D87-B8A7-085292AD5FDF}" destId="{7344C513-E3F5-45AE-AE37-DF5BEB91E0DC}" srcOrd="0" destOrd="0" presId="urn:microsoft.com/office/officeart/2008/layout/VerticalCircleList"/>
    <dgm:cxn modelId="{E47185EC-4158-4AB2-B64B-06C160CC605B}" type="presParOf" srcId="{0AFB5C3F-4544-4D87-B8A7-085292AD5FDF}" destId="{143B4261-9EB3-41FD-A120-0CC34766DD57}" srcOrd="1" destOrd="0" presId="urn:microsoft.com/office/officeart/2008/layout/VerticalCircleList"/>
    <dgm:cxn modelId="{A9A48027-B75F-44A3-B12C-D7BBCC91FD6B}" type="presParOf" srcId="{0AFB5C3F-4544-4D87-B8A7-085292AD5FDF}" destId="{FB4D6A31-89D4-45C5-B6C8-F400E22266E9}" srcOrd="2" destOrd="0" presId="urn:microsoft.com/office/officeart/2008/layout/VerticalCircleList"/>
    <dgm:cxn modelId="{1485BD24-D9D0-41FA-9772-231ACBD26449}" type="presParOf" srcId="{24E70395-DBB0-4F30-BD82-30A37CABEF9A}" destId="{62E9DCF1-24B6-4A2A-B40A-F9AAA6DA2048}" srcOrd="2" destOrd="0" presId="urn:microsoft.com/office/officeart/2008/layout/VerticalCircleList"/>
    <dgm:cxn modelId="{6CD5B080-652A-41C4-AE90-CEA891C9F051}" type="presParOf" srcId="{62E9DCF1-24B6-4A2A-B40A-F9AAA6DA2048}" destId="{2E18EDF4-5190-4652-B5B8-CFBFDF688BFB}" srcOrd="0" destOrd="0" presId="urn:microsoft.com/office/officeart/2008/layout/VerticalCircleList"/>
    <dgm:cxn modelId="{A5D16CA0-A60A-47CF-B4AB-2D2BDF5B31FC}" type="presParOf" srcId="{62E9DCF1-24B6-4A2A-B40A-F9AAA6DA2048}" destId="{7654CC88-FA37-4911-949E-358EAE512266}" srcOrd="1" destOrd="0" presId="urn:microsoft.com/office/officeart/2008/layout/VerticalCircleList"/>
    <dgm:cxn modelId="{09350A3A-9D8A-4F34-90A1-6234D34F2CDF}" type="presParOf" srcId="{62E9DCF1-24B6-4A2A-B40A-F9AAA6DA2048}" destId="{81349E0E-FFBD-4AF8-A67A-82EA47F5EFC4}" srcOrd="2" destOrd="0" presId="urn:microsoft.com/office/officeart/2008/layout/VerticalCircleList"/>
    <dgm:cxn modelId="{C7D381D7-9FCD-4BFD-B7D5-902EB7EBC36B}" type="presParOf" srcId="{24E70395-DBB0-4F30-BD82-30A37CABEF9A}" destId="{0C6660CA-FFCF-4E61-A4BF-1E22921FD45E}" srcOrd="3" destOrd="0" presId="urn:microsoft.com/office/officeart/2008/layout/VerticalCircleList"/>
    <dgm:cxn modelId="{41C834CE-E988-4E94-A2CB-2CC43105B75C}" type="presParOf" srcId="{0C6660CA-FFCF-4E61-A4BF-1E22921FD45E}" destId="{CC29A23F-4622-4C0E-9803-B74DC409CCE6}" srcOrd="0" destOrd="0" presId="urn:microsoft.com/office/officeart/2008/layout/VerticalCircleList"/>
    <dgm:cxn modelId="{805E16BA-883A-49EE-8096-C89AEB2F12CC}" type="presParOf" srcId="{0C6660CA-FFCF-4E61-A4BF-1E22921FD45E}" destId="{00298EA5-0F6A-4B64-8A59-7FCC7D95B8A6}" srcOrd="1" destOrd="0" presId="urn:microsoft.com/office/officeart/2008/layout/VerticalCircleList"/>
    <dgm:cxn modelId="{8035F8A7-464F-4571-A695-9E89320F9606}" type="presParOf" srcId="{0C6660CA-FFCF-4E61-A4BF-1E22921FD45E}" destId="{AF9A9B67-8D99-4273-BFB4-49EE767E5AD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646846-777D-4B96-8D42-CAD5E2538B7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59115687-102E-45CA-B78A-54C172CE36FE}">
      <dgm:prSet phldrT="[Text]"/>
      <dgm:spPr>
        <a:solidFill>
          <a:srgbClr val="0070C0"/>
        </a:solidFill>
      </dgm:spPr>
      <dgm:t>
        <a:bodyPr/>
        <a:lstStyle/>
        <a:p>
          <a:r>
            <a:rPr lang="en-MY" dirty="0" err="1">
              <a:latin typeface="Arial Nova" panose="020B0504020202020204" pitchFamily="34" charset="0"/>
            </a:rPr>
            <a:t>Mewujudkan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peluang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pekerjaan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untuk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semua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golongan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rakyat</a:t>
          </a:r>
          <a:r>
            <a:rPr lang="en-MY" dirty="0">
              <a:latin typeface="Arial Nova" panose="020B0504020202020204" pitchFamily="34" charset="0"/>
            </a:rPr>
            <a:t> yang </a:t>
          </a:r>
          <a:r>
            <a:rPr lang="en-MY" dirty="0" err="1">
              <a:latin typeface="Arial Nova" panose="020B0504020202020204" pitchFamily="34" charset="0"/>
            </a:rPr>
            <a:t>menganggur</a:t>
          </a:r>
          <a:r>
            <a:rPr lang="en-MY" dirty="0">
              <a:latin typeface="Arial Nova" panose="020B0504020202020204" pitchFamily="34" charset="0"/>
            </a:rPr>
            <a:t>.</a:t>
          </a:r>
        </a:p>
      </dgm:t>
    </dgm:pt>
    <dgm:pt modelId="{EBB659B5-7562-455A-8035-4AE3FCD4CFB9}" type="parTrans" cxnId="{2C5E0CB9-F36B-4873-92D3-FED79F7E3F49}">
      <dgm:prSet/>
      <dgm:spPr/>
      <dgm:t>
        <a:bodyPr/>
        <a:lstStyle/>
        <a:p>
          <a:endParaRPr lang="en-MY">
            <a:latin typeface="Arial Nova" panose="020B0504020202020204" pitchFamily="34" charset="0"/>
          </a:endParaRPr>
        </a:p>
      </dgm:t>
    </dgm:pt>
    <dgm:pt modelId="{DE9A45BB-50D2-4213-9C73-EBED9B49A942}" type="sibTrans" cxnId="{2C5E0CB9-F36B-4873-92D3-FED79F7E3F49}">
      <dgm:prSet/>
      <dgm:spPr/>
      <dgm:t>
        <a:bodyPr/>
        <a:lstStyle/>
        <a:p>
          <a:endParaRPr lang="en-MY">
            <a:latin typeface="Arial Nova" panose="020B0504020202020204" pitchFamily="34" charset="0"/>
          </a:endParaRPr>
        </a:p>
      </dgm:t>
    </dgm:pt>
    <dgm:pt modelId="{4B7A6D55-6ED4-4B49-816C-DF80D7AD1A37}">
      <dgm:prSet phldrT="[Text]"/>
      <dgm:spPr/>
      <dgm:t>
        <a:bodyPr/>
        <a:lstStyle/>
        <a:p>
          <a:r>
            <a:rPr lang="en-MY" dirty="0" err="1">
              <a:latin typeface="Arial Nova" panose="020B0504020202020204" pitchFamily="34" charset="0"/>
            </a:rPr>
            <a:t>Menambah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daya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pengeluaran</a:t>
          </a:r>
          <a:r>
            <a:rPr lang="en-MY" dirty="0">
              <a:latin typeface="Arial Nova" panose="020B0504020202020204" pitchFamily="34" charset="0"/>
            </a:rPr>
            <a:t> dan </a:t>
          </a:r>
          <a:r>
            <a:rPr lang="en-MY" dirty="0" err="1">
              <a:latin typeface="Arial Nova" panose="020B0504020202020204" pitchFamily="34" charset="0"/>
            </a:rPr>
            <a:t>pendapatan</a:t>
          </a:r>
          <a:r>
            <a:rPr lang="en-MY" dirty="0">
              <a:latin typeface="Arial Nova" panose="020B0504020202020204" pitchFamily="34" charset="0"/>
            </a:rPr>
            <a:t>.</a:t>
          </a:r>
        </a:p>
      </dgm:t>
    </dgm:pt>
    <dgm:pt modelId="{31D66376-CF92-45A8-BD83-18531210A121}" type="parTrans" cxnId="{B68EB1A5-2980-4519-A581-3E254C524519}">
      <dgm:prSet/>
      <dgm:spPr/>
      <dgm:t>
        <a:bodyPr/>
        <a:lstStyle/>
        <a:p>
          <a:endParaRPr lang="en-MY">
            <a:latin typeface="Arial Nova" panose="020B0504020202020204" pitchFamily="34" charset="0"/>
          </a:endParaRPr>
        </a:p>
      </dgm:t>
    </dgm:pt>
    <dgm:pt modelId="{0355FDF2-6B60-440A-A855-17D769B0DE5A}" type="sibTrans" cxnId="{B68EB1A5-2980-4519-A581-3E254C524519}">
      <dgm:prSet/>
      <dgm:spPr/>
      <dgm:t>
        <a:bodyPr/>
        <a:lstStyle/>
        <a:p>
          <a:endParaRPr lang="en-MY">
            <a:latin typeface="Arial Nova" panose="020B0504020202020204" pitchFamily="34" charset="0"/>
          </a:endParaRPr>
        </a:p>
      </dgm:t>
    </dgm:pt>
    <dgm:pt modelId="{C0913A21-D1D4-46A5-A721-0E1A964C8D30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MY" dirty="0" err="1">
              <a:latin typeface="Arial Nova" panose="020B0504020202020204" pitchFamily="34" charset="0"/>
            </a:rPr>
            <a:t>Memberi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peluang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perpindahan</a:t>
          </a:r>
          <a:r>
            <a:rPr lang="en-MY" dirty="0">
              <a:latin typeface="Arial Nova" panose="020B0504020202020204" pitchFamily="34" charset="0"/>
            </a:rPr>
            <a:t> orang yang </a:t>
          </a:r>
          <a:r>
            <a:rPr lang="en-MY" dirty="0" err="1">
              <a:latin typeface="Arial Nova" panose="020B0504020202020204" pitchFamily="34" charset="0"/>
            </a:rPr>
            <a:t>bekerja</a:t>
          </a:r>
          <a:r>
            <a:rPr lang="en-MY" dirty="0">
              <a:latin typeface="Arial Nova" panose="020B0504020202020204" pitchFamily="34" charset="0"/>
            </a:rPr>
            <a:t> di sector yang </a:t>
          </a:r>
          <a:r>
            <a:rPr lang="en-MY" dirty="0" err="1">
              <a:latin typeface="Arial Nova" panose="020B0504020202020204" pitchFamily="34" charset="0"/>
            </a:rPr>
            <a:t>rendah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daya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pengeluarannya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kepada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sektor</a:t>
          </a:r>
          <a:r>
            <a:rPr lang="en-MY" dirty="0">
              <a:latin typeface="Arial Nova" panose="020B0504020202020204" pitchFamily="34" charset="0"/>
            </a:rPr>
            <a:t> yang </a:t>
          </a:r>
          <a:r>
            <a:rPr lang="en-MY" dirty="0" err="1">
              <a:latin typeface="Arial Nova" panose="020B0504020202020204" pitchFamily="34" charset="0"/>
            </a:rPr>
            <a:t>lebih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lumayan</a:t>
          </a:r>
          <a:r>
            <a:rPr lang="en-MY" dirty="0">
              <a:latin typeface="Arial Nova" panose="020B0504020202020204" pitchFamily="34" charset="0"/>
            </a:rPr>
            <a:t>.</a:t>
          </a:r>
        </a:p>
      </dgm:t>
    </dgm:pt>
    <dgm:pt modelId="{C27A6C0A-FE75-42D3-82F8-B7CDB71BA235}" type="parTrans" cxnId="{5509F9FF-9600-492A-8879-34980C5FF76A}">
      <dgm:prSet/>
      <dgm:spPr/>
      <dgm:t>
        <a:bodyPr/>
        <a:lstStyle/>
        <a:p>
          <a:endParaRPr lang="en-MY">
            <a:latin typeface="Arial Nova" panose="020B0504020202020204" pitchFamily="34" charset="0"/>
          </a:endParaRPr>
        </a:p>
      </dgm:t>
    </dgm:pt>
    <dgm:pt modelId="{9ADEFE3D-B3FD-4226-A6F3-55A481B73119}" type="sibTrans" cxnId="{5509F9FF-9600-492A-8879-34980C5FF76A}">
      <dgm:prSet/>
      <dgm:spPr/>
      <dgm:t>
        <a:bodyPr/>
        <a:lstStyle/>
        <a:p>
          <a:endParaRPr lang="en-MY">
            <a:latin typeface="Arial Nova" panose="020B0504020202020204" pitchFamily="34" charset="0"/>
          </a:endParaRPr>
        </a:p>
      </dgm:t>
    </dgm:pt>
    <dgm:pt modelId="{C0088CF4-9B76-4DA2-B3EB-DBC80849262F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MY" dirty="0" err="1">
              <a:latin typeface="Arial Nova" panose="020B0504020202020204" pitchFamily="34" charset="0"/>
            </a:rPr>
            <a:t>Mengurangkan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jurang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perbezaan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pendapatan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antara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kaum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antara</a:t>
          </a:r>
          <a:r>
            <a:rPr lang="en-MY" dirty="0">
              <a:latin typeface="Arial Nova" panose="020B0504020202020204" pitchFamily="34" charset="0"/>
            </a:rPr>
            <a:t> Kawasan bandar dan </a:t>
          </a:r>
          <a:r>
            <a:rPr lang="en-MY" dirty="0" err="1">
              <a:latin typeface="Arial Nova" panose="020B0504020202020204" pitchFamily="34" charset="0"/>
            </a:rPr>
            <a:t>luar</a:t>
          </a:r>
          <a:r>
            <a:rPr lang="en-MY" dirty="0">
              <a:latin typeface="Arial Nova" panose="020B0504020202020204" pitchFamily="34" charset="0"/>
            </a:rPr>
            <a:t> bandar dan </a:t>
          </a:r>
          <a:r>
            <a:rPr lang="en-MY" dirty="0" err="1">
              <a:latin typeface="Arial Nova" panose="020B0504020202020204" pitchFamily="34" charset="0"/>
            </a:rPr>
            <a:t>antara</a:t>
          </a:r>
          <a:r>
            <a:rPr lang="en-MY" dirty="0">
              <a:latin typeface="Arial Nova" panose="020B0504020202020204" pitchFamily="34" charset="0"/>
            </a:rPr>
            <a:t> wilayah.</a:t>
          </a:r>
        </a:p>
      </dgm:t>
    </dgm:pt>
    <dgm:pt modelId="{CF6B8840-C53B-4123-9A62-17BC7863FE68}" type="parTrans" cxnId="{5DA6ED8E-8939-4E83-A1EC-F6998E7E10D6}">
      <dgm:prSet/>
      <dgm:spPr/>
      <dgm:t>
        <a:bodyPr/>
        <a:lstStyle/>
        <a:p>
          <a:endParaRPr lang="en-MY">
            <a:latin typeface="Arial Nova" panose="020B0504020202020204" pitchFamily="34" charset="0"/>
          </a:endParaRPr>
        </a:p>
      </dgm:t>
    </dgm:pt>
    <dgm:pt modelId="{62A80240-22A2-4791-8F3B-5DB0563AA4E8}" type="sibTrans" cxnId="{5DA6ED8E-8939-4E83-A1EC-F6998E7E10D6}">
      <dgm:prSet/>
      <dgm:spPr/>
      <dgm:t>
        <a:bodyPr/>
        <a:lstStyle/>
        <a:p>
          <a:endParaRPr lang="en-MY">
            <a:latin typeface="Arial Nova" panose="020B0504020202020204" pitchFamily="34" charset="0"/>
          </a:endParaRPr>
        </a:p>
      </dgm:t>
    </dgm:pt>
    <dgm:pt modelId="{B735066A-75EA-4E34-8537-C274B265750E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MY" dirty="0" err="1">
              <a:latin typeface="Arial Nova" panose="020B0504020202020204" pitchFamily="34" charset="0"/>
            </a:rPr>
            <a:t>Memodenkan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kehidupan</a:t>
          </a:r>
          <a:r>
            <a:rPr lang="en-MY" dirty="0">
              <a:latin typeface="Arial Nova" panose="020B0504020202020204" pitchFamily="34" charset="0"/>
            </a:rPr>
            <a:t> di </a:t>
          </a:r>
          <a:r>
            <a:rPr lang="en-MY" dirty="0" err="1">
              <a:latin typeface="Arial Nova" panose="020B0504020202020204" pitchFamily="34" charset="0"/>
            </a:rPr>
            <a:t>luar</a:t>
          </a:r>
          <a:r>
            <a:rPr lang="en-MY" dirty="0">
              <a:latin typeface="Arial Nova" panose="020B0504020202020204" pitchFamily="34" charset="0"/>
            </a:rPr>
            <a:t> bandar.</a:t>
          </a:r>
        </a:p>
      </dgm:t>
    </dgm:pt>
    <dgm:pt modelId="{93F0BD69-5D41-4416-9006-21BA7559506C}" type="parTrans" cxnId="{E527D90A-D422-4A8E-BA9E-49B989B9E386}">
      <dgm:prSet/>
      <dgm:spPr/>
      <dgm:t>
        <a:bodyPr/>
        <a:lstStyle/>
        <a:p>
          <a:endParaRPr lang="en-MY">
            <a:latin typeface="Arial Nova" panose="020B0504020202020204" pitchFamily="34" charset="0"/>
          </a:endParaRPr>
        </a:p>
      </dgm:t>
    </dgm:pt>
    <dgm:pt modelId="{09C755B7-1B2D-4C59-9C55-E62175126781}" type="sibTrans" cxnId="{E527D90A-D422-4A8E-BA9E-49B989B9E386}">
      <dgm:prSet/>
      <dgm:spPr/>
      <dgm:t>
        <a:bodyPr/>
        <a:lstStyle/>
        <a:p>
          <a:endParaRPr lang="en-MY">
            <a:latin typeface="Arial Nova" panose="020B0504020202020204" pitchFamily="34" charset="0"/>
          </a:endParaRPr>
        </a:p>
      </dgm:t>
    </dgm:pt>
    <dgm:pt modelId="{71550145-2FDA-4924-96A5-F3E11AA05D10}">
      <dgm:prSet phldrT="[Text]"/>
      <dgm:spPr>
        <a:solidFill>
          <a:srgbClr val="0070C0"/>
        </a:solidFill>
      </dgm:spPr>
      <dgm:t>
        <a:bodyPr/>
        <a:lstStyle/>
        <a:p>
          <a:r>
            <a:rPr lang="en-MY" dirty="0" err="1">
              <a:latin typeface="Arial Nova" panose="020B0504020202020204" pitchFamily="34" charset="0"/>
            </a:rPr>
            <a:t>Mewujudkan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kumpulan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perusahaan</a:t>
          </a:r>
          <a:r>
            <a:rPr lang="en-MY" dirty="0">
              <a:latin typeface="Arial Nova" panose="020B0504020202020204" pitchFamily="34" charset="0"/>
            </a:rPr>
            <a:t> dan </a:t>
          </a:r>
          <a:r>
            <a:rPr lang="en-MY" dirty="0" err="1">
              <a:latin typeface="Arial Nova" panose="020B0504020202020204" pitchFamily="34" charset="0"/>
            </a:rPr>
            <a:t>perdagangan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bumiputera</a:t>
          </a:r>
          <a:r>
            <a:rPr lang="en-MY" dirty="0">
              <a:latin typeface="Arial Nova" panose="020B0504020202020204" pitchFamily="34" charset="0"/>
            </a:rPr>
            <a:t>.</a:t>
          </a:r>
        </a:p>
      </dgm:t>
    </dgm:pt>
    <dgm:pt modelId="{9E4331C2-12B5-49DC-9DD0-44D1DA76B010}" type="parTrans" cxnId="{16BAB804-19A3-4BF7-995C-58074E54B307}">
      <dgm:prSet/>
      <dgm:spPr/>
      <dgm:t>
        <a:bodyPr/>
        <a:lstStyle/>
        <a:p>
          <a:endParaRPr lang="en-MY">
            <a:latin typeface="Arial Nova" panose="020B0504020202020204" pitchFamily="34" charset="0"/>
          </a:endParaRPr>
        </a:p>
      </dgm:t>
    </dgm:pt>
    <dgm:pt modelId="{54A648EF-CF72-48A9-BCF3-CF0DC8EE2212}" type="sibTrans" cxnId="{16BAB804-19A3-4BF7-995C-58074E54B307}">
      <dgm:prSet/>
      <dgm:spPr/>
      <dgm:t>
        <a:bodyPr/>
        <a:lstStyle/>
        <a:p>
          <a:endParaRPr lang="en-MY">
            <a:latin typeface="Arial Nova" panose="020B0504020202020204" pitchFamily="34" charset="0"/>
          </a:endParaRPr>
        </a:p>
      </dgm:t>
    </dgm:pt>
    <dgm:pt modelId="{D25FAC0D-4C28-4CF5-AF85-43EF1893BF17}">
      <dgm:prSet phldrT="[Text]"/>
      <dgm:spPr/>
      <dgm:t>
        <a:bodyPr/>
        <a:lstStyle/>
        <a:p>
          <a:r>
            <a:rPr lang="en-MY" dirty="0" err="1">
              <a:latin typeface="Arial Nova" panose="020B0504020202020204" pitchFamily="34" charset="0"/>
            </a:rPr>
            <a:t>Mengadakan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suasana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pekerjaan</a:t>
          </a:r>
          <a:r>
            <a:rPr lang="en-MY" dirty="0">
              <a:latin typeface="Arial Nova" panose="020B0504020202020204" pitchFamily="34" charset="0"/>
            </a:rPr>
            <a:t> yang </a:t>
          </a:r>
          <a:r>
            <a:rPr lang="en-MY" dirty="0" err="1">
              <a:latin typeface="Arial Nova" panose="020B0504020202020204" pitchFamily="34" charset="0"/>
            </a:rPr>
            <a:t>mencerminkan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komposisi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kaum</a:t>
          </a:r>
          <a:r>
            <a:rPr lang="en-MY" dirty="0">
              <a:latin typeface="Arial Nova" panose="020B0504020202020204" pitchFamily="34" charset="0"/>
            </a:rPr>
            <a:t> di Malaysia.</a:t>
          </a:r>
        </a:p>
      </dgm:t>
    </dgm:pt>
    <dgm:pt modelId="{928240B1-A458-42D9-908A-2E63AC5ADFEF}" type="parTrans" cxnId="{F7C75E02-A0D8-47BA-B1DD-0F04BB4F1A74}">
      <dgm:prSet/>
      <dgm:spPr/>
      <dgm:t>
        <a:bodyPr/>
        <a:lstStyle/>
        <a:p>
          <a:endParaRPr lang="en-MY">
            <a:latin typeface="Arial Nova" panose="020B0504020202020204" pitchFamily="34" charset="0"/>
          </a:endParaRPr>
        </a:p>
      </dgm:t>
    </dgm:pt>
    <dgm:pt modelId="{B82136B5-106E-4BD5-8447-943217ADED3E}" type="sibTrans" cxnId="{F7C75E02-A0D8-47BA-B1DD-0F04BB4F1A74}">
      <dgm:prSet/>
      <dgm:spPr/>
      <dgm:t>
        <a:bodyPr/>
        <a:lstStyle/>
        <a:p>
          <a:endParaRPr lang="en-MY">
            <a:latin typeface="Arial Nova" panose="020B0504020202020204" pitchFamily="34" charset="0"/>
          </a:endParaRPr>
        </a:p>
      </dgm:t>
    </dgm:pt>
    <dgm:pt modelId="{FE440832-088E-4FC6-B98F-5793EE7399B6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MY" dirty="0" err="1">
              <a:latin typeface="Arial Nova" panose="020B0504020202020204" pitchFamily="34" charset="0"/>
            </a:rPr>
            <a:t>Memperbaiki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taraf</a:t>
          </a:r>
          <a:r>
            <a:rPr lang="en-MY" dirty="0">
              <a:latin typeface="Arial Nova" panose="020B0504020202020204" pitchFamily="34" charset="0"/>
            </a:rPr>
            <a:t> dan </a:t>
          </a:r>
          <a:r>
            <a:rPr lang="en-MY" dirty="0" err="1">
              <a:latin typeface="Arial Nova" panose="020B0504020202020204" pitchFamily="34" charset="0"/>
            </a:rPr>
            <a:t>kualiti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hidup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rakyat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melalui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pelajaran</a:t>
          </a:r>
          <a:r>
            <a:rPr lang="en-MY" dirty="0">
              <a:latin typeface="Arial Nova" panose="020B0504020202020204" pitchFamily="34" charset="0"/>
            </a:rPr>
            <a:t>, </a:t>
          </a:r>
          <a:r>
            <a:rPr lang="en-MY" dirty="0" err="1">
              <a:latin typeface="Arial Nova" panose="020B0504020202020204" pitchFamily="34" charset="0"/>
            </a:rPr>
            <a:t>latihan</a:t>
          </a:r>
          <a:r>
            <a:rPr lang="en-MY" dirty="0">
              <a:latin typeface="Arial Nova" panose="020B0504020202020204" pitchFamily="34" charset="0"/>
            </a:rPr>
            <a:t>, </a:t>
          </a:r>
          <a:r>
            <a:rPr lang="en-MY" dirty="0" err="1">
              <a:latin typeface="Arial Nova" panose="020B0504020202020204" pitchFamily="34" charset="0"/>
            </a:rPr>
            <a:t>kesihatan</a:t>
          </a:r>
          <a:r>
            <a:rPr lang="en-MY" dirty="0">
              <a:latin typeface="Arial Nova" panose="020B0504020202020204" pitchFamily="34" charset="0"/>
            </a:rPr>
            <a:t>, </a:t>
          </a:r>
          <a:r>
            <a:rPr lang="en-MY" dirty="0" err="1">
              <a:latin typeface="Arial Nova" panose="020B0504020202020204" pitchFamily="34" charset="0"/>
            </a:rPr>
            <a:t>kemudahan</a:t>
          </a:r>
          <a:r>
            <a:rPr lang="en-MY" dirty="0">
              <a:latin typeface="Arial Nova" panose="020B0504020202020204" pitchFamily="34" charset="0"/>
            </a:rPr>
            <a:t> </a:t>
          </a:r>
          <a:r>
            <a:rPr lang="en-MY" dirty="0" err="1">
              <a:latin typeface="Arial Nova" panose="020B0504020202020204" pitchFamily="34" charset="0"/>
            </a:rPr>
            <a:t>infrastruktur</a:t>
          </a:r>
          <a:r>
            <a:rPr lang="en-MY" dirty="0">
              <a:latin typeface="Arial Nova" panose="020B0504020202020204" pitchFamily="34" charset="0"/>
            </a:rPr>
            <a:t> dan lain-lain.</a:t>
          </a:r>
        </a:p>
      </dgm:t>
    </dgm:pt>
    <dgm:pt modelId="{19FF5B1E-0959-4EB0-B460-CCBF9BED29E9}" type="parTrans" cxnId="{2F77B648-5322-43F9-8E76-F52131503419}">
      <dgm:prSet/>
      <dgm:spPr/>
      <dgm:t>
        <a:bodyPr/>
        <a:lstStyle/>
        <a:p>
          <a:endParaRPr lang="en-MY">
            <a:latin typeface="Arial Nova" panose="020B0504020202020204" pitchFamily="34" charset="0"/>
          </a:endParaRPr>
        </a:p>
      </dgm:t>
    </dgm:pt>
    <dgm:pt modelId="{3C7B567E-D8D4-4024-B909-CD41C98CB64B}" type="sibTrans" cxnId="{2F77B648-5322-43F9-8E76-F52131503419}">
      <dgm:prSet/>
      <dgm:spPr/>
      <dgm:t>
        <a:bodyPr/>
        <a:lstStyle/>
        <a:p>
          <a:endParaRPr lang="en-MY">
            <a:latin typeface="Arial Nova" panose="020B0504020202020204" pitchFamily="34" charset="0"/>
          </a:endParaRPr>
        </a:p>
      </dgm:t>
    </dgm:pt>
    <dgm:pt modelId="{3BE3ABEE-881D-4D9B-B848-B74FE434D15D}" type="pres">
      <dgm:prSet presAssocID="{67646846-777D-4B96-8D42-CAD5E2538B77}" presName="diagram" presStyleCnt="0">
        <dgm:presLayoutVars>
          <dgm:dir/>
          <dgm:resizeHandles val="exact"/>
        </dgm:presLayoutVars>
      </dgm:prSet>
      <dgm:spPr/>
    </dgm:pt>
    <dgm:pt modelId="{CCC66C48-7253-4046-9795-4E3FD7574292}" type="pres">
      <dgm:prSet presAssocID="{59115687-102E-45CA-B78A-54C172CE36FE}" presName="node" presStyleLbl="node1" presStyleIdx="0" presStyleCnt="8">
        <dgm:presLayoutVars>
          <dgm:bulletEnabled val="1"/>
        </dgm:presLayoutVars>
      </dgm:prSet>
      <dgm:spPr/>
    </dgm:pt>
    <dgm:pt modelId="{808F9A2D-DA7F-4DFB-A12F-966C4BD74CDE}" type="pres">
      <dgm:prSet presAssocID="{DE9A45BB-50D2-4213-9C73-EBED9B49A942}" presName="sibTrans" presStyleCnt="0"/>
      <dgm:spPr/>
    </dgm:pt>
    <dgm:pt modelId="{420FCBC9-712E-4D4F-BEBA-058CC84518DC}" type="pres">
      <dgm:prSet presAssocID="{4B7A6D55-6ED4-4B49-816C-DF80D7AD1A37}" presName="node" presStyleLbl="node1" presStyleIdx="1" presStyleCnt="8">
        <dgm:presLayoutVars>
          <dgm:bulletEnabled val="1"/>
        </dgm:presLayoutVars>
      </dgm:prSet>
      <dgm:spPr/>
    </dgm:pt>
    <dgm:pt modelId="{56F6FAAD-8E24-49C3-9440-43084D8099E4}" type="pres">
      <dgm:prSet presAssocID="{0355FDF2-6B60-440A-A855-17D769B0DE5A}" presName="sibTrans" presStyleCnt="0"/>
      <dgm:spPr/>
    </dgm:pt>
    <dgm:pt modelId="{EF47C4AA-559E-40E6-931A-841553E9D897}" type="pres">
      <dgm:prSet presAssocID="{C0913A21-D1D4-46A5-A721-0E1A964C8D30}" presName="node" presStyleLbl="node1" presStyleIdx="2" presStyleCnt="8">
        <dgm:presLayoutVars>
          <dgm:bulletEnabled val="1"/>
        </dgm:presLayoutVars>
      </dgm:prSet>
      <dgm:spPr/>
    </dgm:pt>
    <dgm:pt modelId="{0421B193-72E5-4200-A3B4-4A898FE3E3DC}" type="pres">
      <dgm:prSet presAssocID="{9ADEFE3D-B3FD-4226-A6F3-55A481B73119}" presName="sibTrans" presStyleCnt="0"/>
      <dgm:spPr/>
    </dgm:pt>
    <dgm:pt modelId="{A3B4F80B-50B4-42A0-9E61-9B36BC888C6F}" type="pres">
      <dgm:prSet presAssocID="{C0088CF4-9B76-4DA2-B3EB-DBC80849262F}" presName="node" presStyleLbl="node1" presStyleIdx="3" presStyleCnt="8">
        <dgm:presLayoutVars>
          <dgm:bulletEnabled val="1"/>
        </dgm:presLayoutVars>
      </dgm:prSet>
      <dgm:spPr/>
    </dgm:pt>
    <dgm:pt modelId="{F0C305E1-3328-4DBE-B81C-F60D4E2F9B2B}" type="pres">
      <dgm:prSet presAssocID="{62A80240-22A2-4791-8F3B-5DB0563AA4E8}" presName="sibTrans" presStyleCnt="0"/>
      <dgm:spPr/>
    </dgm:pt>
    <dgm:pt modelId="{ECABA9DC-A239-4DAB-8BAD-C5299777D916}" type="pres">
      <dgm:prSet presAssocID="{B735066A-75EA-4E34-8537-C274B265750E}" presName="node" presStyleLbl="node1" presStyleIdx="4" presStyleCnt="8">
        <dgm:presLayoutVars>
          <dgm:bulletEnabled val="1"/>
        </dgm:presLayoutVars>
      </dgm:prSet>
      <dgm:spPr/>
    </dgm:pt>
    <dgm:pt modelId="{06B9D7BB-9835-493A-A0E3-79B7252BB97D}" type="pres">
      <dgm:prSet presAssocID="{09C755B7-1B2D-4C59-9C55-E62175126781}" presName="sibTrans" presStyleCnt="0"/>
      <dgm:spPr/>
    </dgm:pt>
    <dgm:pt modelId="{32E4C607-80F0-4EF7-A05B-555584C5843F}" type="pres">
      <dgm:prSet presAssocID="{71550145-2FDA-4924-96A5-F3E11AA05D10}" presName="node" presStyleLbl="node1" presStyleIdx="5" presStyleCnt="8">
        <dgm:presLayoutVars>
          <dgm:bulletEnabled val="1"/>
        </dgm:presLayoutVars>
      </dgm:prSet>
      <dgm:spPr/>
    </dgm:pt>
    <dgm:pt modelId="{4AB2418F-6560-420C-B461-E3B74A1E8073}" type="pres">
      <dgm:prSet presAssocID="{54A648EF-CF72-48A9-BCF3-CF0DC8EE2212}" presName="sibTrans" presStyleCnt="0"/>
      <dgm:spPr/>
    </dgm:pt>
    <dgm:pt modelId="{FA597578-EF16-4BED-AC65-B4D5185B1AD0}" type="pres">
      <dgm:prSet presAssocID="{D25FAC0D-4C28-4CF5-AF85-43EF1893BF17}" presName="node" presStyleLbl="node1" presStyleIdx="6" presStyleCnt="8">
        <dgm:presLayoutVars>
          <dgm:bulletEnabled val="1"/>
        </dgm:presLayoutVars>
      </dgm:prSet>
      <dgm:spPr/>
    </dgm:pt>
    <dgm:pt modelId="{343B3526-DB1F-4AFB-9213-2D62D6FE4213}" type="pres">
      <dgm:prSet presAssocID="{B82136B5-106E-4BD5-8447-943217ADED3E}" presName="sibTrans" presStyleCnt="0"/>
      <dgm:spPr/>
    </dgm:pt>
    <dgm:pt modelId="{5BD310D9-892F-48E3-9304-0A88895EED89}" type="pres">
      <dgm:prSet presAssocID="{FE440832-088E-4FC6-B98F-5793EE7399B6}" presName="node" presStyleLbl="node1" presStyleIdx="7" presStyleCnt="8">
        <dgm:presLayoutVars>
          <dgm:bulletEnabled val="1"/>
        </dgm:presLayoutVars>
      </dgm:prSet>
      <dgm:spPr/>
    </dgm:pt>
  </dgm:ptLst>
  <dgm:cxnLst>
    <dgm:cxn modelId="{F7C75E02-A0D8-47BA-B1DD-0F04BB4F1A74}" srcId="{67646846-777D-4B96-8D42-CAD5E2538B77}" destId="{D25FAC0D-4C28-4CF5-AF85-43EF1893BF17}" srcOrd="6" destOrd="0" parTransId="{928240B1-A458-42D9-908A-2E63AC5ADFEF}" sibTransId="{B82136B5-106E-4BD5-8447-943217ADED3E}"/>
    <dgm:cxn modelId="{16BAB804-19A3-4BF7-995C-58074E54B307}" srcId="{67646846-777D-4B96-8D42-CAD5E2538B77}" destId="{71550145-2FDA-4924-96A5-F3E11AA05D10}" srcOrd="5" destOrd="0" parTransId="{9E4331C2-12B5-49DC-9DD0-44D1DA76B010}" sibTransId="{54A648EF-CF72-48A9-BCF3-CF0DC8EE2212}"/>
    <dgm:cxn modelId="{E527D90A-D422-4A8E-BA9E-49B989B9E386}" srcId="{67646846-777D-4B96-8D42-CAD5E2538B77}" destId="{B735066A-75EA-4E34-8537-C274B265750E}" srcOrd="4" destOrd="0" parTransId="{93F0BD69-5D41-4416-9006-21BA7559506C}" sibTransId="{09C755B7-1B2D-4C59-9C55-E62175126781}"/>
    <dgm:cxn modelId="{E6B41232-077E-415B-9E8B-30B2550EB605}" type="presOf" srcId="{C0913A21-D1D4-46A5-A721-0E1A964C8D30}" destId="{EF47C4AA-559E-40E6-931A-841553E9D897}" srcOrd="0" destOrd="0" presId="urn:microsoft.com/office/officeart/2005/8/layout/default"/>
    <dgm:cxn modelId="{CDEAE73D-64E5-4D85-8D7D-9F189006C825}" type="presOf" srcId="{FE440832-088E-4FC6-B98F-5793EE7399B6}" destId="{5BD310D9-892F-48E3-9304-0A88895EED89}" srcOrd="0" destOrd="0" presId="urn:microsoft.com/office/officeart/2005/8/layout/default"/>
    <dgm:cxn modelId="{016E4F63-CD90-4C61-B228-D49383AEB1F0}" type="presOf" srcId="{C0088CF4-9B76-4DA2-B3EB-DBC80849262F}" destId="{A3B4F80B-50B4-42A0-9E61-9B36BC888C6F}" srcOrd="0" destOrd="0" presId="urn:microsoft.com/office/officeart/2005/8/layout/default"/>
    <dgm:cxn modelId="{2F77B648-5322-43F9-8E76-F52131503419}" srcId="{67646846-777D-4B96-8D42-CAD5E2538B77}" destId="{FE440832-088E-4FC6-B98F-5793EE7399B6}" srcOrd="7" destOrd="0" parTransId="{19FF5B1E-0959-4EB0-B460-CCBF9BED29E9}" sibTransId="{3C7B567E-D8D4-4024-B909-CD41C98CB64B}"/>
    <dgm:cxn modelId="{820AEE7F-1A4E-4552-A351-8995322E6D37}" type="presOf" srcId="{59115687-102E-45CA-B78A-54C172CE36FE}" destId="{CCC66C48-7253-4046-9795-4E3FD7574292}" srcOrd="0" destOrd="0" presId="urn:microsoft.com/office/officeart/2005/8/layout/default"/>
    <dgm:cxn modelId="{7E2E5081-9246-49E4-9035-54365AEFD40B}" type="presOf" srcId="{67646846-777D-4B96-8D42-CAD5E2538B77}" destId="{3BE3ABEE-881D-4D9B-B848-B74FE434D15D}" srcOrd="0" destOrd="0" presId="urn:microsoft.com/office/officeart/2005/8/layout/default"/>
    <dgm:cxn modelId="{5DA6ED8E-8939-4E83-A1EC-F6998E7E10D6}" srcId="{67646846-777D-4B96-8D42-CAD5E2538B77}" destId="{C0088CF4-9B76-4DA2-B3EB-DBC80849262F}" srcOrd="3" destOrd="0" parTransId="{CF6B8840-C53B-4123-9A62-17BC7863FE68}" sibTransId="{62A80240-22A2-4791-8F3B-5DB0563AA4E8}"/>
    <dgm:cxn modelId="{B68EB1A5-2980-4519-A581-3E254C524519}" srcId="{67646846-777D-4B96-8D42-CAD5E2538B77}" destId="{4B7A6D55-6ED4-4B49-816C-DF80D7AD1A37}" srcOrd="1" destOrd="0" parTransId="{31D66376-CF92-45A8-BD83-18531210A121}" sibTransId="{0355FDF2-6B60-440A-A855-17D769B0DE5A}"/>
    <dgm:cxn modelId="{5423A9B3-041E-42A4-86E0-59B1C5D34C01}" type="presOf" srcId="{D25FAC0D-4C28-4CF5-AF85-43EF1893BF17}" destId="{FA597578-EF16-4BED-AC65-B4D5185B1AD0}" srcOrd="0" destOrd="0" presId="urn:microsoft.com/office/officeart/2005/8/layout/default"/>
    <dgm:cxn modelId="{2C5E0CB9-F36B-4873-92D3-FED79F7E3F49}" srcId="{67646846-777D-4B96-8D42-CAD5E2538B77}" destId="{59115687-102E-45CA-B78A-54C172CE36FE}" srcOrd="0" destOrd="0" parTransId="{EBB659B5-7562-455A-8035-4AE3FCD4CFB9}" sibTransId="{DE9A45BB-50D2-4213-9C73-EBED9B49A942}"/>
    <dgm:cxn modelId="{F6773EC6-02DF-4DE8-B32E-794E3AEB388B}" type="presOf" srcId="{4B7A6D55-6ED4-4B49-816C-DF80D7AD1A37}" destId="{420FCBC9-712E-4D4F-BEBA-058CC84518DC}" srcOrd="0" destOrd="0" presId="urn:microsoft.com/office/officeart/2005/8/layout/default"/>
    <dgm:cxn modelId="{CF5858D7-9A42-4424-9568-FD0322EA3579}" type="presOf" srcId="{71550145-2FDA-4924-96A5-F3E11AA05D10}" destId="{32E4C607-80F0-4EF7-A05B-555584C5843F}" srcOrd="0" destOrd="0" presId="urn:microsoft.com/office/officeart/2005/8/layout/default"/>
    <dgm:cxn modelId="{09BBC9E9-0CC9-4657-A289-F055CA1C656F}" type="presOf" srcId="{B735066A-75EA-4E34-8537-C274B265750E}" destId="{ECABA9DC-A239-4DAB-8BAD-C5299777D916}" srcOrd="0" destOrd="0" presId="urn:microsoft.com/office/officeart/2005/8/layout/default"/>
    <dgm:cxn modelId="{5509F9FF-9600-492A-8879-34980C5FF76A}" srcId="{67646846-777D-4B96-8D42-CAD5E2538B77}" destId="{C0913A21-D1D4-46A5-A721-0E1A964C8D30}" srcOrd="2" destOrd="0" parTransId="{C27A6C0A-FE75-42D3-82F8-B7CDB71BA235}" sibTransId="{9ADEFE3D-B3FD-4226-A6F3-55A481B73119}"/>
    <dgm:cxn modelId="{B6483FE6-D24C-4992-83B0-9660C6329EA0}" type="presParOf" srcId="{3BE3ABEE-881D-4D9B-B848-B74FE434D15D}" destId="{CCC66C48-7253-4046-9795-4E3FD7574292}" srcOrd="0" destOrd="0" presId="urn:microsoft.com/office/officeart/2005/8/layout/default"/>
    <dgm:cxn modelId="{0BC1035C-2FC1-4050-858F-F15188AAC19D}" type="presParOf" srcId="{3BE3ABEE-881D-4D9B-B848-B74FE434D15D}" destId="{808F9A2D-DA7F-4DFB-A12F-966C4BD74CDE}" srcOrd="1" destOrd="0" presId="urn:microsoft.com/office/officeart/2005/8/layout/default"/>
    <dgm:cxn modelId="{4C296323-B97B-441D-8252-DA195C9AD9B8}" type="presParOf" srcId="{3BE3ABEE-881D-4D9B-B848-B74FE434D15D}" destId="{420FCBC9-712E-4D4F-BEBA-058CC84518DC}" srcOrd="2" destOrd="0" presId="urn:microsoft.com/office/officeart/2005/8/layout/default"/>
    <dgm:cxn modelId="{36444B1F-2B07-41B1-B5D4-5EB641E7CA2A}" type="presParOf" srcId="{3BE3ABEE-881D-4D9B-B848-B74FE434D15D}" destId="{56F6FAAD-8E24-49C3-9440-43084D8099E4}" srcOrd="3" destOrd="0" presId="urn:microsoft.com/office/officeart/2005/8/layout/default"/>
    <dgm:cxn modelId="{79548742-7225-429C-9CDC-AA23F4AA1802}" type="presParOf" srcId="{3BE3ABEE-881D-4D9B-B848-B74FE434D15D}" destId="{EF47C4AA-559E-40E6-931A-841553E9D897}" srcOrd="4" destOrd="0" presId="urn:microsoft.com/office/officeart/2005/8/layout/default"/>
    <dgm:cxn modelId="{486AEAD1-6640-4AAD-B9B9-AC2049907E9D}" type="presParOf" srcId="{3BE3ABEE-881D-4D9B-B848-B74FE434D15D}" destId="{0421B193-72E5-4200-A3B4-4A898FE3E3DC}" srcOrd="5" destOrd="0" presId="urn:microsoft.com/office/officeart/2005/8/layout/default"/>
    <dgm:cxn modelId="{F51EF2AD-839F-4A25-93AF-AF63F74F9E53}" type="presParOf" srcId="{3BE3ABEE-881D-4D9B-B848-B74FE434D15D}" destId="{A3B4F80B-50B4-42A0-9E61-9B36BC888C6F}" srcOrd="6" destOrd="0" presId="urn:microsoft.com/office/officeart/2005/8/layout/default"/>
    <dgm:cxn modelId="{07BDC63E-1C86-478A-AA7C-FC0CF41D7F47}" type="presParOf" srcId="{3BE3ABEE-881D-4D9B-B848-B74FE434D15D}" destId="{F0C305E1-3328-4DBE-B81C-F60D4E2F9B2B}" srcOrd="7" destOrd="0" presId="urn:microsoft.com/office/officeart/2005/8/layout/default"/>
    <dgm:cxn modelId="{4205781A-3837-4B65-AD83-2A402825F1DE}" type="presParOf" srcId="{3BE3ABEE-881D-4D9B-B848-B74FE434D15D}" destId="{ECABA9DC-A239-4DAB-8BAD-C5299777D916}" srcOrd="8" destOrd="0" presId="urn:microsoft.com/office/officeart/2005/8/layout/default"/>
    <dgm:cxn modelId="{4B9FA317-C3C8-4C47-B860-12E03B71B3CC}" type="presParOf" srcId="{3BE3ABEE-881D-4D9B-B848-B74FE434D15D}" destId="{06B9D7BB-9835-493A-A0E3-79B7252BB97D}" srcOrd="9" destOrd="0" presId="urn:microsoft.com/office/officeart/2005/8/layout/default"/>
    <dgm:cxn modelId="{39DDD8AF-AA9E-411C-9A45-A77B55100305}" type="presParOf" srcId="{3BE3ABEE-881D-4D9B-B848-B74FE434D15D}" destId="{32E4C607-80F0-4EF7-A05B-555584C5843F}" srcOrd="10" destOrd="0" presId="urn:microsoft.com/office/officeart/2005/8/layout/default"/>
    <dgm:cxn modelId="{E15F77ED-B520-43FA-9402-3B37774552EA}" type="presParOf" srcId="{3BE3ABEE-881D-4D9B-B848-B74FE434D15D}" destId="{4AB2418F-6560-420C-B461-E3B74A1E8073}" srcOrd="11" destOrd="0" presId="urn:microsoft.com/office/officeart/2005/8/layout/default"/>
    <dgm:cxn modelId="{02569E02-3DFC-4F2C-9C4A-85DC4E1AA64D}" type="presParOf" srcId="{3BE3ABEE-881D-4D9B-B848-B74FE434D15D}" destId="{FA597578-EF16-4BED-AC65-B4D5185B1AD0}" srcOrd="12" destOrd="0" presId="urn:microsoft.com/office/officeart/2005/8/layout/default"/>
    <dgm:cxn modelId="{0BAE2A2A-6185-4CBB-B0DB-1A67398416C6}" type="presParOf" srcId="{3BE3ABEE-881D-4D9B-B848-B74FE434D15D}" destId="{343B3526-DB1F-4AFB-9213-2D62D6FE4213}" srcOrd="13" destOrd="0" presId="urn:microsoft.com/office/officeart/2005/8/layout/default"/>
    <dgm:cxn modelId="{888018E8-5D93-4F4B-8BEE-3C6080A7C871}" type="presParOf" srcId="{3BE3ABEE-881D-4D9B-B848-B74FE434D15D}" destId="{5BD310D9-892F-48E3-9304-0A88895EED8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E6575F-3341-491B-A01D-0817C850EBB6}" type="doc">
      <dgm:prSet loTypeId="urn:microsoft.com/office/officeart/2008/layout/PictureAccen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MY"/>
        </a:p>
      </dgm:t>
    </dgm:pt>
    <dgm:pt modelId="{3A54F7E0-AC9B-4AE0-B874-1591A2A64962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MY" dirty="0" err="1"/>
            <a:t>Idealisme</a:t>
          </a:r>
          <a:endParaRPr lang="en-MY" dirty="0"/>
        </a:p>
      </dgm:t>
    </dgm:pt>
    <dgm:pt modelId="{67694832-3BC8-43CF-ACE6-99ED601D6FEF}" type="parTrans" cxnId="{9892CF9F-714E-4804-A4B1-2966CFDDB8C1}">
      <dgm:prSet/>
      <dgm:spPr/>
      <dgm:t>
        <a:bodyPr/>
        <a:lstStyle/>
        <a:p>
          <a:endParaRPr lang="en-MY"/>
        </a:p>
      </dgm:t>
    </dgm:pt>
    <dgm:pt modelId="{1571251F-BBDC-41A6-BE6B-E80C3351CEBB}" type="sibTrans" cxnId="{9892CF9F-714E-4804-A4B1-2966CFDDB8C1}">
      <dgm:prSet/>
      <dgm:spPr/>
      <dgm:t>
        <a:bodyPr/>
        <a:lstStyle/>
        <a:p>
          <a:endParaRPr lang="en-MY"/>
        </a:p>
      </dgm:t>
    </dgm:pt>
    <dgm:pt modelId="{D23C1E47-FEB2-439B-8FC3-42E103CDF0C3}">
      <dgm:prSet phldrT="[Text]"/>
      <dgm:spPr/>
      <dgm:t>
        <a:bodyPr/>
        <a:lstStyle/>
        <a:p>
          <a:r>
            <a:rPr lang="en-MY" dirty="0" err="1"/>
            <a:t>Falsafah</a:t>
          </a:r>
          <a:r>
            <a:rPr lang="en-MY" dirty="0"/>
            <a:t> </a:t>
          </a:r>
          <a:r>
            <a:rPr lang="en-MY" dirty="0" err="1"/>
            <a:t>terawal</a:t>
          </a:r>
          <a:r>
            <a:rPr lang="en-MY" dirty="0"/>
            <a:t> dan </a:t>
          </a:r>
          <a:r>
            <a:rPr lang="en-MY" dirty="0" err="1"/>
            <a:t>klasik</a:t>
          </a:r>
          <a:r>
            <a:rPr lang="en-MY" dirty="0"/>
            <a:t> yang </a:t>
          </a:r>
          <a:r>
            <a:rPr lang="en-MY" dirty="0" err="1"/>
            <a:t>terdapat</a:t>
          </a:r>
          <a:r>
            <a:rPr lang="en-MY" dirty="0"/>
            <a:t> di Barat (</a:t>
          </a:r>
          <a:r>
            <a:rPr lang="en-MY" dirty="0" err="1"/>
            <a:t>tradisional</a:t>
          </a:r>
          <a:r>
            <a:rPr lang="en-MY" dirty="0"/>
            <a:t>)</a:t>
          </a:r>
        </a:p>
      </dgm:t>
    </dgm:pt>
    <dgm:pt modelId="{682D1A6E-E43C-401A-9EE0-2C7D9392DB75}" type="parTrans" cxnId="{2AE14061-2F90-446C-9A5B-B47118B5B1E0}">
      <dgm:prSet/>
      <dgm:spPr/>
      <dgm:t>
        <a:bodyPr/>
        <a:lstStyle/>
        <a:p>
          <a:endParaRPr lang="en-MY"/>
        </a:p>
      </dgm:t>
    </dgm:pt>
    <dgm:pt modelId="{1FB3F96D-67A0-4E39-86F8-9230BD4F893B}" type="sibTrans" cxnId="{2AE14061-2F90-446C-9A5B-B47118B5B1E0}">
      <dgm:prSet/>
      <dgm:spPr/>
      <dgm:t>
        <a:bodyPr/>
        <a:lstStyle/>
        <a:p>
          <a:endParaRPr lang="en-MY"/>
        </a:p>
      </dgm:t>
    </dgm:pt>
    <dgm:pt modelId="{B8ACA4B7-95AC-42FF-9036-621986104F9A}">
      <dgm:prSet phldrT="[Text]"/>
      <dgm:spPr/>
      <dgm:t>
        <a:bodyPr/>
        <a:lstStyle/>
        <a:p>
          <a:r>
            <a:rPr lang="en-MY" dirty="0" err="1"/>
            <a:t>Fokus</a:t>
          </a:r>
          <a:r>
            <a:rPr lang="en-MY" dirty="0"/>
            <a:t>: </a:t>
          </a:r>
          <a:r>
            <a:rPr lang="en-MY" dirty="0" err="1"/>
            <a:t>akal</a:t>
          </a:r>
          <a:r>
            <a:rPr lang="en-MY" dirty="0"/>
            <a:t>, </a:t>
          </a:r>
          <a:r>
            <a:rPr lang="en-MY" dirty="0" err="1"/>
            <a:t>jiwa</a:t>
          </a:r>
          <a:r>
            <a:rPr lang="en-MY" dirty="0"/>
            <a:t> dan </a:t>
          </a:r>
          <a:r>
            <a:rPr lang="en-MY" dirty="0" err="1"/>
            <a:t>kerohanian</a:t>
          </a:r>
          <a:r>
            <a:rPr lang="en-MY" dirty="0"/>
            <a:t> kerana </a:t>
          </a:r>
          <a:r>
            <a:rPr lang="en-MY" dirty="0" err="1"/>
            <a:t>kebenaran</a:t>
          </a:r>
          <a:r>
            <a:rPr lang="en-MY" dirty="0"/>
            <a:t> </a:t>
          </a:r>
          <a:r>
            <a:rPr lang="en-MY" dirty="0" err="1"/>
            <a:t>hanyalah</a:t>
          </a:r>
          <a:r>
            <a:rPr lang="en-MY" dirty="0"/>
            <a:t> </a:t>
          </a:r>
          <a:r>
            <a:rPr lang="en-MY" dirty="0" err="1"/>
            <a:t>bergantung</a:t>
          </a:r>
          <a:r>
            <a:rPr lang="en-MY" dirty="0"/>
            <a:t> </a:t>
          </a:r>
          <a:r>
            <a:rPr lang="en-MY" dirty="0" err="1"/>
            <a:t>kepada</a:t>
          </a:r>
          <a:r>
            <a:rPr lang="en-MY" dirty="0"/>
            <a:t> 3 </a:t>
          </a:r>
          <a:r>
            <a:rPr lang="en-MY" dirty="0" err="1"/>
            <a:t>perkara</a:t>
          </a:r>
          <a:r>
            <a:rPr lang="en-MY" dirty="0"/>
            <a:t> </a:t>
          </a:r>
          <a:r>
            <a:rPr lang="en-MY" dirty="0" err="1"/>
            <a:t>tersebut</a:t>
          </a:r>
          <a:r>
            <a:rPr lang="en-MY" dirty="0"/>
            <a:t>.</a:t>
          </a:r>
        </a:p>
      </dgm:t>
    </dgm:pt>
    <dgm:pt modelId="{AB9DFD60-8F52-4193-8377-95E3207F5316}" type="parTrans" cxnId="{D76BCE8C-7B1B-4A3C-A349-EAB2644D5C2F}">
      <dgm:prSet/>
      <dgm:spPr/>
      <dgm:t>
        <a:bodyPr/>
        <a:lstStyle/>
        <a:p>
          <a:endParaRPr lang="en-MY"/>
        </a:p>
      </dgm:t>
    </dgm:pt>
    <dgm:pt modelId="{EBCC4536-4A76-4B70-9FBC-3309AB63968D}" type="sibTrans" cxnId="{D76BCE8C-7B1B-4A3C-A349-EAB2644D5C2F}">
      <dgm:prSet/>
      <dgm:spPr/>
      <dgm:t>
        <a:bodyPr/>
        <a:lstStyle/>
        <a:p>
          <a:endParaRPr lang="en-MY"/>
        </a:p>
      </dgm:t>
    </dgm:pt>
    <dgm:pt modelId="{A0DCDC7B-DD98-48E2-91AC-EFC93A71FA54}">
      <dgm:prSet phldrT="[Text]"/>
      <dgm:spPr/>
      <dgm:t>
        <a:bodyPr/>
        <a:lstStyle/>
        <a:p>
          <a:r>
            <a:rPr lang="en-MY" dirty="0" err="1"/>
            <a:t>Tokoh</a:t>
          </a:r>
          <a:r>
            <a:rPr lang="en-MY" dirty="0"/>
            <a:t>: Plato, Descartes, Spinoza, Kant, Berkeley dan Hegel.</a:t>
          </a:r>
        </a:p>
      </dgm:t>
    </dgm:pt>
    <dgm:pt modelId="{5805D5EE-DA6B-44B3-9FCC-283897CAD7F9}" type="parTrans" cxnId="{7643C204-7E30-43BB-9DEB-0D345CF9710C}">
      <dgm:prSet/>
      <dgm:spPr/>
      <dgm:t>
        <a:bodyPr/>
        <a:lstStyle/>
        <a:p>
          <a:endParaRPr lang="en-MY"/>
        </a:p>
      </dgm:t>
    </dgm:pt>
    <dgm:pt modelId="{1D7193AD-50F0-4F87-9DD3-B52AEE4EB2F0}" type="sibTrans" cxnId="{7643C204-7E30-43BB-9DEB-0D345CF9710C}">
      <dgm:prSet/>
      <dgm:spPr/>
      <dgm:t>
        <a:bodyPr/>
        <a:lstStyle/>
        <a:p>
          <a:endParaRPr lang="en-MY"/>
        </a:p>
      </dgm:t>
    </dgm:pt>
    <dgm:pt modelId="{CFA23938-480E-4AAB-B5F7-D8703C861C0A}">
      <dgm:prSet phldrT="[Text]"/>
      <dgm:spPr/>
      <dgm:t>
        <a:bodyPr/>
        <a:lstStyle/>
        <a:p>
          <a:r>
            <a:rPr lang="en-MY" dirty="0" err="1"/>
            <a:t>Lebih</a:t>
          </a:r>
          <a:r>
            <a:rPr lang="en-MY" dirty="0"/>
            <a:t> focus </a:t>
          </a:r>
          <a:r>
            <a:rPr lang="en-MY" dirty="0" err="1"/>
            <a:t>kepada</a:t>
          </a:r>
          <a:r>
            <a:rPr lang="en-MY" dirty="0"/>
            <a:t> </a:t>
          </a:r>
          <a:r>
            <a:rPr lang="en-MY" dirty="0" err="1"/>
            <a:t>benda</a:t>
          </a:r>
          <a:r>
            <a:rPr lang="en-MY" dirty="0"/>
            <a:t> yang </a:t>
          </a:r>
          <a:r>
            <a:rPr lang="en-MY" dirty="0" err="1"/>
            <a:t>tidak</a:t>
          </a:r>
          <a:r>
            <a:rPr lang="en-MY" dirty="0"/>
            <a:t> </a:t>
          </a:r>
          <a:r>
            <a:rPr lang="en-MY" dirty="0" err="1"/>
            <a:t>nampak</a:t>
          </a:r>
          <a:r>
            <a:rPr lang="en-MY" dirty="0"/>
            <a:t> (</a:t>
          </a:r>
          <a:r>
            <a:rPr lang="en-MY" dirty="0" err="1"/>
            <a:t>tidak</a:t>
          </a:r>
          <a:r>
            <a:rPr lang="en-MY" dirty="0"/>
            <a:t> </a:t>
          </a:r>
          <a:r>
            <a:rPr lang="en-MY" dirty="0" err="1"/>
            <a:t>mementingkan</a:t>
          </a:r>
          <a:r>
            <a:rPr lang="en-MY" dirty="0"/>
            <a:t> </a:t>
          </a:r>
          <a:r>
            <a:rPr lang="en-MY" dirty="0" err="1"/>
            <a:t>kewujudan</a:t>
          </a:r>
          <a:r>
            <a:rPr lang="en-MY" dirty="0"/>
            <a:t> </a:t>
          </a:r>
          <a:r>
            <a:rPr lang="en-MY" dirty="0" err="1"/>
            <a:t>fizikal</a:t>
          </a:r>
          <a:r>
            <a:rPr lang="en-MY" dirty="0"/>
            <a:t>)</a:t>
          </a:r>
        </a:p>
      </dgm:t>
    </dgm:pt>
    <dgm:pt modelId="{EB4113E7-C288-49B1-8360-369A0B1E50D1}" type="parTrans" cxnId="{1D373ECD-C73D-4041-9B9B-0CB0C86391AF}">
      <dgm:prSet/>
      <dgm:spPr/>
      <dgm:t>
        <a:bodyPr/>
        <a:lstStyle/>
        <a:p>
          <a:endParaRPr lang="en-MY"/>
        </a:p>
      </dgm:t>
    </dgm:pt>
    <dgm:pt modelId="{029769CC-F27A-4828-9665-2ACEAD77EEE5}" type="sibTrans" cxnId="{1D373ECD-C73D-4041-9B9B-0CB0C86391AF}">
      <dgm:prSet/>
      <dgm:spPr/>
      <dgm:t>
        <a:bodyPr/>
        <a:lstStyle/>
        <a:p>
          <a:endParaRPr lang="en-MY"/>
        </a:p>
      </dgm:t>
    </dgm:pt>
    <dgm:pt modelId="{51C1CFD7-E071-4DC5-A57F-D729403A5531}" type="pres">
      <dgm:prSet presAssocID="{3AE6575F-3341-491B-A01D-0817C850EBB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0128FCC5-CC73-4B5D-84FB-BEBEA98DBDCD}" type="pres">
      <dgm:prSet presAssocID="{3A54F7E0-AC9B-4AE0-B874-1591A2A64962}" presName="root" presStyleCnt="0">
        <dgm:presLayoutVars>
          <dgm:chMax/>
          <dgm:chPref val="4"/>
        </dgm:presLayoutVars>
      </dgm:prSet>
      <dgm:spPr/>
    </dgm:pt>
    <dgm:pt modelId="{137AB33F-B51E-459A-A37E-AD10C87A1D6F}" type="pres">
      <dgm:prSet presAssocID="{3A54F7E0-AC9B-4AE0-B874-1591A2A64962}" presName="rootComposite" presStyleCnt="0">
        <dgm:presLayoutVars/>
      </dgm:prSet>
      <dgm:spPr/>
    </dgm:pt>
    <dgm:pt modelId="{5120093B-9BEF-4A82-A84A-CF869C7C3846}" type="pres">
      <dgm:prSet presAssocID="{3A54F7E0-AC9B-4AE0-B874-1591A2A64962}" presName="rootText" presStyleLbl="node0" presStyleIdx="0" presStyleCnt="1">
        <dgm:presLayoutVars>
          <dgm:chMax/>
          <dgm:chPref val="4"/>
        </dgm:presLayoutVars>
      </dgm:prSet>
      <dgm:spPr/>
    </dgm:pt>
    <dgm:pt modelId="{F5822B10-7DFB-4E0F-A389-8325524E0F83}" type="pres">
      <dgm:prSet presAssocID="{3A54F7E0-AC9B-4AE0-B874-1591A2A64962}" presName="childShape" presStyleCnt="0">
        <dgm:presLayoutVars>
          <dgm:chMax val="0"/>
          <dgm:chPref val="0"/>
        </dgm:presLayoutVars>
      </dgm:prSet>
      <dgm:spPr/>
    </dgm:pt>
    <dgm:pt modelId="{44D59C75-77DB-4789-90AF-7780B20C30D6}" type="pres">
      <dgm:prSet presAssocID="{D23C1E47-FEB2-439B-8FC3-42E103CDF0C3}" presName="childComposite" presStyleCnt="0">
        <dgm:presLayoutVars>
          <dgm:chMax val="0"/>
          <dgm:chPref val="0"/>
        </dgm:presLayoutVars>
      </dgm:prSet>
      <dgm:spPr/>
    </dgm:pt>
    <dgm:pt modelId="{382D77BC-4B2D-4ABF-83BA-740E6F6F176E}" type="pres">
      <dgm:prSet presAssocID="{D23C1E47-FEB2-439B-8FC3-42E103CDF0C3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dea with solid fill"/>
        </a:ext>
      </dgm:extLst>
    </dgm:pt>
    <dgm:pt modelId="{F699C659-DA05-47A4-AB8F-2DC876C5B143}" type="pres">
      <dgm:prSet presAssocID="{D23C1E47-FEB2-439B-8FC3-42E103CDF0C3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7F202EA3-DC18-46F8-BF0D-3094454621BE}" type="pres">
      <dgm:prSet presAssocID="{A0DCDC7B-DD98-48E2-91AC-EFC93A71FA54}" presName="childComposite" presStyleCnt="0">
        <dgm:presLayoutVars>
          <dgm:chMax val="0"/>
          <dgm:chPref val="0"/>
        </dgm:presLayoutVars>
      </dgm:prSet>
      <dgm:spPr/>
    </dgm:pt>
    <dgm:pt modelId="{5AC2E12B-1DAD-42C6-AAEC-4D74F0320A1E}" type="pres">
      <dgm:prSet presAssocID="{A0DCDC7B-DD98-48E2-91AC-EFC93A71FA54}" presName="Image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eek Temple with solid fill"/>
        </a:ext>
      </dgm:extLst>
    </dgm:pt>
    <dgm:pt modelId="{CFC5C14B-E467-48EA-AAFF-82F7E2CC2F4E}" type="pres">
      <dgm:prSet presAssocID="{A0DCDC7B-DD98-48E2-91AC-EFC93A71FA54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5560AB25-A7B8-4ABC-8A7B-98F41FAEC5B6}" type="pres">
      <dgm:prSet presAssocID="{B8ACA4B7-95AC-42FF-9036-621986104F9A}" presName="childComposite" presStyleCnt="0">
        <dgm:presLayoutVars>
          <dgm:chMax val="0"/>
          <dgm:chPref val="0"/>
        </dgm:presLayoutVars>
      </dgm:prSet>
      <dgm:spPr/>
    </dgm:pt>
    <dgm:pt modelId="{509524D2-38F1-46AC-8842-951E59DB270B}" type="pres">
      <dgm:prSet presAssocID="{B8ACA4B7-95AC-42FF-9036-621986104F9A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with solid fill"/>
        </a:ext>
      </dgm:extLst>
    </dgm:pt>
    <dgm:pt modelId="{36EFB1F6-C178-46DE-8623-6AC07A5189A4}" type="pres">
      <dgm:prSet presAssocID="{B8ACA4B7-95AC-42FF-9036-621986104F9A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EE432DD9-FB8F-4216-81A9-D24A8C460AB1}" type="pres">
      <dgm:prSet presAssocID="{CFA23938-480E-4AAB-B5F7-D8703C861C0A}" presName="childComposite" presStyleCnt="0">
        <dgm:presLayoutVars>
          <dgm:chMax val="0"/>
          <dgm:chPref val="0"/>
        </dgm:presLayoutVars>
      </dgm:prSet>
      <dgm:spPr/>
    </dgm:pt>
    <dgm:pt modelId="{2C6645AB-716E-4BF8-856D-84E384C80B4F}" type="pres">
      <dgm:prSet presAssocID="{CFA23938-480E-4AAB-B5F7-D8703C861C0A}" presName="Image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 with solid fill"/>
        </a:ext>
      </dgm:extLst>
    </dgm:pt>
    <dgm:pt modelId="{F4B492B4-A985-42C6-9AC2-3802807728F0}" type="pres">
      <dgm:prSet presAssocID="{CFA23938-480E-4AAB-B5F7-D8703C861C0A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643C204-7E30-43BB-9DEB-0D345CF9710C}" srcId="{3A54F7E0-AC9B-4AE0-B874-1591A2A64962}" destId="{A0DCDC7B-DD98-48E2-91AC-EFC93A71FA54}" srcOrd="1" destOrd="0" parTransId="{5805D5EE-DA6B-44B3-9FCC-283897CAD7F9}" sibTransId="{1D7193AD-50F0-4F87-9DD3-B52AEE4EB2F0}"/>
    <dgm:cxn modelId="{3AE5CB23-AD01-4776-885B-04F715BFD64F}" type="presOf" srcId="{CFA23938-480E-4AAB-B5F7-D8703C861C0A}" destId="{F4B492B4-A985-42C6-9AC2-3802807728F0}" srcOrd="0" destOrd="0" presId="urn:microsoft.com/office/officeart/2008/layout/PictureAccentList"/>
    <dgm:cxn modelId="{3A6FF635-266B-47E7-88C3-A8C995ADB248}" type="presOf" srcId="{A0DCDC7B-DD98-48E2-91AC-EFC93A71FA54}" destId="{CFC5C14B-E467-48EA-AAFF-82F7E2CC2F4E}" srcOrd="0" destOrd="0" presId="urn:microsoft.com/office/officeart/2008/layout/PictureAccentList"/>
    <dgm:cxn modelId="{2AE14061-2F90-446C-9A5B-B47118B5B1E0}" srcId="{3A54F7E0-AC9B-4AE0-B874-1591A2A64962}" destId="{D23C1E47-FEB2-439B-8FC3-42E103CDF0C3}" srcOrd="0" destOrd="0" parTransId="{682D1A6E-E43C-401A-9EE0-2C7D9392DB75}" sibTransId="{1FB3F96D-67A0-4E39-86F8-9230BD4F893B}"/>
    <dgm:cxn modelId="{BA37458B-449B-45F1-9C32-688FFAF46218}" type="presOf" srcId="{3A54F7E0-AC9B-4AE0-B874-1591A2A64962}" destId="{5120093B-9BEF-4A82-A84A-CF869C7C3846}" srcOrd="0" destOrd="0" presId="urn:microsoft.com/office/officeart/2008/layout/PictureAccentList"/>
    <dgm:cxn modelId="{F181CA8B-1D94-46CD-ADC2-DBCE80DB3351}" type="presOf" srcId="{B8ACA4B7-95AC-42FF-9036-621986104F9A}" destId="{36EFB1F6-C178-46DE-8623-6AC07A5189A4}" srcOrd="0" destOrd="0" presId="urn:microsoft.com/office/officeart/2008/layout/PictureAccentList"/>
    <dgm:cxn modelId="{D76BCE8C-7B1B-4A3C-A349-EAB2644D5C2F}" srcId="{3A54F7E0-AC9B-4AE0-B874-1591A2A64962}" destId="{B8ACA4B7-95AC-42FF-9036-621986104F9A}" srcOrd="2" destOrd="0" parTransId="{AB9DFD60-8F52-4193-8377-95E3207F5316}" sibTransId="{EBCC4536-4A76-4B70-9FBC-3309AB63968D}"/>
    <dgm:cxn modelId="{9892CF9F-714E-4804-A4B1-2966CFDDB8C1}" srcId="{3AE6575F-3341-491B-A01D-0817C850EBB6}" destId="{3A54F7E0-AC9B-4AE0-B874-1591A2A64962}" srcOrd="0" destOrd="0" parTransId="{67694832-3BC8-43CF-ACE6-99ED601D6FEF}" sibTransId="{1571251F-BBDC-41A6-BE6B-E80C3351CEBB}"/>
    <dgm:cxn modelId="{139F16C3-5078-4808-8438-8310656CBF40}" type="presOf" srcId="{D23C1E47-FEB2-439B-8FC3-42E103CDF0C3}" destId="{F699C659-DA05-47A4-AB8F-2DC876C5B143}" srcOrd="0" destOrd="0" presId="urn:microsoft.com/office/officeart/2008/layout/PictureAccentList"/>
    <dgm:cxn modelId="{1D373ECD-C73D-4041-9B9B-0CB0C86391AF}" srcId="{3A54F7E0-AC9B-4AE0-B874-1591A2A64962}" destId="{CFA23938-480E-4AAB-B5F7-D8703C861C0A}" srcOrd="3" destOrd="0" parTransId="{EB4113E7-C288-49B1-8360-369A0B1E50D1}" sibTransId="{029769CC-F27A-4828-9665-2ACEAD77EEE5}"/>
    <dgm:cxn modelId="{64327ADD-FF5F-482B-B263-CE7AED31F2F9}" type="presOf" srcId="{3AE6575F-3341-491B-A01D-0817C850EBB6}" destId="{51C1CFD7-E071-4DC5-A57F-D729403A5531}" srcOrd="0" destOrd="0" presId="urn:microsoft.com/office/officeart/2008/layout/PictureAccentList"/>
    <dgm:cxn modelId="{61C04473-CE4A-41B7-AEB2-45810157FD85}" type="presParOf" srcId="{51C1CFD7-E071-4DC5-A57F-D729403A5531}" destId="{0128FCC5-CC73-4B5D-84FB-BEBEA98DBDCD}" srcOrd="0" destOrd="0" presId="urn:microsoft.com/office/officeart/2008/layout/PictureAccentList"/>
    <dgm:cxn modelId="{65FDB41D-6333-4651-8C7C-B663532B4AF1}" type="presParOf" srcId="{0128FCC5-CC73-4B5D-84FB-BEBEA98DBDCD}" destId="{137AB33F-B51E-459A-A37E-AD10C87A1D6F}" srcOrd="0" destOrd="0" presId="urn:microsoft.com/office/officeart/2008/layout/PictureAccentList"/>
    <dgm:cxn modelId="{1F820118-037A-41DC-BA53-8BAB1C3ABF1E}" type="presParOf" srcId="{137AB33F-B51E-459A-A37E-AD10C87A1D6F}" destId="{5120093B-9BEF-4A82-A84A-CF869C7C3846}" srcOrd="0" destOrd="0" presId="urn:microsoft.com/office/officeart/2008/layout/PictureAccentList"/>
    <dgm:cxn modelId="{511E1FDD-D66E-4339-B11E-150805A4F958}" type="presParOf" srcId="{0128FCC5-CC73-4B5D-84FB-BEBEA98DBDCD}" destId="{F5822B10-7DFB-4E0F-A389-8325524E0F83}" srcOrd="1" destOrd="0" presId="urn:microsoft.com/office/officeart/2008/layout/PictureAccentList"/>
    <dgm:cxn modelId="{3133160D-8639-4F1E-9B3A-EE212C55BD11}" type="presParOf" srcId="{F5822B10-7DFB-4E0F-A389-8325524E0F83}" destId="{44D59C75-77DB-4789-90AF-7780B20C30D6}" srcOrd="0" destOrd="0" presId="urn:microsoft.com/office/officeart/2008/layout/PictureAccentList"/>
    <dgm:cxn modelId="{91A703B4-4427-452D-92D3-F4C21E306552}" type="presParOf" srcId="{44D59C75-77DB-4789-90AF-7780B20C30D6}" destId="{382D77BC-4B2D-4ABF-83BA-740E6F6F176E}" srcOrd="0" destOrd="0" presId="urn:microsoft.com/office/officeart/2008/layout/PictureAccentList"/>
    <dgm:cxn modelId="{1744FD13-E3CE-4A21-84A6-775049E069A3}" type="presParOf" srcId="{44D59C75-77DB-4789-90AF-7780B20C30D6}" destId="{F699C659-DA05-47A4-AB8F-2DC876C5B143}" srcOrd="1" destOrd="0" presId="urn:microsoft.com/office/officeart/2008/layout/PictureAccentList"/>
    <dgm:cxn modelId="{3257E8F3-E1BA-4601-99F0-21185D56209B}" type="presParOf" srcId="{F5822B10-7DFB-4E0F-A389-8325524E0F83}" destId="{7F202EA3-DC18-46F8-BF0D-3094454621BE}" srcOrd="1" destOrd="0" presId="urn:microsoft.com/office/officeart/2008/layout/PictureAccentList"/>
    <dgm:cxn modelId="{C5E51281-EC9C-467E-BF01-7EC3D35C6306}" type="presParOf" srcId="{7F202EA3-DC18-46F8-BF0D-3094454621BE}" destId="{5AC2E12B-1DAD-42C6-AAEC-4D74F0320A1E}" srcOrd="0" destOrd="0" presId="urn:microsoft.com/office/officeart/2008/layout/PictureAccentList"/>
    <dgm:cxn modelId="{29C87BD4-C635-4605-B5F0-58DEE10D8C8F}" type="presParOf" srcId="{7F202EA3-DC18-46F8-BF0D-3094454621BE}" destId="{CFC5C14B-E467-48EA-AAFF-82F7E2CC2F4E}" srcOrd="1" destOrd="0" presId="urn:microsoft.com/office/officeart/2008/layout/PictureAccentList"/>
    <dgm:cxn modelId="{9E121B21-FB4B-44A1-B9A4-BD6C58AAB4E8}" type="presParOf" srcId="{F5822B10-7DFB-4E0F-A389-8325524E0F83}" destId="{5560AB25-A7B8-4ABC-8A7B-98F41FAEC5B6}" srcOrd="2" destOrd="0" presId="urn:microsoft.com/office/officeart/2008/layout/PictureAccentList"/>
    <dgm:cxn modelId="{411EFB18-DFB0-4E90-B268-E77C6866F037}" type="presParOf" srcId="{5560AB25-A7B8-4ABC-8A7B-98F41FAEC5B6}" destId="{509524D2-38F1-46AC-8842-951E59DB270B}" srcOrd="0" destOrd="0" presId="urn:microsoft.com/office/officeart/2008/layout/PictureAccentList"/>
    <dgm:cxn modelId="{C28FC545-7D07-4539-8915-24AE5D7819C6}" type="presParOf" srcId="{5560AB25-A7B8-4ABC-8A7B-98F41FAEC5B6}" destId="{36EFB1F6-C178-46DE-8623-6AC07A5189A4}" srcOrd="1" destOrd="0" presId="urn:microsoft.com/office/officeart/2008/layout/PictureAccentList"/>
    <dgm:cxn modelId="{B81B5B70-BE05-455A-B822-C9223CC46363}" type="presParOf" srcId="{F5822B10-7DFB-4E0F-A389-8325524E0F83}" destId="{EE432DD9-FB8F-4216-81A9-D24A8C460AB1}" srcOrd="3" destOrd="0" presId="urn:microsoft.com/office/officeart/2008/layout/PictureAccentList"/>
    <dgm:cxn modelId="{048B7F2B-28DD-45F7-95A1-9C02475484F3}" type="presParOf" srcId="{EE432DD9-FB8F-4216-81A9-D24A8C460AB1}" destId="{2C6645AB-716E-4BF8-856D-84E384C80B4F}" srcOrd="0" destOrd="0" presId="urn:microsoft.com/office/officeart/2008/layout/PictureAccentList"/>
    <dgm:cxn modelId="{2415AB12-1FCF-4F5E-A2F8-3A342C001FB3}" type="presParOf" srcId="{EE432DD9-FB8F-4216-81A9-D24A8C460AB1}" destId="{F4B492B4-A985-42C6-9AC2-3802807728F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E6575F-3341-491B-A01D-0817C850EBB6}" type="doc">
      <dgm:prSet loTypeId="urn:microsoft.com/office/officeart/2008/layout/PictureAccent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MY"/>
        </a:p>
      </dgm:t>
    </dgm:pt>
    <dgm:pt modelId="{3A54F7E0-AC9B-4AE0-B874-1591A2A64962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MY" sz="5400" dirty="0" err="1">
              <a:latin typeface="Arial Nova" panose="020B0504020202020204" pitchFamily="34" charset="0"/>
            </a:rPr>
            <a:t>Realisme</a:t>
          </a:r>
          <a:endParaRPr lang="en-MY" sz="5400" dirty="0">
            <a:latin typeface="Arial Nova" panose="020B0504020202020204" pitchFamily="34" charset="0"/>
          </a:endParaRPr>
        </a:p>
      </dgm:t>
    </dgm:pt>
    <dgm:pt modelId="{67694832-3BC8-43CF-ACE6-99ED601D6FEF}" type="parTrans" cxnId="{9892CF9F-714E-4804-A4B1-2966CFDDB8C1}">
      <dgm:prSet/>
      <dgm:spPr/>
      <dgm:t>
        <a:bodyPr/>
        <a:lstStyle/>
        <a:p>
          <a:endParaRPr lang="en-MY" sz="2000">
            <a:latin typeface="Arial Nova" panose="020B0504020202020204" pitchFamily="34" charset="0"/>
          </a:endParaRPr>
        </a:p>
      </dgm:t>
    </dgm:pt>
    <dgm:pt modelId="{1571251F-BBDC-41A6-BE6B-E80C3351CEBB}" type="sibTrans" cxnId="{9892CF9F-714E-4804-A4B1-2966CFDDB8C1}">
      <dgm:prSet/>
      <dgm:spPr/>
      <dgm:t>
        <a:bodyPr/>
        <a:lstStyle/>
        <a:p>
          <a:endParaRPr lang="en-MY" sz="2000">
            <a:latin typeface="Arial Nova" panose="020B0504020202020204" pitchFamily="34" charset="0"/>
          </a:endParaRPr>
        </a:p>
      </dgm:t>
    </dgm:pt>
    <dgm:pt modelId="{D23C1E47-FEB2-439B-8FC3-42E103CDF0C3}">
      <dgm:prSet phldrT="[Text]" custT="1"/>
      <dgm:spPr/>
      <dgm:t>
        <a:bodyPr/>
        <a:lstStyle/>
        <a:p>
          <a:r>
            <a:rPr lang="en-MY" sz="2400" dirty="0" err="1">
              <a:latin typeface="Arial Nova" panose="020B0504020202020204" pitchFamily="34" charset="0"/>
            </a:rPr>
            <a:t>Seperti</a:t>
          </a:r>
          <a:r>
            <a:rPr lang="en-MY" sz="2400" dirty="0">
              <a:latin typeface="Arial Nova" panose="020B0504020202020204" pitchFamily="34" charset="0"/>
            </a:rPr>
            <a:t> </a:t>
          </a:r>
          <a:r>
            <a:rPr lang="en-MY" sz="2400" dirty="0" err="1">
              <a:latin typeface="Arial Nova" panose="020B0504020202020204" pitchFamily="34" charset="0"/>
            </a:rPr>
            <a:t>Idealisme</a:t>
          </a:r>
          <a:r>
            <a:rPr lang="en-MY" sz="2400" dirty="0">
              <a:latin typeface="Arial Nova" panose="020B0504020202020204" pitchFamily="34" charset="0"/>
            </a:rPr>
            <a:t>, </a:t>
          </a:r>
          <a:r>
            <a:rPr lang="en-MY" sz="2400" dirty="0" err="1">
              <a:latin typeface="Arial Nova" panose="020B0504020202020204" pitchFamily="34" charset="0"/>
            </a:rPr>
            <a:t>Realisme</a:t>
          </a:r>
          <a:r>
            <a:rPr lang="en-MY" sz="2400" dirty="0">
              <a:latin typeface="Arial Nova" panose="020B0504020202020204" pitchFamily="34" charset="0"/>
            </a:rPr>
            <a:t> juga </a:t>
          </a:r>
          <a:r>
            <a:rPr lang="en-MY" sz="2400" dirty="0" err="1">
              <a:latin typeface="Arial Nova" panose="020B0504020202020204" pitchFamily="34" charset="0"/>
            </a:rPr>
            <a:t>dikatakan</a:t>
          </a:r>
          <a:r>
            <a:rPr lang="en-MY" sz="2400" dirty="0">
              <a:latin typeface="Arial Nova" panose="020B0504020202020204" pitchFamily="34" charset="0"/>
            </a:rPr>
            <a:t> </a:t>
          </a:r>
          <a:r>
            <a:rPr lang="en-MY" sz="2400" dirty="0" err="1">
              <a:latin typeface="Arial Nova" panose="020B0504020202020204" pitchFamily="34" charset="0"/>
            </a:rPr>
            <a:t>mazhab</a:t>
          </a:r>
          <a:r>
            <a:rPr lang="en-MY" sz="2400" dirty="0">
              <a:latin typeface="Arial Nova" panose="020B0504020202020204" pitchFamily="34" charset="0"/>
            </a:rPr>
            <a:t> </a:t>
          </a:r>
          <a:r>
            <a:rPr lang="en-MY" sz="2400" dirty="0" err="1">
              <a:latin typeface="Arial Nova" panose="020B0504020202020204" pitchFamily="34" charset="0"/>
            </a:rPr>
            <a:t>falsafah</a:t>
          </a:r>
          <a:r>
            <a:rPr lang="en-MY" sz="2400" dirty="0">
              <a:latin typeface="Arial Nova" panose="020B0504020202020204" pitchFamily="34" charset="0"/>
            </a:rPr>
            <a:t> </a:t>
          </a:r>
          <a:r>
            <a:rPr lang="en-MY" sz="2400" dirty="0" err="1">
              <a:latin typeface="Arial Nova" panose="020B0504020202020204" pitchFamily="34" charset="0"/>
            </a:rPr>
            <a:t>tradisional</a:t>
          </a:r>
          <a:r>
            <a:rPr lang="en-MY" sz="2400" dirty="0">
              <a:latin typeface="Arial Nova" panose="020B0504020202020204" pitchFamily="34" charset="0"/>
            </a:rPr>
            <a:t>.</a:t>
          </a:r>
        </a:p>
      </dgm:t>
    </dgm:pt>
    <dgm:pt modelId="{682D1A6E-E43C-401A-9EE0-2C7D9392DB75}" type="parTrans" cxnId="{2AE14061-2F90-446C-9A5B-B47118B5B1E0}">
      <dgm:prSet/>
      <dgm:spPr/>
      <dgm:t>
        <a:bodyPr/>
        <a:lstStyle/>
        <a:p>
          <a:endParaRPr lang="en-MY" sz="2000">
            <a:latin typeface="Arial Nova" panose="020B0504020202020204" pitchFamily="34" charset="0"/>
          </a:endParaRPr>
        </a:p>
      </dgm:t>
    </dgm:pt>
    <dgm:pt modelId="{1FB3F96D-67A0-4E39-86F8-9230BD4F893B}" type="sibTrans" cxnId="{2AE14061-2F90-446C-9A5B-B47118B5B1E0}">
      <dgm:prSet/>
      <dgm:spPr/>
      <dgm:t>
        <a:bodyPr/>
        <a:lstStyle/>
        <a:p>
          <a:endParaRPr lang="en-MY" sz="2000">
            <a:latin typeface="Arial Nova" panose="020B0504020202020204" pitchFamily="34" charset="0"/>
          </a:endParaRPr>
        </a:p>
      </dgm:t>
    </dgm:pt>
    <dgm:pt modelId="{B8ACA4B7-95AC-42FF-9036-621986104F9A}">
      <dgm:prSet phldrT="[Text]" custT="1"/>
      <dgm:spPr/>
      <dgm:t>
        <a:bodyPr/>
        <a:lstStyle/>
        <a:p>
          <a:r>
            <a:rPr lang="en-MY" sz="2400" dirty="0" err="1">
              <a:latin typeface="Arial Nova" panose="020B0504020202020204" pitchFamily="34" charset="0"/>
            </a:rPr>
            <a:t>Fokus</a:t>
          </a:r>
          <a:r>
            <a:rPr lang="en-MY" sz="2400" dirty="0">
              <a:latin typeface="Arial Nova" panose="020B0504020202020204" pitchFamily="34" charset="0"/>
            </a:rPr>
            <a:t>: </a:t>
          </a:r>
          <a:r>
            <a:rPr lang="en-MY" sz="2400" dirty="0" err="1">
              <a:latin typeface="Arial Nova" panose="020B0504020202020204" pitchFamily="34" charset="0"/>
            </a:rPr>
            <a:t>Keseluruhan</a:t>
          </a:r>
          <a:r>
            <a:rPr lang="en-MY" sz="2400" dirty="0">
              <a:latin typeface="Arial Nova" panose="020B0504020202020204" pitchFamily="34" charset="0"/>
            </a:rPr>
            <a:t> </a:t>
          </a:r>
          <a:r>
            <a:rPr lang="en-MY" sz="2400" dirty="0" err="1">
              <a:latin typeface="Arial Nova" panose="020B0504020202020204" pitchFamily="34" charset="0"/>
            </a:rPr>
            <a:t>realiti</a:t>
          </a:r>
          <a:r>
            <a:rPr lang="en-MY" sz="2400" dirty="0">
              <a:latin typeface="Arial Nova" panose="020B0504020202020204" pitchFamily="34" charset="0"/>
            </a:rPr>
            <a:t> </a:t>
          </a:r>
          <a:r>
            <a:rPr lang="en-MY" sz="2400" dirty="0" err="1">
              <a:latin typeface="Arial Nova" panose="020B0504020202020204" pitchFamily="34" charset="0"/>
            </a:rPr>
            <a:t>ialah</a:t>
          </a:r>
          <a:r>
            <a:rPr lang="en-MY" sz="2400" dirty="0">
              <a:latin typeface="Arial Nova" panose="020B0504020202020204" pitchFamily="34" charset="0"/>
            </a:rPr>
            <a:t> </a:t>
          </a:r>
          <a:r>
            <a:rPr lang="en-MY" sz="2400" dirty="0" err="1">
              <a:latin typeface="Arial Nova" panose="020B0504020202020204" pitchFamily="34" charset="0"/>
            </a:rPr>
            <a:t>alam</a:t>
          </a:r>
          <a:r>
            <a:rPr lang="en-MY" sz="2400" dirty="0">
              <a:latin typeface="Arial Nova" panose="020B0504020202020204" pitchFamily="34" charset="0"/>
            </a:rPr>
            <a:t> </a:t>
          </a:r>
          <a:r>
            <a:rPr lang="en-MY" sz="2400" dirty="0" err="1">
              <a:latin typeface="Arial Nova" panose="020B0504020202020204" pitchFamily="34" charset="0"/>
            </a:rPr>
            <a:t>fizikal</a:t>
          </a:r>
          <a:r>
            <a:rPr lang="en-MY" sz="2400" dirty="0">
              <a:latin typeface="Arial Nova" panose="020B0504020202020204" pitchFamily="34" charset="0"/>
            </a:rPr>
            <a:t> dan </a:t>
          </a:r>
          <a:r>
            <a:rPr lang="en-MY" sz="2400" dirty="0" err="1">
              <a:latin typeface="Arial Nova" panose="020B0504020202020204" pitchFamily="34" charset="0"/>
            </a:rPr>
            <a:t>apa</a:t>
          </a:r>
          <a:r>
            <a:rPr lang="en-MY" sz="2400" dirty="0">
              <a:latin typeface="Arial Nova" panose="020B0504020202020204" pitchFamily="34" charset="0"/>
            </a:rPr>
            <a:t> yang di </a:t>
          </a:r>
          <a:r>
            <a:rPr lang="en-MY" sz="2400" dirty="0" err="1">
              <a:latin typeface="Arial Nova" panose="020B0504020202020204" pitchFamily="34" charset="0"/>
            </a:rPr>
            <a:t>luar</a:t>
          </a:r>
          <a:r>
            <a:rPr lang="en-MY" sz="2400" dirty="0">
              <a:latin typeface="Arial Nova" panose="020B0504020202020204" pitchFamily="34" charset="0"/>
            </a:rPr>
            <a:t> </a:t>
          </a:r>
          <a:r>
            <a:rPr lang="en-MY" sz="2400" dirty="0" err="1">
              <a:latin typeface="Arial Nova" panose="020B0504020202020204" pitchFamily="34" charset="0"/>
            </a:rPr>
            <a:t>alam</a:t>
          </a:r>
          <a:r>
            <a:rPr lang="en-MY" sz="2400" dirty="0">
              <a:latin typeface="Arial Nova" panose="020B0504020202020204" pitchFamily="34" charset="0"/>
            </a:rPr>
            <a:t> </a:t>
          </a:r>
          <a:r>
            <a:rPr lang="en-MY" sz="2400" dirty="0" err="1">
              <a:latin typeface="Arial Nova" panose="020B0504020202020204" pitchFamily="34" charset="0"/>
            </a:rPr>
            <a:t>fizikal</a:t>
          </a:r>
          <a:r>
            <a:rPr lang="en-MY" sz="2400" dirty="0">
              <a:latin typeface="Arial Nova" panose="020B0504020202020204" pitchFamily="34" charset="0"/>
            </a:rPr>
            <a:t> </a:t>
          </a:r>
          <a:r>
            <a:rPr lang="en-MY" sz="2400" dirty="0" err="1">
              <a:latin typeface="Arial Nova" panose="020B0504020202020204" pitchFamily="34" charset="0"/>
            </a:rPr>
            <a:t>tidak</a:t>
          </a:r>
          <a:r>
            <a:rPr lang="en-MY" sz="2400" dirty="0">
              <a:latin typeface="Arial Nova" panose="020B0504020202020204" pitchFamily="34" charset="0"/>
            </a:rPr>
            <a:t> </a:t>
          </a:r>
          <a:r>
            <a:rPr lang="en-MY" sz="2400" dirty="0" err="1">
              <a:latin typeface="Arial Nova" panose="020B0504020202020204" pitchFamily="34" charset="0"/>
            </a:rPr>
            <a:t>dianggap</a:t>
          </a:r>
          <a:r>
            <a:rPr lang="en-MY" sz="2400" dirty="0">
              <a:latin typeface="Arial Nova" panose="020B0504020202020204" pitchFamily="34" charset="0"/>
            </a:rPr>
            <a:t> </a:t>
          </a:r>
          <a:r>
            <a:rPr lang="en-MY" sz="2400" dirty="0" err="1">
              <a:latin typeface="Arial Nova" panose="020B0504020202020204" pitchFamily="34" charset="0"/>
            </a:rPr>
            <a:t>sebagai</a:t>
          </a:r>
          <a:r>
            <a:rPr lang="en-MY" sz="2400" dirty="0">
              <a:latin typeface="Arial Nova" panose="020B0504020202020204" pitchFamily="34" charset="0"/>
            </a:rPr>
            <a:t> reality.</a:t>
          </a:r>
        </a:p>
      </dgm:t>
    </dgm:pt>
    <dgm:pt modelId="{AB9DFD60-8F52-4193-8377-95E3207F5316}" type="parTrans" cxnId="{D76BCE8C-7B1B-4A3C-A349-EAB2644D5C2F}">
      <dgm:prSet/>
      <dgm:spPr/>
      <dgm:t>
        <a:bodyPr/>
        <a:lstStyle/>
        <a:p>
          <a:endParaRPr lang="en-MY" sz="2000">
            <a:latin typeface="Arial Nova" panose="020B0504020202020204" pitchFamily="34" charset="0"/>
          </a:endParaRPr>
        </a:p>
      </dgm:t>
    </dgm:pt>
    <dgm:pt modelId="{EBCC4536-4A76-4B70-9FBC-3309AB63968D}" type="sibTrans" cxnId="{D76BCE8C-7B1B-4A3C-A349-EAB2644D5C2F}">
      <dgm:prSet/>
      <dgm:spPr/>
      <dgm:t>
        <a:bodyPr/>
        <a:lstStyle/>
        <a:p>
          <a:endParaRPr lang="en-MY" sz="2000">
            <a:latin typeface="Arial Nova" panose="020B0504020202020204" pitchFamily="34" charset="0"/>
          </a:endParaRPr>
        </a:p>
      </dgm:t>
    </dgm:pt>
    <dgm:pt modelId="{A0DCDC7B-DD98-48E2-91AC-EFC93A71FA54}">
      <dgm:prSet phldrT="[Text]" custT="1"/>
      <dgm:spPr/>
      <dgm:t>
        <a:bodyPr/>
        <a:lstStyle/>
        <a:p>
          <a:r>
            <a:rPr lang="en-MY" sz="2400" dirty="0" err="1">
              <a:latin typeface="Arial Nova" panose="020B0504020202020204" pitchFamily="34" charset="0"/>
            </a:rPr>
            <a:t>Tokoh</a:t>
          </a:r>
          <a:r>
            <a:rPr lang="en-MY" sz="2400" dirty="0">
              <a:latin typeface="Arial Nova" panose="020B0504020202020204" pitchFamily="34" charset="0"/>
            </a:rPr>
            <a:t>: Aristotle, Russel, </a:t>
          </a:r>
          <a:r>
            <a:rPr lang="en-MY" sz="2400" dirty="0" err="1">
              <a:latin typeface="Arial Nova" panose="020B0504020202020204" pitchFamily="34" charset="0"/>
            </a:rPr>
            <a:t>Fancis</a:t>
          </a:r>
          <a:r>
            <a:rPr lang="en-MY" sz="2400" dirty="0">
              <a:latin typeface="Arial Nova" panose="020B0504020202020204" pitchFamily="34" charset="0"/>
            </a:rPr>
            <a:t> Bacon, John Lock</a:t>
          </a:r>
        </a:p>
      </dgm:t>
    </dgm:pt>
    <dgm:pt modelId="{5805D5EE-DA6B-44B3-9FCC-283897CAD7F9}" type="parTrans" cxnId="{7643C204-7E30-43BB-9DEB-0D345CF9710C}">
      <dgm:prSet/>
      <dgm:spPr/>
      <dgm:t>
        <a:bodyPr/>
        <a:lstStyle/>
        <a:p>
          <a:endParaRPr lang="en-MY" sz="2000">
            <a:latin typeface="Arial Nova" panose="020B0504020202020204" pitchFamily="34" charset="0"/>
          </a:endParaRPr>
        </a:p>
      </dgm:t>
    </dgm:pt>
    <dgm:pt modelId="{1D7193AD-50F0-4F87-9DD3-B52AEE4EB2F0}" type="sibTrans" cxnId="{7643C204-7E30-43BB-9DEB-0D345CF9710C}">
      <dgm:prSet/>
      <dgm:spPr/>
      <dgm:t>
        <a:bodyPr/>
        <a:lstStyle/>
        <a:p>
          <a:endParaRPr lang="en-MY" sz="2000">
            <a:latin typeface="Arial Nova" panose="020B0504020202020204" pitchFamily="34" charset="0"/>
          </a:endParaRPr>
        </a:p>
      </dgm:t>
    </dgm:pt>
    <dgm:pt modelId="{CFA23938-480E-4AAB-B5F7-D8703C861C0A}">
      <dgm:prSet phldrT="[Text]" custT="1"/>
      <dgm:spPr/>
      <dgm:t>
        <a:bodyPr/>
        <a:lstStyle/>
        <a:p>
          <a:r>
            <a:rPr lang="en-MY" sz="2400" dirty="0" err="1">
              <a:latin typeface="Arial Nova" panose="020B0504020202020204" pitchFamily="34" charset="0"/>
            </a:rPr>
            <a:t>Mementingkan</a:t>
          </a:r>
          <a:r>
            <a:rPr lang="en-MY" sz="2400" dirty="0">
              <a:latin typeface="Arial Nova" panose="020B0504020202020204" pitchFamily="34" charset="0"/>
            </a:rPr>
            <a:t> </a:t>
          </a:r>
          <a:r>
            <a:rPr lang="en-MY" sz="2400" dirty="0" err="1">
              <a:latin typeface="Arial Nova" panose="020B0504020202020204" pitchFamily="34" charset="0"/>
            </a:rPr>
            <a:t>kewujudan</a:t>
          </a:r>
          <a:r>
            <a:rPr lang="en-MY" sz="2400" dirty="0">
              <a:latin typeface="Arial Nova" panose="020B0504020202020204" pitchFamily="34" charset="0"/>
            </a:rPr>
            <a:t> </a:t>
          </a:r>
          <a:r>
            <a:rPr lang="en-MY" sz="2400" dirty="0" err="1">
              <a:latin typeface="Arial Nova" panose="020B0504020202020204" pitchFamily="34" charset="0"/>
            </a:rPr>
            <a:t>fizikal</a:t>
          </a:r>
          <a:r>
            <a:rPr lang="en-MY" sz="2400" dirty="0">
              <a:latin typeface="Arial Nova" panose="020B0504020202020204" pitchFamily="34" charset="0"/>
            </a:rPr>
            <a:t> </a:t>
          </a:r>
          <a:r>
            <a:rPr lang="en-MY" sz="2400" dirty="0" err="1">
              <a:latin typeface="Arial Nova" panose="020B0504020202020204" pitchFamily="34" charset="0"/>
            </a:rPr>
            <a:t>untuk</a:t>
          </a:r>
          <a:r>
            <a:rPr lang="en-MY" sz="2400" dirty="0">
              <a:latin typeface="Arial Nova" panose="020B0504020202020204" pitchFamily="34" charset="0"/>
            </a:rPr>
            <a:t> </a:t>
          </a:r>
          <a:r>
            <a:rPr lang="en-MY" sz="2400" dirty="0" err="1">
              <a:latin typeface="Arial Nova" panose="020B0504020202020204" pitchFamily="34" charset="0"/>
            </a:rPr>
            <a:t>buktikan</a:t>
          </a:r>
          <a:r>
            <a:rPr lang="en-MY" sz="2400" dirty="0">
              <a:latin typeface="Arial Nova" panose="020B0504020202020204" pitchFamily="34" charset="0"/>
            </a:rPr>
            <a:t> </a:t>
          </a:r>
          <a:r>
            <a:rPr lang="en-MY" sz="2400" dirty="0" err="1">
              <a:latin typeface="Arial Nova" panose="020B0504020202020204" pitchFamily="34" charset="0"/>
            </a:rPr>
            <a:t>sesuatu</a:t>
          </a:r>
          <a:endParaRPr lang="en-MY" sz="2400" dirty="0">
            <a:latin typeface="Arial Nova" panose="020B0504020202020204" pitchFamily="34" charset="0"/>
          </a:endParaRPr>
        </a:p>
      </dgm:t>
    </dgm:pt>
    <dgm:pt modelId="{EB4113E7-C288-49B1-8360-369A0B1E50D1}" type="parTrans" cxnId="{1D373ECD-C73D-4041-9B9B-0CB0C86391AF}">
      <dgm:prSet/>
      <dgm:spPr/>
      <dgm:t>
        <a:bodyPr/>
        <a:lstStyle/>
        <a:p>
          <a:endParaRPr lang="en-MY" sz="2000">
            <a:latin typeface="Arial Nova" panose="020B0504020202020204" pitchFamily="34" charset="0"/>
          </a:endParaRPr>
        </a:p>
      </dgm:t>
    </dgm:pt>
    <dgm:pt modelId="{029769CC-F27A-4828-9665-2ACEAD77EEE5}" type="sibTrans" cxnId="{1D373ECD-C73D-4041-9B9B-0CB0C86391AF}">
      <dgm:prSet/>
      <dgm:spPr/>
      <dgm:t>
        <a:bodyPr/>
        <a:lstStyle/>
        <a:p>
          <a:endParaRPr lang="en-MY" sz="2000">
            <a:latin typeface="Arial Nova" panose="020B0504020202020204" pitchFamily="34" charset="0"/>
          </a:endParaRPr>
        </a:p>
      </dgm:t>
    </dgm:pt>
    <dgm:pt modelId="{51C1CFD7-E071-4DC5-A57F-D729403A5531}" type="pres">
      <dgm:prSet presAssocID="{3AE6575F-3341-491B-A01D-0817C850EBB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0128FCC5-CC73-4B5D-84FB-BEBEA98DBDCD}" type="pres">
      <dgm:prSet presAssocID="{3A54F7E0-AC9B-4AE0-B874-1591A2A64962}" presName="root" presStyleCnt="0">
        <dgm:presLayoutVars>
          <dgm:chMax/>
          <dgm:chPref val="4"/>
        </dgm:presLayoutVars>
      </dgm:prSet>
      <dgm:spPr/>
    </dgm:pt>
    <dgm:pt modelId="{137AB33F-B51E-459A-A37E-AD10C87A1D6F}" type="pres">
      <dgm:prSet presAssocID="{3A54F7E0-AC9B-4AE0-B874-1591A2A64962}" presName="rootComposite" presStyleCnt="0">
        <dgm:presLayoutVars/>
      </dgm:prSet>
      <dgm:spPr/>
    </dgm:pt>
    <dgm:pt modelId="{5120093B-9BEF-4A82-A84A-CF869C7C3846}" type="pres">
      <dgm:prSet presAssocID="{3A54F7E0-AC9B-4AE0-B874-1591A2A64962}" presName="rootText" presStyleLbl="node0" presStyleIdx="0" presStyleCnt="1">
        <dgm:presLayoutVars>
          <dgm:chMax/>
          <dgm:chPref val="4"/>
        </dgm:presLayoutVars>
      </dgm:prSet>
      <dgm:spPr/>
    </dgm:pt>
    <dgm:pt modelId="{F5822B10-7DFB-4E0F-A389-8325524E0F83}" type="pres">
      <dgm:prSet presAssocID="{3A54F7E0-AC9B-4AE0-B874-1591A2A64962}" presName="childShape" presStyleCnt="0">
        <dgm:presLayoutVars>
          <dgm:chMax val="0"/>
          <dgm:chPref val="0"/>
        </dgm:presLayoutVars>
      </dgm:prSet>
      <dgm:spPr/>
    </dgm:pt>
    <dgm:pt modelId="{44D59C75-77DB-4789-90AF-7780B20C30D6}" type="pres">
      <dgm:prSet presAssocID="{D23C1E47-FEB2-439B-8FC3-42E103CDF0C3}" presName="childComposite" presStyleCnt="0">
        <dgm:presLayoutVars>
          <dgm:chMax val="0"/>
          <dgm:chPref val="0"/>
        </dgm:presLayoutVars>
      </dgm:prSet>
      <dgm:spPr/>
    </dgm:pt>
    <dgm:pt modelId="{382D77BC-4B2D-4ABF-83BA-740E6F6F176E}" type="pres">
      <dgm:prSet presAssocID="{D23C1E47-FEB2-439B-8FC3-42E103CDF0C3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dea with solid fill"/>
        </a:ext>
      </dgm:extLst>
    </dgm:pt>
    <dgm:pt modelId="{F699C659-DA05-47A4-AB8F-2DC876C5B143}" type="pres">
      <dgm:prSet presAssocID="{D23C1E47-FEB2-439B-8FC3-42E103CDF0C3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7F202EA3-DC18-46F8-BF0D-3094454621BE}" type="pres">
      <dgm:prSet presAssocID="{A0DCDC7B-DD98-48E2-91AC-EFC93A71FA54}" presName="childComposite" presStyleCnt="0">
        <dgm:presLayoutVars>
          <dgm:chMax val="0"/>
          <dgm:chPref val="0"/>
        </dgm:presLayoutVars>
      </dgm:prSet>
      <dgm:spPr/>
    </dgm:pt>
    <dgm:pt modelId="{5AC2E12B-1DAD-42C6-AAEC-4D74F0320A1E}" type="pres">
      <dgm:prSet presAssocID="{A0DCDC7B-DD98-48E2-91AC-EFC93A71FA54}" presName="Image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eek Temple with solid fill"/>
        </a:ext>
      </dgm:extLst>
    </dgm:pt>
    <dgm:pt modelId="{CFC5C14B-E467-48EA-AAFF-82F7E2CC2F4E}" type="pres">
      <dgm:prSet presAssocID="{A0DCDC7B-DD98-48E2-91AC-EFC93A71FA54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5560AB25-A7B8-4ABC-8A7B-98F41FAEC5B6}" type="pres">
      <dgm:prSet presAssocID="{B8ACA4B7-95AC-42FF-9036-621986104F9A}" presName="childComposite" presStyleCnt="0">
        <dgm:presLayoutVars>
          <dgm:chMax val="0"/>
          <dgm:chPref val="0"/>
        </dgm:presLayoutVars>
      </dgm:prSet>
      <dgm:spPr/>
    </dgm:pt>
    <dgm:pt modelId="{509524D2-38F1-46AC-8842-951E59DB270B}" type="pres">
      <dgm:prSet presAssocID="{B8ACA4B7-95AC-42FF-9036-621986104F9A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with solid fill"/>
        </a:ext>
      </dgm:extLst>
    </dgm:pt>
    <dgm:pt modelId="{36EFB1F6-C178-46DE-8623-6AC07A5189A4}" type="pres">
      <dgm:prSet presAssocID="{B8ACA4B7-95AC-42FF-9036-621986104F9A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EE432DD9-FB8F-4216-81A9-D24A8C460AB1}" type="pres">
      <dgm:prSet presAssocID="{CFA23938-480E-4AAB-B5F7-D8703C861C0A}" presName="childComposite" presStyleCnt="0">
        <dgm:presLayoutVars>
          <dgm:chMax val="0"/>
          <dgm:chPref val="0"/>
        </dgm:presLayoutVars>
      </dgm:prSet>
      <dgm:spPr/>
    </dgm:pt>
    <dgm:pt modelId="{2C6645AB-716E-4BF8-856D-84E384C80B4F}" type="pres">
      <dgm:prSet presAssocID="{CFA23938-480E-4AAB-B5F7-D8703C861C0A}" presName="Image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 with solid fill"/>
        </a:ext>
      </dgm:extLst>
    </dgm:pt>
    <dgm:pt modelId="{F4B492B4-A985-42C6-9AC2-3802807728F0}" type="pres">
      <dgm:prSet presAssocID="{CFA23938-480E-4AAB-B5F7-D8703C861C0A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643C204-7E30-43BB-9DEB-0D345CF9710C}" srcId="{3A54F7E0-AC9B-4AE0-B874-1591A2A64962}" destId="{A0DCDC7B-DD98-48E2-91AC-EFC93A71FA54}" srcOrd="1" destOrd="0" parTransId="{5805D5EE-DA6B-44B3-9FCC-283897CAD7F9}" sibTransId="{1D7193AD-50F0-4F87-9DD3-B52AEE4EB2F0}"/>
    <dgm:cxn modelId="{3AE5CB23-AD01-4776-885B-04F715BFD64F}" type="presOf" srcId="{CFA23938-480E-4AAB-B5F7-D8703C861C0A}" destId="{F4B492B4-A985-42C6-9AC2-3802807728F0}" srcOrd="0" destOrd="0" presId="urn:microsoft.com/office/officeart/2008/layout/PictureAccentList"/>
    <dgm:cxn modelId="{3A6FF635-266B-47E7-88C3-A8C995ADB248}" type="presOf" srcId="{A0DCDC7B-DD98-48E2-91AC-EFC93A71FA54}" destId="{CFC5C14B-E467-48EA-AAFF-82F7E2CC2F4E}" srcOrd="0" destOrd="0" presId="urn:microsoft.com/office/officeart/2008/layout/PictureAccentList"/>
    <dgm:cxn modelId="{2AE14061-2F90-446C-9A5B-B47118B5B1E0}" srcId="{3A54F7E0-AC9B-4AE0-B874-1591A2A64962}" destId="{D23C1E47-FEB2-439B-8FC3-42E103CDF0C3}" srcOrd="0" destOrd="0" parTransId="{682D1A6E-E43C-401A-9EE0-2C7D9392DB75}" sibTransId="{1FB3F96D-67A0-4E39-86F8-9230BD4F893B}"/>
    <dgm:cxn modelId="{BA37458B-449B-45F1-9C32-688FFAF46218}" type="presOf" srcId="{3A54F7E0-AC9B-4AE0-B874-1591A2A64962}" destId="{5120093B-9BEF-4A82-A84A-CF869C7C3846}" srcOrd="0" destOrd="0" presId="urn:microsoft.com/office/officeart/2008/layout/PictureAccentList"/>
    <dgm:cxn modelId="{F181CA8B-1D94-46CD-ADC2-DBCE80DB3351}" type="presOf" srcId="{B8ACA4B7-95AC-42FF-9036-621986104F9A}" destId="{36EFB1F6-C178-46DE-8623-6AC07A5189A4}" srcOrd="0" destOrd="0" presId="urn:microsoft.com/office/officeart/2008/layout/PictureAccentList"/>
    <dgm:cxn modelId="{D76BCE8C-7B1B-4A3C-A349-EAB2644D5C2F}" srcId="{3A54F7E0-AC9B-4AE0-B874-1591A2A64962}" destId="{B8ACA4B7-95AC-42FF-9036-621986104F9A}" srcOrd="2" destOrd="0" parTransId="{AB9DFD60-8F52-4193-8377-95E3207F5316}" sibTransId="{EBCC4536-4A76-4B70-9FBC-3309AB63968D}"/>
    <dgm:cxn modelId="{9892CF9F-714E-4804-A4B1-2966CFDDB8C1}" srcId="{3AE6575F-3341-491B-A01D-0817C850EBB6}" destId="{3A54F7E0-AC9B-4AE0-B874-1591A2A64962}" srcOrd="0" destOrd="0" parTransId="{67694832-3BC8-43CF-ACE6-99ED601D6FEF}" sibTransId="{1571251F-BBDC-41A6-BE6B-E80C3351CEBB}"/>
    <dgm:cxn modelId="{139F16C3-5078-4808-8438-8310656CBF40}" type="presOf" srcId="{D23C1E47-FEB2-439B-8FC3-42E103CDF0C3}" destId="{F699C659-DA05-47A4-AB8F-2DC876C5B143}" srcOrd="0" destOrd="0" presId="urn:microsoft.com/office/officeart/2008/layout/PictureAccentList"/>
    <dgm:cxn modelId="{1D373ECD-C73D-4041-9B9B-0CB0C86391AF}" srcId="{3A54F7E0-AC9B-4AE0-B874-1591A2A64962}" destId="{CFA23938-480E-4AAB-B5F7-D8703C861C0A}" srcOrd="3" destOrd="0" parTransId="{EB4113E7-C288-49B1-8360-369A0B1E50D1}" sibTransId="{029769CC-F27A-4828-9665-2ACEAD77EEE5}"/>
    <dgm:cxn modelId="{64327ADD-FF5F-482B-B263-CE7AED31F2F9}" type="presOf" srcId="{3AE6575F-3341-491B-A01D-0817C850EBB6}" destId="{51C1CFD7-E071-4DC5-A57F-D729403A5531}" srcOrd="0" destOrd="0" presId="urn:microsoft.com/office/officeart/2008/layout/PictureAccentList"/>
    <dgm:cxn modelId="{61C04473-CE4A-41B7-AEB2-45810157FD85}" type="presParOf" srcId="{51C1CFD7-E071-4DC5-A57F-D729403A5531}" destId="{0128FCC5-CC73-4B5D-84FB-BEBEA98DBDCD}" srcOrd="0" destOrd="0" presId="urn:microsoft.com/office/officeart/2008/layout/PictureAccentList"/>
    <dgm:cxn modelId="{65FDB41D-6333-4651-8C7C-B663532B4AF1}" type="presParOf" srcId="{0128FCC5-CC73-4B5D-84FB-BEBEA98DBDCD}" destId="{137AB33F-B51E-459A-A37E-AD10C87A1D6F}" srcOrd="0" destOrd="0" presId="urn:microsoft.com/office/officeart/2008/layout/PictureAccentList"/>
    <dgm:cxn modelId="{1F820118-037A-41DC-BA53-8BAB1C3ABF1E}" type="presParOf" srcId="{137AB33F-B51E-459A-A37E-AD10C87A1D6F}" destId="{5120093B-9BEF-4A82-A84A-CF869C7C3846}" srcOrd="0" destOrd="0" presId="urn:microsoft.com/office/officeart/2008/layout/PictureAccentList"/>
    <dgm:cxn modelId="{511E1FDD-D66E-4339-B11E-150805A4F958}" type="presParOf" srcId="{0128FCC5-CC73-4B5D-84FB-BEBEA98DBDCD}" destId="{F5822B10-7DFB-4E0F-A389-8325524E0F83}" srcOrd="1" destOrd="0" presId="urn:microsoft.com/office/officeart/2008/layout/PictureAccentList"/>
    <dgm:cxn modelId="{3133160D-8639-4F1E-9B3A-EE212C55BD11}" type="presParOf" srcId="{F5822B10-7DFB-4E0F-A389-8325524E0F83}" destId="{44D59C75-77DB-4789-90AF-7780B20C30D6}" srcOrd="0" destOrd="0" presId="urn:microsoft.com/office/officeart/2008/layout/PictureAccentList"/>
    <dgm:cxn modelId="{91A703B4-4427-452D-92D3-F4C21E306552}" type="presParOf" srcId="{44D59C75-77DB-4789-90AF-7780B20C30D6}" destId="{382D77BC-4B2D-4ABF-83BA-740E6F6F176E}" srcOrd="0" destOrd="0" presId="urn:microsoft.com/office/officeart/2008/layout/PictureAccentList"/>
    <dgm:cxn modelId="{1744FD13-E3CE-4A21-84A6-775049E069A3}" type="presParOf" srcId="{44D59C75-77DB-4789-90AF-7780B20C30D6}" destId="{F699C659-DA05-47A4-AB8F-2DC876C5B143}" srcOrd="1" destOrd="0" presId="urn:microsoft.com/office/officeart/2008/layout/PictureAccentList"/>
    <dgm:cxn modelId="{3257E8F3-E1BA-4601-99F0-21185D56209B}" type="presParOf" srcId="{F5822B10-7DFB-4E0F-A389-8325524E0F83}" destId="{7F202EA3-DC18-46F8-BF0D-3094454621BE}" srcOrd="1" destOrd="0" presId="urn:microsoft.com/office/officeart/2008/layout/PictureAccentList"/>
    <dgm:cxn modelId="{C5E51281-EC9C-467E-BF01-7EC3D35C6306}" type="presParOf" srcId="{7F202EA3-DC18-46F8-BF0D-3094454621BE}" destId="{5AC2E12B-1DAD-42C6-AAEC-4D74F0320A1E}" srcOrd="0" destOrd="0" presId="urn:microsoft.com/office/officeart/2008/layout/PictureAccentList"/>
    <dgm:cxn modelId="{29C87BD4-C635-4605-B5F0-58DEE10D8C8F}" type="presParOf" srcId="{7F202EA3-DC18-46F8-BF0D-3094454621BE}" destId="{CFC5C14B-E467-48EA-AAFF-82F7E2CC2F4E}" srcOrd="1" destOrd="0" presId="urn:microsoft.com/office/officeart/2008/layout/PictureAccentList"/>
    <dgm:cxn modelId="{9E121B21-FB4B-44A1-B9A4-BD6C58AAB4E8}" type="presParOf" srcId="{F5822B10-7DFB-4E0F-A389-8325524E0F83}" destId="{5560AB25-A7B8-4ABC-8A7B-98F41FAEC5B6}" srcOrd="2" destOrd="0" presId="urn:microsoft.com/office/officeart/2008/layout/PictureAccentList"/>
    <dgm:cxn modelId="{411EFB18-DFB0-4E90-B268-E77C6866F037}" type="presParOf" srcId="{5560AB25-A7B8-4ABC-8A7B-98F41FAEC5B6}" destId="{509524D2-38F1-46AC-8842-951E59DB270B}" srcOrd="0" destOrd="0" presId="urn:microsoft.com/office/officeart/2008/layout/PictureAccentList"/>
    <dgm:cxn modelId="{C28FC545-7D07-4539-8915-24AE5D7819C6}" type="presParOf" srcId="{5560AB25-A7B8-4ABC-8A7B-98F41FAEC5B6}" destId="{36EFB1F6-C178-46DE-8623-6AC07A5189A4}" srcOrd="1" destOrd="0" presId="urn:microsoft.com/office/officeart/2008/layout/PictureAccentList"/>
    <dgm:cxn modelId="{B81B5B70-BE05-455A-B822-C9223CC46363}" type="presParOf" srcId="{F5822B10-7DFB-4E0F-A389-8325524E0F83}" destId="{EE432DD9-FB8F-4216-81A9-D24A8C460AB1}" srcOrd="3" destOrd="0" presId="urn:microsoft.com/office/officeart/2008/layout/PictureAccentList"/>
    <dgm:cxn modelId="{048B7F2B-28DD-45F7-95A1-9C02475484F3}" type="presParOf" srcId="{EE432DD9-FB8F-4216-81A9-D24A8C460AB1}" destId="{2C6645AB-716E-4BF8-856D-84E384C80B4F}" srcOrd="0" destOrd="0" presId="urn:microsoft.com/office/officeart/2008/layout/PictureAccentList"/>
    <dgm:cxn modelId="{2415AB12-1FCF-4F5E-A2F8-3A342C001FB3}" type="presParOf" srcId="{EE432DD9-FB8F-4216-81A9-D24A8C460AB1}" destId="{F4B492B4-A985-42C6-9AC2-3802807728F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E6575F-3341-491B-A01D-0817C850EBB6}" type="doc">
      <dgm:prSet loTypeId="urn:microsoft.com/office/officeart/2008/layout/PictureAccen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MY"/>
        </a:p>
      </dgm:t>
    </dgm:pt>
    <dgm:pt modelId="{3A54F7E0-AC9B-4AE0-B874-1591A2A64962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MY" dirty="0" err="1"/>
            <a:t>Pragmatisme</a:t>
          </a:r>
          <a:endParaRPr lang="en-MY" dirty="0"/>
        </a:p>
      </dgm:t>
    </dgm:pt>
    <dgm:pt modelId="{67694832-3BC8-43CF-ACE6-99ED601D6FEF}" type="parTrans" cxnId="{9892CF9F-714E-4804-A4B1-2966CFDDB8C1}">
      <dgm:prSet/>
      <dgm:spPr/>
      <dgm:t>
        <a:bodyPr/>
        <a:lstStyle/>
        <a:p>
          <a:endParaRPr lang="en-MY"/>
        </a:p>
      </dgm:t>
    </dgm:pt>
    <dgm:pt modelId="{1571251F-BBDC-41A6-BE6B-E80C3351CEBB}" type="sibTrans" cxnId="{9892CF9F-714E-4804-A4B1-2966CFDDB8C1}">
      <dgm:prSet/>
      <dgm:spPr/>
      <dgm:t>
        <a:bodyPr/>
        <a:lstStyle/>
        <a:p>
          <a:endParaRPr lang="en-MY"/>
        </a:p>
      </dgm:t>
    </dgm:pt>
    <dgm:pt modelId="{D23C1E47-FEB2-439B-8FC3-42E103CDF0C3}">
      <dgm:prSet phldrT="[Text]" custT="1"/>
      <dgm:spPr>
        <a:solidFill>
          <a:srgbClr val="005D63"/>
        </a:solidFill>
      </dgm:spPr>
      <dgm:t>
        <a:bodyPr/>
        <a:lstStyle/>
        <a:p>
          <a:r>
            <a:rPr lang="en-MY" sz="2400" dirty="0" err="1"/>
            <a:t>Tergolong</a:t>
          </a:r>
          <a:r>
            <a:rPr lang="en-MY" sz="2400" dirty="0"/>
            <a:t> </a:t>
          </a:r>
          <a:r>
            <a:rPr lang="en-MY" sz="2400" dirty="0" err="1"/>
            <a:t>dalam</a:t>
          </a:r>
          <a:r>
            <a:rPr lang="en-MY" sz="2400" dirty="0"/>
            <a:t> </a:t>
          </a:r>
          <a:r>
            <a:rPr lang="en-MY" sz="2400" dirty="0" err="1"/>
            <a:t>mazhab</a:t>
          </a:r>
          <a:r>
            <a:rPr lang="en-MY" sz="2400" dirty="0"/>
            <a:t> </a:t>
          </a:r>
          <a:r>
            <a:rPr lang="en-MY" sz="2400" dirty="0" err="1"/>
            <a:t>falsafah</a:t>
          </a:r>
          <a:r>
            <a:rPr lang="en-MY" sz="2400" dirty="0"/>
            <a:t> </a:t>
          </a:r>
          <a:r>
            <a:rPr lang="en-MY" sz="2400" dirty="0" err="1"/>
            <a:t>kontemporari</a:t>
          </a:r>
          <a:r>
            <a:rPr lang="en-MY" sz="2400" dirty="0"/>
            <a:t> (</a:t>
          </a:r>
          <a:r>
            <a:rPr lang="en-MY" sz="2400" dirty="0" err="1"/>
            <a:t>moden</a:t>
          </a:r>
          <a:r>
            <a:rPr lang="en-MY" sz="2400" dirty="0"/>
            <a:t>)</a:t>
          </a:r>
        </a:p>
      </dgm:t>
    </dgm:pt>
    <dgm:pt modelId="{682D1A6E-E43C-401A-9EE0-2C7D9392DB75}" type="parTrans" cxnId="{2AE14061-2F90-446C-9A5B-B47118B5B1E0}">
      <dgm:prSet/>
      <dgm:spPr/>
      <dgm:t>
        <a:bodyPr/>
        <a:lstStyle/>
        <a:p>
          <a:endParaRPr lang="en-MY"/>
        </a:p>
      </dgm:t>
    </dgm:pt>
    <dgm:pt modelId="{1FB3F96D-67A0-4E39-86F8-9230BD4F893B}" type="sibTrans" cxnId="{2AE14061-2F90-446C-9A5B-B47118B5B1E0}">
      <dgm:prSet/>
      <dgm:spPr/>
      <dgm:t>
        <a:bodyPr/>
        <a:lstStyle/>
        <a:p>
          <a:endParaRPr lang="en-MY"/>
        </a:p>
      </dgm:t>
    </dgm:pt>
    <dgm:pt modelId="{B8ACA4B7-95AC-42FF-9036-621986104F9A}">
      <dgm:prSet phldrT="[Text]" custT="1"/>
      <dgm:spPr>
        <a:solidFill>
          <a:srgbClr val="005D63"/>
        </a:solidFill>
      </dgm:spPr>
      <dgm:t>
        <a:bodyPr/>
        <a:lstStyle/>
        <a:p>
          <a:r>
            <a:rPr lang="en-MY" sz="2400" dirty="0" err="1"/>
            <a:t>Fokus</a:t>
          </a:r>
          <a:r>
            <a:rPr lang="en-MY" sz="2400" dirty="0"/>
            <a:t>: </a:t>
          </a:r>
          <a:r>
            <a:rPr lang="en-MY" sz="2400" dirty="0" err="1"/>
            <a:t>Pengalaman</a:t>
          </a:r>
          <a:r>
            <a:rPr lang="en-MY" sz="2400" dirty="0"/>
            <a:t> da </a:t>
          </a:r>
          <a:r>
            <a:rPr lang="en-MY" sz="2400" dirty="0" err="1"/>
            <a:t>dinamik</a:t>
          </a:r>
          <a:endParaRPr lang="en-MY" sz="2400" dirty="0"/>
        </a:p>
      </dgm:t>
    </dgm:pt>
    <dgm:pt modelId="{AB9DFD60-8F52-4193-8377-95E3207F5316}" type="parTrans" cxnId="{D76BCE8C-7B1B-4A3C-A349-EAB2644D5C2F}">
      <dgm:prSet/>
      <dgm:spPr/>
      <dgm:t>
        <a:bodyPr/>
        <a:lstStyle/>
        <a:p>
          <a:endParaRPr lang="en-MY"/>
        </a:p>
      </dgm:t>
    </dgm:pt>
    <dgm:pt modelId="{EBCC4536-4A76-4B70-9FBC-3309AB63968D}" type="sibTrans" cxnId="{D76BCE8C-7B1B-4A3C-A349-EAB2644D5C2F}">
      <dgm:prSet/>
      <dgm:spPr/>
      <dgm:t>
        <a:bodyPr/>
        <a:lstStyle/>
        <a:p>
          <a:endParaRPr lang="en-MY"/>
        </a:p>
      </dgm:t>
    </dgm:pt>
    <dgm:pt modelId="{A0DCDC7B-DD98-48E2-91AC-EFC93A71FA54}">
      <dgm:prSet phldrT="[Text]" custT="1"/>
      <dgm:spPr>
        <a:solidFill>
          <a:srgbClr val="005D63"/>
        </a:solidFill>
      </dgm:spPr>
      <dgm:t>
        <a:bodyPr/>
        <a:lstStyle/>
        <a:p>
          <a:r>
            <a:rPr lang="en-MY" sz="2400" dirty="0" err="1"/>
            <a:t>Tokoh</a:t>
          </a:r>
          <a:r>
            <a:rPr lang="en-MY" sz="2400" dirty="0"/>
            <a:t>: John Dewey, Charles Darwin, William James.</a:t>
          </a:r>
        </a:p>
      </dgm:t>
    </dgm:pt>
    <dgm:pt modelId="{5805D5EE-DA6B-44B3-9FCC-283897CAD7F9}" type="parTrans" cxnId="{7643C204-7E30-43BB-9DEB-0D345CF9710C}">
      <dgm:prSet/>
      <dgm:spPr/>
      <dgm:t>
        <a:bodyPr/>
        <a:lstStyle/>
        <a:p>
          <a:endParaRPr lang="en-MY"/>
        </a:p>
      </dgm:t>
    </dgm:pt>
    <dgm:pt modelId="{1D7193AD-50F0-4F87-9DD3-B52AEE4EB2F0}" type="sibTrans" cxnId="{7643C204-7E30-43BB-9DEB-0D345CF9710C}">
      <dgm:prSet/>
      <dgm:spPr/>
      <dgm:t>
        <a:bodyPr/>
        <a:lstStyle/>
        <a:p>
          <a:endParaRPr lang="en-MY"/>
        </a:p>
      </dgm:t>
    </dgm:pt>
    <dgm:pt modelId="{CFA23938-480E-4AAB-B5F7-D8703C861C0A}">
      <dgm:prSet phldrT="[Text]" custT="1"/>
      <dgm:spPr>
        <a:solidFill>
          <a:srgbClr val="005D63"/>
        </a:solidFill>
      </dgm:spPr>
      <dgm:t>
        <a:bodyPr/>
        <a:lstStyle/>
        <a:p>
          <a:r>
            <a:rPr lang="en-MY" sz="2400" dirty="0" err="1"/>
            <a:t>Menolak</a:t>
          </a:r>
          <a:r>
            <a:rPr lang="en-MY" sz="2400" dirty="0"/>
            <a:t> </a:t>
          </a:r>
          <a:r>
            <a:rPr lang="en-MY" sz="2400" dirty="0" err="1"/>
            <a:t>konsep</a:t>
          </a:r>
          <a:r>
            <a:rPr lang="en-MY" sz="2400" dirty="0"/>
            <a:t> </a:t>
          </a:r>
          <a:r>
            <a:rPr lang="en-MY" sz="2400" dirty="0" err="1"/>
            <a:t>metafizik</a:t>
          </a:r>
          <a:r>
            <a:rPr lang="en-MY" sz="2400" dirty="0"/>
            <a:t> (</a:t>
          </a:r>
          <a:r>
            <a:rPr lang="en-MY" sz="2400" dirty="0" err="1"/>
            <a:t>ketuhanan</a:t>
          </a:r>
          <a:r>
            <a:rPr lang="en-MY" sz="2400" dirty="0"/>
            <a:t>)</a:t>
          </a:r>
        </a:p>
      </dgm:t>
    </dgm:pt>
    <dgm:pt modelId="{EB4113E7-C288-49B1-8360-369A0B1E50D1}" type="parTrans" cxnId="{1D373ECD-C73D-4041-9B9B-0CB0C86391AF}">
      <dgm:prSet/>
      <dgm:spPr/>
      <dgm:t>
        <a:bodyPr/>
        <a:lstStyle/>
        <a:p>
          <a:endParaRPr lang="en-MY"/>
        </a:p>
      </dgm:t>
    </dgm:pt>
    <dgm:pt modelId="{029769CC-F27A-4828-9665-2ACEAD77EEE5}" type="sibTrans" cxnId="{1D373ECD-C73D-4041-9B9B-0CB0C86391AF}">
      <dgm:prSet/>
      <dgm:spPr/>
      <dgm:t>
        <a:bodyPr/>
        <a:lstStyle/>
        <a:p>
          <a:endParaRPr lang="en-MY"/>
        </a:p>
      </dgm:t>
    </dgm:pt>
    <dgm:pt modelId="{DA196085-C677-472B-8623-AD6A3B763142}">
      <dgm:prSet phldrT="[Text]" custT="1"/>
      <dgm:spPr>
        <a:solidFill>
          <a:srgbClr val="005D63"/>
        </a:solidFill>
      </dgm:spPr>
      <dgm:t>
        <a:bodyPr/>
        <a:lstStyle/>
        <a:p>
          <a:r>
            <a:rPr lang="en-MY" sz="2400" dirty="0" err="1"/>
            <a:t>Alam</a:t>
          </a:r>
          <a:r>
            <a:rPr lang="en-MY" sz="2400" dirty="0"/>
            <a:t> </a:t>
          </a:r>
          <a:r>
            <a:rPr lang="en-MY" sz="2400" dirty="0" err="1"/>
            <a:t>semesta</a:t>
          </a:r>
          <a:r>
            <a:rPr lang="en-MY" sz="2400" dirty="0"/>
            <a:t> </a:t>
          </a:r>
          <a:r>
            <a:rPr lang="en-MY" sz="2400" dirty="0" err="1"/>
            <a:t>bersifat</a:t>
          </a:r>
          <a:r>
            <a:rPr lang="en-MY" sz="2400" dirty="0"/>
            <a:t> </a:t>
          </a:r>
          <a:r>
            <a:rPr lang="en-MY" sz="2400" dirty="0" err="1"/>
            <a:t>dinamik</a:t>
          </a:r>
          <a:r>
            <a:rPr lang="en-MY" sz="2400" dirty="0"/>
            <a:t> dan </a:t>
          </a:r>
          <a:r>
            <a:rPr lang="en-MY" sz="2400" dirty="0" err="1"/>
            <a:t>manusia</a:t>
          </a:r>
          <a:r>
            <a:rPr lang="en-MY" sz="2400" dirty="0"/>
            <a:t> </a:t>
          </a:r>
          <a:r>
            <a:rPr lang="en-MY" sz="2400" dirty="0" err="1"/>
            <a:t>perlu</a:t>
          </a:r>
          <a:r>
            <a:rPr lang="en-MY" sz="2400" dirty="0"/>
            <a:t> </a:t>
          </a:r>
          <a:r>
            <a:rPr lang="en-MY" sz="2400" dirty="0" err="1"/>
            <a:t>mendapat</a:t>
          </a:r>
          <a:r>
            <a:rPr lang="en-MY" sz="2400" dirty="0"/>
            <a:t> </a:t>
          </a:r>
          <a:r>
            <a:rPr lang="en-MY" sz="2400" dirty="0" err="1"/>
            <a:t>pengalaman</a:t>
          </a:r>
          <a:r>
            <a:rPr lang="en-MY" sz="2400" dirty="0"/>
            <a:t> </a:t>
          </a:r>
          <a:r>
            <a:rPr lang="en-MY" sz="2400" dirty="0" err="1"/>
            <a:t>sebagai</a:t>
          </a:r>
          <a:r>
            <a:rPr lang="en-MY" sz="2400" dirty="0"/>
            <a:t> </a:t>
          </a:r>
          <a:r>
            <a:rPr lang="en-MY" sz="2400" dirty="0" err="1"/>
            <a:t>bukti</a:t>
          </a:r>
          <a:r>
            <a:rPr lang="en-MY" sz="2400" dirty="0"/>
            <a:t> </a:t>
          </a:r>
          <a:r>
            <a:rPr lang="en-MY" sz="2400" dirty="0" err="1"/>
            <a:t>kebenaran</a:t>
          </a:r>
          <a:r>
            <a:rPr lang="en-MY" sz="2400" dirty="0"/>
            <a:t>.</a:t>
          </a:r>
        </a:p>
      </dgm:t>
    </dgm:pt>
    <dgm:pt modelId="{E21A58E5-2487-487F-BEE8-EE36382BE4B5}" type="parTrans" cxnId="{1BB448C5-3211-430E-A9F4-A783B5764937}">
      <dgm:prSet/>
      <dgm:spPr/>
      <dgm:t>
        <a:bodyPr/>
        <a:lstStyle/>
        <a:p>
          <a:endParaRPr lang="en-MY"/>
        </a:p>
      </dgm:t>
    </dgm:pt>
    <dgm:pt modelId="{CBD059E0-21FD-4579-97FC-179CD9DB0F01}" type="sibTrans" cxnId="{1BB448C5-3211-430E-A9F4-A783B5764937}">
      <dgm:prSet/>
      <dgm:spPr/>
      <dgm:t>
        <a:bodyPr/>
        <a:lstStyle/>
        <a:p>
          <a:endParaRPr lang="en-MY"/>
        </a:p>
      </dgm:t>
    </dgm:pt>
    <dgm:pt modelId="{1BE73471-08AA-4580-89E5-2F5941DFEA90}">
      <dgm:prSet phldrT="[Text]" custT="1"/>
      <dgm:spPr>
        <a:solidFill>
          <a:srgbClr val="005D63"/>
        </a:solidFill>
      </dgm:spPr>
      <dgm:t>
        <a:bodyPr/>
        <a:lstStyle/>
        <a:p>
          <a:r>
            <a:rPr lang="en-MY" sz="2400" dirty="0"/>
            <a:t>Juga </a:t>
          </a:r>
          <a:r>
            <a:rPr lang="en-MY" sz="2400" dirty="0" err="1"/>
            <a:t>dikenali</a:t>
          </a:r>
          <a:r>
            <a:rPr lang="en-MY" sz="2400" dirty="0"/>
            <a:t> </a:t>
          </a:r>
          <a:r>
            <a:rPr lang="en-MY" sz="2400" dirty="0" err="1"/>
            <a:t>sebagai</a:t>
          </a:r>
          <a:r>
            <a:rPr lang="en-MY" sz="2400" dirty="0"/>
            <a:t> </a:t>
          </a:r>
          <a:r>
            <a:rPr lang="en-MY" sz="2400" dirty="0" err="1"/>
            <a:t>empirisme</a:t>
          </a:r>
          <a:r>
            <a:rPr lang="en-MY" sz="2400" dirty="0"/>
            <a:t>, </a:t>
          </a:r>
          <a:r>
            <a:rPr lang="en-MY" sz="2400" dirty="0" err="1"/>
            <a:t>fungtionalism</a:t>
          </a:r>
          <a:r>
            <a:rPr lang="en-MY" sz="2400" dirty="0"/>
            <a:t>, </a:t>
          </a:r>
          <a:r>
            <a:rPr lang="en-MY" sz="2400" dirty="0" err="1"/>
            <a:t>eksperimetalisme</a:t>
          </a:r>
          <a:r>
            <a:rPr lang="en-MY" sz="2400" dirty="0"/>
            <a:t>, </a:t>
          </a:r>
          <a:r>
            <a:rPr lang="en-MY" sz="2400" dirty="0" err="1"/>
            <a:t>Instrumentalisme</a:t>
          </a:r>
          <a:r>
            <a:rPr lang="en-MY" sz="2400" dirty="0"/>
            <a:t>.</a:t>
          </a:r>
        </a:p>
      </dgm:t>
    </dgm:pt>
    <dgm:pt modelId="{5CB41F22-A319-449A-8205-49BDD0B90D89}" type="parTrans" cxnId="{4F43084C-2DF5-42A4-BB99-EC4A6EC9D0E9}">
      <dgm:prSet/>
      <dgm:spPr/>
      <dgm:t>
        <a:bodyPr/>
        <a:lstStyle/>
        <a:p>
          <a:endParaRPr lang="en-MY"/>
        </a:p>
      </dgm:t>
    </dgm:pt>
    <dgm:pt modelId="{1F45B002-E398-42A4-A046-FCF385173B1E}" type="sibTrans" cxnId="{4F43084C-2DF5-42A4-BB99-EC4A6EC9D0E9}">
      <dgm:prSet/>
      <dgm:spPr/>
      <dgm:t>
        <a:bodyPr/>
        <a:lstStyle/>
        <a:p>
          <a:endParaRPr lang="en-MY"/>
        </a:p>
      </dgm:t>
    </dgm:pt>
    <dgm:pt modelId="{51C1CFD7-E071-4DC5-A57F-D729403A5531}" type="pres">
      <dgm:prSet presAssocID="{3AE6575F-3341-491B-A01D-0817C850EBB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0128FCC5-CC73-4B5D-84FB-BEBEA98DBDCD}" type="pres">
      <dgm:prSet presAssocID="{3A54F7E0-AC9B-4AE0-B874-1591A2A64962}" presName="root" presStyleCnt="0">
        <dgm:presLayoutVars>
          <dgm:chMax/>
          <dgm:chPref val="4"/>
        </dgm:presLayoutVars>
      </dgm:prSet>
      <dgm:spPr/>
    </dgm:pt>
    <dgm:pt modelId="{137AB33F-B51E-459A-A37E-AD10C87A1D6F}" type="pres">
      <dgm:prSet presAssocID="{3A54F7E0-AC9B-4AE0-B874-1591A2A64962}" presName="rootComposite" presStyleCnt="0">
        <dgm:presLayoutVars/>
      </dgm:prSet>
      <dgm:spPr/>
    </dgm:pt>
    <dgm:pt modelId="{5120093B-9BEF-4A82-A84A-CF869C7C3846}" type="pres">
      <dgm:prSet presAssocID="{3A54F7E0-AC9B-4AE0-B874-1591A2A64962}" presName="rootText" presStyleLbl="node0" presStyleIdx="0" presStyleCnt="1">
        <dgm:presLayoutVars>
          <dgm:chMax/>
          <dgm:chPref val="4"/>
        </dgm:presLayoutVars>
      </dgm:prSet>
      <dgm:spPr/>
    </dgm:pt>
    <dgm:pt modelId="{F5822B10-7DFB-4E0F-A389-8325524E0F83}" type="pres">
      <dgm:prSet presAssocID="{3A54F7E0-AC9B-4AE0-B874-1591A2A64962}" presName="childShape" presStyleCnt="0">
        <dgm:presLayoutVars>
          <dgm:chMax val="0"/>
          <dgm:chPref val="0"/>
        </dgm:presLayoutVars>
      </dgm:prSet>
      <dgm:spPr/>
    </dgm:pt>
    <dgm:pt modelId="{44D59C75-77DB-4789-90AF-7780B20C30D6}" type="pres">
      <dgm:prSet presAssocID="{D23C1E47-FEB2-439B-8FC3-42E103CDF0C3}" presName="childComposite" presStyleCnt="0">
        <dgm:presLayoutVars>
          <dgm:chMax val="0"/>
          <dgm:chPref val="0"/>
        </dgm:presLayoutVars>
      </dgm:prSet>
      <dgm:spPr/>
    </dgm:pt>
    <dgm:pt modelId="{382D77BC-4B2D-4ABF-83BA-740E6F6F176E}" type="pres">
      <dgm:prSet presAssocID="{D23C1E47-FEB2-439B-8FC3-42E103CDF0C3}" presName="Image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dea with solid fill"/>
        </a:ext>
      </dgm:extLst>
    </dgm:pt>
    <dgm:pt modelId="{F699C659-DA05-47A4-AB8F-2DC876C5B143}" type="pres">
      <dgm:prSet presAssocID="{D23C1E47-FEB2-439B-8FC3-42E103CDF0C3}" presName="childText" presStyleLbl="lnNode1" presStyleIdx="0" presStyleCnt="6">
        <dgm:presLayoutVars>
          <dgm:chMax val="0"/>
          <dgm:chPref val="0"/>
          <dgm:bulletEnabled val="1"/>
        </dgm:presLayoutVars>
      </dgm:prSet>
      <dgm:spPr/>
    </dgm:pt>
    <dgm:pt modelId="{7F202EA3-DC18-46F8-BF0D-3094454621BE}" type="pres">
      <dgm:prSet presAssocID="{A0DCDC7B-DD98-48E2-91AC-EFC93A71FA54}" presName="childComposite" presStyleCnt="0">
        <dgm:presLayoutVars>
          <dgm:chMax val="0"/>
          <dgm:chPref val="0"/>
        </dgm:presLayoutVars>
      </dgm:prSet>
      <dgm:spPr/>
    </dgm:pt>
    <dgm:pt modelId="{5AC2E12B-1DAD-42C6-AAEC-4D74F0320A1E}" type="pres">
      <dgm:prSet presAssocID="{A0DCDC7B-DD98-48E2-91AC-EFC93A71FA54}" presName="Image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eek Temple with solid fill"/>
        </a:ext>
      </dgm:extLst>
    </dgm:pt>
    <dgm:pt modelId="{CFC5C14B-E467-48EA-AAFF-82F7E2CC2F4E}" type="pres">
      <dgm:prSet presAssocID="{A0DCDC7B-DD98-48E2-91AC-EFC93A71FA54}" presName="childText" presStyleLbl="lnNode1" presStyleIdx="1" presStyleCnt="6">
        <dgm:presLayoutVars>
          <dgm:chMax val="0"/>
          <dgm:chPref val="0"/>
          <dgm:bulletEnabled val="1"/>
        </dgm:presLayoutVars>
      </dgm:prSet>
      <dgm:spPr/>
    </dgm:pt>
    <dgm:pt modelId="{A3FE77AA-5296-4C18-ADAC-66D8B25FA3E5}" type="pres">
      <dgm:prSet presAssocID="{DA196085-C677-472B-8623-AD6A3B763142}" presName="childComposite" presStyleCnt="0">
        <dgm:presLayoutVars>
          <dgm:chMax val="0"/>
          <dgm:chPref val="0"/>
        </dgm:presLayoutVars>
      </dgm:prSet>
      <dgm:spPr/>
    </dgm:pt>
    <dgm:pt modelId="{C05A6FCC-8274-4546-B4E4-AB79FA1642CC}" type="pres">
      <dgm:prSet presAssocID="{DA196085-C677-472B-8623-AD6A3B763142}" presName="Image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lar system with solid fill"/>
        </a:ext>
      </dgm:extLst>
    </dgm:pt>
    <dgm:pt modelId="{3C4D29BC-8181-48FC-8BA8-F6F681ECF891}" type="pres">
      <dgm:prSet presAssocID="{DA196085-C677-472B-8623-AD6A3B763142}" presName="childText" presStyleLbl="lnNode1" presStyleIdx="2" presStyleCnt="6">
        <dgm:presLayoutVars>
          <dgm:chMax val="0"/>
          <dgm:chPref val="0"/>
          <dgm:bulletEnabled val="1"/>
        </dgm:presLayoutVars>
      </dgm:prSet>
      <dgm:spPr/>
    </dgm:pt>
    <dgm:pt modelId="{E69427CF-ECDB-4013-9F14-AD7C60ED41B8}" type="pres">
      <dgm:prSet presAssocID="{1BE73471-08AA-4580-89E5-2F5941DFEA90}" presName="childComposite" presStyleCnt="0">
        <dgm:presLayoutVars>
          <dgm:chMax val="0"/>
          <dgm:chPref val="0"/>
        </dgm:presLayoutVars>
      </dgm:prSet>
      <dgm:spPr/>
    </dgm:pt>
    <dgm:pt modelId="{8C709CBF-B29B-4B77-9BAF-5F129F4C2CF4}" type="pres">
      <dgm:prSet presAssocID="{1BE73471-08AA-4580-89E5-2F5941DFEA90}" presName="Image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inning Plates with solid fill"/>
        </a:ext>
      </dgm:extLst>
    </dgm:pt>
    <dgm:pt modelId="{878D8F24-5BCB-469D-B30C-98FD16FC1A7B}" type="pres">
      <dgm:prSet presAssocID="{1BE73471-08AA-4580-89E5-2F5941DFEA90}" presName="childText" presStyleLbl="lnNode1" presStyleIdx="3" presStyleCnt="6">
        <dgm:presLayoutVars>
          <dgm:chMax val="0"/>
          <dgm:chPref val="0"/>
          <dgm:bulletEnabled val="1"/>
        </dgm:presLayoutVars>
      </dgm:prSet>
      <dgm:spPr/>
    </dgm:pt>
    <dgm:pt modelId="{5560AB25-A7B8-4ABC-8A7B-98F41FAEC5B6}" type="pres">
      <dgm:prSet presAssocID="{B8ACA4B7-95AC-42FF-9036-621986104F9A}" presName="childComposite" presStyleCnt="0">
        <dgm:presLayoutVars>
          <dgm:chMax val="0"/>
          <dgm:chPref val="0"/>
        </dgm:presLayoutVars>
      </dgm:prSet>
      <dgm:spPr/>
    </dgm:pt>
    <dgm:pt modelId="{509524D2-38F1-46AC-8842-951E59DB270B}" type="pres">
      <dgm:prSet presAssocID="{B8ACA4B7-95AC-42FF-9036-621986104F9A}" presName="Image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with solid fill"/>
        </a:ext>
      </dgm:extLst>
    </dgm:pt>
    <dgm:pt modelId="{36EFB1F6-C178-46DE-8623-6AC07A5189A4}" type="pres">
      <dgm:prSet presAssocID="{B8ACA4B7-95AC-42FF-9036-621986104F9A}" presName="childText" presStyleLbl="lnNode1" presStyleIdx="4" presStyleCnt="6">
        <dgm:presLayoutVars>
          <dgm:chMax val="0"/>
          <dgm:chPref val="0"/>
          <dgm:bulletEnabled val="1"/>
        </dgm:presLayoutVars>
      </dgm:prSet>
      <dgm:spPr/>
    </dgm:pt>
    <dgm:pt modelId="{EE432DD9-FB8F-4216-81A9-D24A8C460AB1}" type="pres">
      <dgm:prSet presAssocID="{CFA23938-480E-4AAB-B5F7-D8703C861C0A}" presName="childComposite" presStyleCnt="0">
        <dgm:presLayoutVars>
          <dgm:chMax val="0"/>
          <dgm:chPref val="0"/>
        </dgm:presLayoutVars>
      </dgm:prSet>
      <dgm:spPr/>
    </dgm:pt>
    <dgm:pt modelId="{2C6645AB-716E-4BF8-856D-84E384C80B4F}" type="pres">
      <dgm:prSet presAssocID="{CFA23938-480E-4AAB-B5F7-D8703C861C0A}" presName="Image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 with solid fill"/>
        </a:ext>
      </dgm:extLst>
    </dgm:pt>
    <dgm:pt modelId="{F4B492B4-A985-42C6-9AC2-3802807728F0}" type="pres">
      <dgm:prSet presAssocID="{CFA23938-480E-4AAB-B5F7-D8703C861C0A}" presName="childText" presStyleLbl="ln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1FE4F03-2831-41C1-B413-74D599981C74}" type="presOf" srcId="{DA196085-C677-472B-8623-AD6A3B763142}" destId="{3C4D29BC-8181-48FC-8BA8-F6F681ECF891}" srcOrd="0" destOrd="0" presId="urn:microsoft.com/office/officeart/2008/layout/PictureAccentList"/>
    <dgm:cxn modelId="{7643C204-7E30-43BB-9DEB-0D345CF9710C}" srcId="{3A54F7E0-AC9B-4AE0-B874-1591A2A64962}" destId="{A0DCDC7B-DD98-48E2-91AC-EFC93A71FA54}" srcOrd="1" destOrd="0" parTransId="{5805D5EE-DA6B-44B3-9FCC-283897CAD7F9}" sibTransId="{1D7193AD-50F0-4F87-9DD3-B52AEE4EB2F0}"/>
    <dgm:cxn modelId="{3AE5CB23-AD01-4776-885B-04F715BFD64F}" type="presOf" srcId="{CFA23938-480E-4AAB-B5F7-D8703C861C0A}" destId="{F4B492B4-A985-42C6-9AC2-3802807728F0}" srcOrd="0" destOrd="0" presId="urn:microsoft.com/office/officeart/2008/layout/PictureAccentList"/>
    <dgm:cxn modelId="{DD173630-1BDB-4D0A-8B91-2CE5C4C5F04E}" type="presOf" srcId="{1BE73471-08AA-4580-89E5-2F5941DFEA90}" destId="{878D8F24-5BCB-469D-B30C-98FD16FC1A7B}" srcOrd="0" destOrd="0" presId="urn:microsoft.com/office/officeart/2008/layout/PictureAccentList"/>
    <dgm:cxn modelId="{3A6FF635-266B-47E7-88C3-A8C995ADB248}" type="presOf" srcId="{A0DCDC7B-DD98-48E2-91AC-EFC93A71FA54}" destId="{CFC5C14B-E467-48EA-AAFF-82F7E2CC2F4E}" srcOrd="0" destOrd="0" presId="urn:microsoft.com/office/officeart/2008/layout/PictureAccentList"/>
    <dgm:cxn modelId="{2AE14061-2F90-446C-9A5B-B47118B5B1E0}" srcId="{3A54F7E0-AC9B-4AE0-B874-1591A2A64962}" destId="{D23C1E47-FEB2-439B-8FC3-42E103CDF0C3}" srcOrd="0" destOrd="0" parTransId="{682D1A6E-E43C-401A-9EE0-2C7D9392DB75}" sibTransId="{1FB3F96D-67A0-4E39-86F8-9230BD4F893B}"/>
    <dgm:cxn modelId="{4F43084C-2DF5-42A4-BB99-EC4A6EC9D0E9}" srcId="{3A54F7E0-AC9B-4AE0-B874-1591A2A64962}" destId="{1BE73471-08AA-4580-89E5-2F5941DFEA90}" srcOrd="3" destOrd="0" parTransId="{5CB41F22-A319-449A-8205-49BDD0B90D89}" sibTransId="{1F45B002-E398-42A4-A046-FCF385173B1E}"/>
    <dgm:cxn modelId="{BA37458B-449B-45F1-9C32-688FFAF46218}" type="presOf" srcId="{3A54F7E0-AC9B-4AE0-B874-1591A2A64962}" destId="{5120093B-9BEF-4A82-A84A-CF869C7C3846}" srcOrd="0" destOrd="0" presId="urn:microsoft.com/office/officeart/2008/layout/PictureAccentList"/>
    <dgm:cxn modelId="{F181CA8B-1D94-46CD-ADC2-DBCE80DB3351}" type="presOf" srcId="{B8ACA4B7-95AC-42FF-9036-621986104F9A}" destId="{36EFB1F6-C178-46DE-8623-6AC07A5189A4}" srcOrd="0" destOrd="0" presId="urn:microsoft.com/office/officeart/2008/layout/PictureAccentList"/>
    <dgm:cxn modelId="{D76BCE8C-7B1B-4A3C-A349-EAB2644D5C2F}" srcId="{3A54F7E0-AC9B-4AE0-B874-1591A2A64962}" destId="{B8ACA4B7-95AC-42FF-9036-621986104F9A}" srcOrd="4" destOrd="0" parTransId="{AB9DFD60-8F52-4193-8377-95E3207F5316}" sibTransId="{EBCC4536-4A76-4B70-9FBC-3309AB63968D}"/>
    <dgm:cxn modelId="{9892CF9F-714E-4804-A4B1-2966CFDDB8C1}" srcId="{3AE6575F-3341-491B-A01D-0817C850EBB6}" destId="{3A54F7E0-AC9B-4AE0-B874-1591A2A64962}" srcOrd="0" destOrd="0" parTransId="{67694832-3BC8-43CF-ACE6-99ED601D6FEF}" sibTransId="{1571251F-BBDC-41A6-BE6B-E80C3351CEBB}"/>
    <dgm:cxn modelId="{139F16C3-5078-4808-8438-8310656CBF40}" type="presOf" srcId="{D23C1E47-FEB2-439B-8FC3-42E103CDF0C3}" destId="{F699C659-DA05-47A4-AB8F-2DC876C5B143}" srcOrd="0" destOrd="0" presId="urn:microsoft.com/office/officeart/2008/layout/PictureAccentList"/>
    <dgm:cxn modelId="{1BB448C5-3211-430E-A9F4-A783B5764937}" srcId="{3A54F7E0-AC9B-4AE0-B874-1591A2A64962}" destId="{DA196085-C677-472B-8623-AD6A3B763142}" srcOrd="2" destOrd="0" parTransId="{E21A58E5-2487-487F-BEE8-EE36382BE4B5}" sibTransId="{CBD059E0-21FD-4579-97FC-179CD9DB0F01}"/>
    <dgm:cxn modelId="{1D373ECD-C73D-4041-9B9B-0CB0C86391AF}" srcId="{3A54F7E0-AC9B-4AE0-B874-1591A2A64962}" destId="{CFA23938-480E-4AAB-B5F7-D8703C861C0A}" srcOrd="5" destOrd="0" parTransId="{EB4113E7-C288-49B1-8360-369A0B1E50D1}" sibTransId="{029769CC-F27A-4828-9665-2ACEAD77EEE5}"/>
    <dgm:cxn modelId="{64327ADD-FF5F-482B-B263-CE7AED31F2F9}" type="presOf" srcId="{3AE6575F-3341-491B-A01D-0817C850EBB6}" destId="{51C1CFD7-E071-4DC5-A57F-D729403A5531}" srcOrd="0" destOrd="0" presId="urn:microsoft.com/office/officeart/2008/layout/PictureAccentList"/>
    <dgm:cxn modelId="{61C04473-CE4A-41B7-AEB2-45810157FD85}" type="presParOf" srcId="{51C1CFD7-E071-4DC5-A57F-D729403A5531}" destId="{0128FCC5-CC73-4B5D-84FB-BEBEA98DBDCD}" srcOrd="0" destOrd="0" presId="urn:microsoft.com/office/officeart/2008/layout/PictureAccentList"/>
    <dgm:cxn modelId="{65FDB41D-6333-4651-8C7C-B663532B4AF1}" type="presParOf" srcId="{0128FCC5-CC73-4B5D-84FB-BEBEA98DBDCD}" destId="{137AB33F-B51E-459A-A37E-AD10C87A1D6F}" srcOrd="0" destOrd="0" presId="urn:microsoft.com/office/officeart/2008/layout/PictureAccentList"/>
    <dgm:cxn modelId="{1F820118-037A-41DC-BA53-8BAB1C3ABF1E}" type="presParOf" srcId="{137AB33F-B51E-459A-A37E-AD10C87A1D6F}" destId="{5120093B-9BEF-4A82-A84A-CF869C7C3846}" srcOrd="0" destOrd="0" presId="urn:microsoft.com/office/officeart/2008/layout/PictureAccentList"/>
    <dgm:cxn modelId="{511E1FDD-D66E-4339-B11E-150805A4F958}" type="presParOf" srcId="{0128FCC5-CC73-4B5D-84FB-BEBEA98DBDCD}" destId="{F5822B10-7DFB-4E0F-A389-8325524E0F83}" srcOrd="1" destOrd="0" presId="urn:microsoft.com/office/officeart/2008/layout/PictureAccentList"/>
    <dgm:cxn modelId="{3133160D-8639-4F1E-9B3A-EE212C55BD11}" type="presParOf" srcId="{F5822B10-7DFB-4E0F-A389-8325524E0F83}" destId="{44D59C75-77DB-4789-90AF-7780B20C30D6}" srcOrd="0" destOrd="0" presId="urn:microsoft.com/office/officeart/2008/layout/PictureAccentList"/>
    <dgm:cxn modelId="{91A703B4-4427-452D-92D3-F4C21E306552}" type="presParOf" srcId="{44D59C75-77DB-4789-90AF-7780B20C30D6}" destId="{382D77BC-4B2D-4ABF-83BA-740E6F6F176E}" srcOrd="0" destOrd="0" presId="urn:microsoft.com/office/officeart/2008/layout/PictureAccentList"/>
    <dgm:cxn modelId="{1744FD13-E3CE-4A21-84A6-775049E069A3}" type="presParOf" srcId="{44D59C75-77DB-4789-90AF-7780B20C30D6}" destId="{F699C659-DA05-47A4-AB8F-2DC876C5B143}" srcOrd="1" destOrd="0" presId="urn:microsoft.com/office/officeart/2008/layout/PictureAccentList"/>
    <dgm:cxn modelId="{3257E8F3-E1BA-4601-99F0-21185D56209B}" type="presParOf" srcId="{F5822B10-7DFB-4E0F-A389-8325524E0F83}" destId="{7F202EA3-DC18-46F8-BF0D-3094454621BE}" srcOrd="1" destOrd="0" presId="urn:microsoft.com/office/officeart/2008/layout/PictureAccentList"/>
    <dgm:cxn modelId="{C5E51281-EC9C-467E-BF01-7EC3D35C6306}" type="presParOf" srcId="{7F202EA3-DC18-46F8-BF0D-3094454621BE}" destId="{5AC2E12B-1DAD-42C6-AAEC-4D74F0320A1E}" srcOrd="0" destOrd="0" presId="urn:microsoft.com/office/officeart/2008/layout/PictureAccentList"/>
    <dgm:cxn modelId="{29C87BD4-C635-4605-B5F0-58DEE10D8C8F}" type="presParOf" srcId="{7F202EA3-DC18-46F8-BF0D-3094454621BE}" destId="{CFC5C14B-E467-48EA-AAFF-82F7E2CC2F4E}" srcOrd="1" destOrd="0" presId="urn:microsoft.com/office/officeart/2008/layout/PictureAccentList"/>
    <dgm:cxn modelId="{EAB14337-F46B-4239-8C90-99283432B1DC}" type="presParOf" srcId="{F5822B10-7DFB-4E0F-A389-8325524E0F83}" destId="{A3FE77AA-5296-4C18-ADAC-66D8B25FA3E5}" srcOrd="2" destOrd="0" presId="urn:microsoft.com/office/officeart/2008/layout/PictureAccentList"/>
    <dgm:cxn modelId="{9D441AFF-A014-475B-8E21-D5999ADEA132}" type="presParOf" srcId="{A3FE77AA-5296-4C18-ADAC-66D8B25FA3E5}" destId="{C05A6FCC-8274-4546-B4E4-AB79FA1642CC}" srcOrd="0" destOrd="0" presId="urn:microsoft.com/office/officeart/2008/layout/PictureAccentList"/>
    <dgm:cxn modelId="{8AFDAE10-1F51-4F38-9859-D4D3A51AB8D1}" type="presParOf" srcId="{A3FE77AA-5296-4C18-ADAC-66D8B25FA3E5}" destId="{3C4D29BC-8181-48FC-8BA8-F6F681ECF891}" srcOrd="1" destOrd="0" presId="urn:microsoft.com/office/officeart/2008/layout/PictureAccentList"/>
    <dgm:cxn modelId="{5C84C6E6-1A7E-4F80-9FDE-26C70638BCCC}" type="presParOf" srcId="{F5822B10-7DFB-4E0F-A389-8325524E0F83}" destId="{E69427CF-ECDB-4013-9F14-AD7C60ED41B8}" srcOrd="3" destOrd="0" presId="urn:microsoft.com/office/officeart/2008/layout/PictureAccentList"/>
    <dgm:cxn modelId="{6F7F3615-9FC5-4A8E-AE18-B878303AD000}" type="presParOf" srcId="{E69427CF-ECDB-4013-9F14-AD7C60ED41B8}" destId="{8C709CBF-B29B-4B77-9BAF-5F129F4C2CF4}" srcOrd="0" destOrd="0" presId="urn:microsoft.com/office/officeart/2008/layout/PictureAccentList"/>
    <dgm:cxn modelId="{E4ACA85F-F1E2-4728-ACC8-3F33CA4F4047}" type="presParOf" srcId="{E69427CF-ECDB-4013-9F14-AD7C60ED41B8}" destId="{878D8F24-5BCB-469D-B30C-98FD16FC1A7B}" srcOrd="1" destOrd="0" presId="urn:microsoft.com/office/officeart/2008/layout/PictureAccentList"/>
    <dgm:cxn modelId="{9E121B21-FB4B-44A1-B9A4-BD6C58AAB4E8}" type="presParOf" srcId="{F5822B10-7DFB-4E0F-A389-8325524E0F83}" destId="{5560AB25-A7B8-4ABC-8A7B-98F41FAEC5B6}" srcOrd="4" destOrd="0" presId="urn:microsoft.com/office/officeart/2008/layout/PictureAccentList"/>
    <dgm:cxn modelId="{411EFB18-DFB0-4E90-B268-E77C6866F037}" type="presParOf" srcId="{5560AB25-A7B8-4ABC-8A7B-98F41FAEC5B6}" destId="{509524D2-38F1-46AC-8842-951E59DB270B}" srcOrd="0" destOrd="0" presId="urn:microsoft.com/office/officeart/2008/layout/PictureAccentList"/>
    <dgm:cxn modelId="{C28FC545-7D07-4539-8915-24AE5D7819C6}" type="presParOf" srcId="{5560AB25-A7B8-4ABC-8A7B-98F41FAEC5B6}" destId="{36EFB1F6-C178-46DE-8623-6AC07A5189A4}" srcOrd="1" destOrd="0" presId="urn:microsoft.com/office/officeart/2008/layout/PictureAccentList"/>
    <dgm:cxn modelId="{B81B5B70-BE05-455A-B822-C9223CC46363}" type="presParOf" srcId="{F5822B10-7DFB-4E0F-A389-8325524E0F83}" destId="{EE432DD9-FB8F-4216-81A9-D24A8C460AB1}" srcOrd="5" destOrd="0" presId="urn:microsoft.com/office/officeart/2008/layout/PictureAccentList"/>
    <dgm:cxn modelId="{048B7F2B-28DD-45F7-95A1-9C02475484F3}" type="presParOf" srcId="{EE432DD9-FB8F-4216-81A9-D24A8C460AB1}" destId="{2C6645AB-716E-4BF8-856D-84E384C80B4F}" srcOrd="0" destOrd="0" presId="urn:microsoft.com/office/officeart/2008/layout/PictureAccentList"/>
    <dgm:cxn modelId="{2415AB12-1FCF-4F5E-A2F8-3A342C001FB3}" type="presParOf" srcId="{EE432DD9-FB8F-4216-81A9-D24A8C460AB1}" destId="{F4B492B4-A985-42C6-9AC2-3802807728F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E6575F-3341-491B-A01D-0817C850EBB6}" type="doc">
      <dgm:prSet loTypeId="urn:microsoft.com/office/officeart/2008/layout/PictureAccent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MY"/>
        </a:p>
      </dgm:t>
    </dgm:pt>
    <dgm:pt modelId="{3A54F7E0-AC9B-4AE0-B874-1591A2A64962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MY" dirty="0" err="1"/>
            <a:t>Eksistensialisme</a:t>
          </a:r>
          <a:endParaRPr lang="en-MY" dirty="0"/>
        </a:p>
      </dgm:t>
    </dgm:pt>
    <dgm:pt modelId="{67694832-3BC8-43CF-ACE6-99ED601D6FEF}" type="parTrans" cxnId="{9892CF9F-714E-4804-A4B1-2966CFDDB8C1}">
      <dgm:prSet/>
      <dgm:spPr/>
      <dgm:t>
        <a:bodyPr/>
        <a:lstStyle/>
        <a:p>
          <a:endParaRPr lang="en-MY"/>
        </a:p>
      </dgm:t>
    </dgm:pt>
    <dgm:pt modelId="{1571251F-BBDC-41A6-BE6B-E80C3351CEBB}" type="sibTrans" cxnId="{9892CF9F-714E-4804-A4B1-2966CFDDB8C1}">
      <dgm:prSet/>
      <dgm:spPr/>
      <dgm:t>
        <a:bodyPr/>
        <a:lstStyle/>
        <a:p>
          <a:endParaRPr lang="en-MY"/>
        </a:p>
      </dgm:t>
    </dgm:pt>
    <dgm:pt modelId="{D23C1E47-FEB2-439B-8FC3-42E103CDF0C3}">
      <dgm:prSet phldrT="[Text]" custT="1"/>
      <dgm:spPr>
        <a:solidFill>
          <a:srgbClr val="333399"/>
        </a:solidFill>
      </dgm:spPr>
      <dgm:t>
        <a:bodyPr/>
        <a:lstStyle/>
        <a:p>
          <a:r>
            <a:rPr lang="en-MY" sz="2400" dirty="0" err="1"/>
            <a:t>Fokus</a:t>
          </a:r>
          <a:r>
            <a:rPr lang="en-MY" sz="2400" dirty="0"/>
            <a:t>: </a:t>
          </a:r>
          <a:r>
            <a:rPr lang="en-MY" sz="2400" dirty="0" err="1"/>
            <a:t>Kebanyakan</a:t>
          </a:r>
          <a:r>
            <a:rPr lang="en-MY" sz="2400" dirty="0"/>
            <a:t> idea dan </a:t>
          </a:r>
          <a:r>
            <a:rPr lang="en-MY" sz="2400" dirty="0" err="1"/>
            <a:t>pengetahuan</a:t>
          </a:r>
          <a:r>
            <a:rPr lang="en-MY" sz="2400" dirty="0"/>
            <a:t> </a:t>
          </a:r>
          <a:r>
            <a:rPr lang="en-MY" sz="2400" dirty="0" err="1"/>
            <a:t>seseorang</a:t>
          </a:r>
          <a:r>
            <a:rPr lang="en-MY" sz="2400" dirty="0"/>
            <a:t> </a:t>
          </a:r>
          <a:r>
            <a:rPr lang="en-MY" sz="2400" dirty="0" err="1"/>
            <a:t>adalah</a:t>
          </a:r>
          <a:r>
            <a:rPr lang="en-MY" sz="2400" dirty="0"/>
            <a:t> </a:t>
          </a:r>
          <a:r>
            <a:rPr lang="en-MY" sz="2400" dirty="0" err="1"/>
            <a:t>berasal</a:t>
          </a:r>
          <a:r>
            <a:rPr lang="en-MY" sz="2400" dirty="0"/>
            <a:t> </a:t>
          </a:r>
          <a:r>
            <a:rPr lang="en-MY" sz="2400" dirty="0" err="1"/>
            <a:t>daripada</a:t>
          </a:r>
          <a:r>
            <a:rPr lang="en-MY" sz="2400" dirty="0"/>
            <a:t> </a:t>
          </a:r>
          <a:r>
            <a:rPr lang="en-MY" sz="2400" dirty="0" err="1"/>
            <a:t>pengalaman</a:t>
          </a:r>
          <a:r>
            <a:rPr lang="en-MY" sz="2400" dirty="0"/>
            <a:t> </a:t>
          </a:r>
          <a:r>
            <a:rPr lang="en-MY" sz="2400" dirty="0" err="1"/>
            <a:t>bebas</a:t>
          </a:r>
          <a:r>
            <a:rPr lang="en-MY" sz="2400" dirty="0"/>
            <a:t> </a:t>
          </a:r>
          <a:r>
            <a:rPr lang="en-MY" sz="2400" dirty="0" err="1"/>
            <a:t>atau</a:t>
          </a:r>
          <a:r>
            <a:rPr lang="en-MY" sz="2400" dirty="0"/>
            <a:t> laissez faire</a:t>
          </a:r>
        </a:p>
      </dgm:t>
    </dgm:pt>
    <dgm:pt modelId="{682D1A6E-E43C-401A-9EE0-2C7D9392DB75}" type="parTrans" cxnId="{2AE14061-2F90-446C-9A5B-B47118B5B1E0}">
      <dgm:prSet/>
      <dgm:spPr/>
      <dgm:t>
        <a:bodyPr/>
        <a:lstStyle/>
        <a:p>
          <a:endParaRPr lang="en-MY"/>
        </a:p>
      </dgm:t>
    </dgm:pt>
    <dgm:pt modelId="{1FB3F96D-67A0-4E39-86F8-9230BD4F893B}" type="sibTrans" cxnId="{2AE14061-2F90-446C-9A5B-B47118B5B1E0}">
      <dgm:prSet/>
      <dgm:spPr/>
      <dgm:t>
        <a:bodyPr/>
        <a:lstStyle/>
        <a:p>
          <a:endParaRPr lang="en-MY"/>
        </a:p>
      </dgm:t>
    </dgm:pt>
    <dgm:pt modelId="{B8ACA4B7-95AC-42FF-9036-621986104F9A}">
      <dgm:prSet phldrT="[Text]" custT="1"/>
      <dgm:spPr>
        <a:solidFill>
          <a:srgbClr val="333399"/>
        </a:solidFill>
      </dgm:spPr>
      <dgm:t>
        <a:bodyPr/>
        <a:lstStyle/>
        <a:p>
          <a:r>
            <a:rPr lang="en-MY" sz="2400" dirty="0" err="1"/>
            <a:t>Setiap</a:t>
          </a:r>
          <a:r>
            <a:rPr lang="en-MY" sz="2400" dirty="0"/>
            <a:t> orang </a:t>
          </a:r>
          <a:r>
            <a:rPr lang="en-MY" sz="2400" dirty="0" err="1"/>
            <a:t>bebas</a:t>
          </a:r>
          <a:r>
            <a:rPr lang="en-MY" sz="2400" dirty="0"/>
            <a:t> </a:t>
          </a:r>
          <a:r>
            <a:rPr lang="en-MY" sz="2400" dirty="0" err="1"/>
            <a:t>menentukan</a:t>
          </a:r>
          <a:r>
            <a:rPr lang="en-MY" sz="2400" dirty="0"/>
            <a:t> </a:t>
          </a:r>
          <a:r>
            <a:rPr lang="en-MY" sz="2400" dirty="0" err="1"/>
            <a:t>keputusan</a:t>
          </a:r>
          <a:r>
            <a:rPr lang="en-MY" sz="2400" dirty="0"/>
            <a:t> dan </a:t>
          </a:r>
          <a:r>
            <a:rPr lang="en-MY" sz="2400" dirty="0" err="1"/>
            <a:t>pilihan</a:t>
          </a:r>
          <a:r>
            <a:rPr lang="en-MY" sz="2400" dirty="0"/>
            <a:t> </a:t>
          </a:r>
          <a:r>
            <a:rPr lang="en-MY" sz="2400" dirty="0">
              <a:sym typeface="Wingdings" panose="05000000000000000000" pitchFamily="2" charset="2"/>
            </a:rPr>
            <a:t></a:t>
          </a:r>
          <a:r>
            <a:rPr lang="en-MY" sz="2400" dirty="0"/>
            <a:t> </a:t>
          </a:r>
          <a:r>
            <a:rPr lang="en-US" sz="2400" dirty="0" err="1"/>
            <a:t>Kebebasan</a:t>
          </a:r>
          <a:r>
            <a:rPr lang="en-US" sz="2400" dirty="0"/>
            <a:t> </a:t>
          </a:r>
          <a:r>
            <a:rPr lang="en-US" sz="2400" dirty="0" err="1"/>
            <a:t>jasmani</a:t>
          </a:r>
          <a:r>
            <a:rPr lang="en-US" sz="2400" dirty="0"/>
            <a:t>, </a:t>
          </a:r>
          <a:r>
            <a:rPr lang="en-US" sz="2400" dirty="0" err="1"/>
            <a:t>kehendak</a:t>
          </a:r>
          <a:r>
            <a:rPr lang="en-US" sz="2400" dirty="0"/>
            <a:t> dan moral. (</a:t>
          </a:r>
          <a:r>
            <a:rPr lang="en-US" sz="2400" dirty="0" err="1"/>
            <a:t>Tiada</a:t>
          </a:r>
          <a:r>
            <a:rPr lang="en-US" sz="2400" dirty="0"/>
            <a:t> </a:t>
          </a:r>
          <a:r>
            <a:rPr lang="en-US" sz="2400" dirty="0" err="1"/>
            <a:t>amanah</a:t>
          </a:r>
          <a:r>
            <a:rPr lang="en-US" sz="2400" dirty="0"/>
            <a:t>, </a:t>
          </a:r>
          <a:r>
            <a:rPr lang="en-US" sz="2400" dirty="0" err="1"/>
            <a:t>paksaan</a:t>
          </a:r>
          <a:r>
            <a:rPr lang="en-US" sz="2400" dirty="0"/>
            <a:t>, </a:t>
          </a:r>
          <a:r>
            <a:rPr lang="en-US" sz="2400" dirty="0" err="1"/>
            <a:t>atau</a:t>
          </a:r>
          <a:r>
            <a:rPr lang="en-US" sz="2400" dirty="0"/>
            <a:t> </a:t>
          </a:r>
          <a:r>
            <a:rPr lang="en-US" sz="2400" dirty="0" err="1"/>
            <a:t>larangan</a:t>
          </a:r>
          <a:r>
            <a:rPr lang="en-US" sz="2400" dirty="0"/>
            <a:t>)</a:t>
          </a:r>
          <a:endParaRPr lang="en-MY" sz="2400" dirty="0"/>
        </a:p>
      </dgm:t>
    </dgm:pt>
    <dgm:pt modelId="{AB9DFD60-8F52-4193-8377-95E3207F5316}" type="parTrans" cxnId="{D76BCE8C-7B1B-4A3C-A349-EAB2644D5C2F}">
      <dgm:prSet/>
      <dgm:spPr/>
      <dgm:t>
        <a:bodyPr/>
        <a:lstStyle/>
        <a:p>
          <a:endParaRPr lang="en-MY"/>
        </a:p>
      </dgm:t>
    </dgm:pt>
    <dgm:pt modelId="{EBCC4536-4A76-4B70-9FBC-3309AB63968D}" type="sibTrans" cxnId="{D76BCE8C-7B1B-4A3C-A349-EAB2644D5C2F}">
      <dgm:prSet/>
      <dgm:spPr/>
      <dgm:t>
        <a:bodyPr/>
        <a:lstStyle/>
        <a:p>
          <a:endParaRPr lang="en-MY"/>
        </a:p>
      </dgm:t>
    </dgm:pt>
    <dgm:pt modelId="{A0DCDC7B-DD98-48E2-91AC-EFC93A71FA54}">
      <dgm:prSet phldrT="[Text]" custT="1"/>
      <dgm:spPr>
        <a:solidFill>
          <a:srgbClr val="333399"/>
        </a:solidFill>
      </dgm:spPr>
      <dgm:t>
        <a:bodyPr/>
        <a:lstStyle/>
        <a:p>
          <a:r>
            <a:rPr lang="en-MY" sz="2400" dirty="0" err="1"/>
            <a:t>Dipelopori</a:t>
          </a:r>
          <a:r>
            <a:rPr lang="en-MY" sz="2400" dirty="0"/>
            <a:t> oleh orang </a:t>
          </a:r>
          <a:r>
            <a:rPr lang="en-MY" sz="2400" dirty="0" err="1"/>
            <a:t>Eropah</a:t>
          </a:r>
          <a:r>
            <a:rPr lang="en-MY" sz="2400" dirty="0"/>
            <a:t>. (</a:t>
          </a:r>
          <a:r>
            <a:rPr lang="en-MY" sz="2400" dirty="0" err="1"/>
            <a:t>Tokoh</a:t>
          </a:r>
          <a:r>
            <a:rPr lang="en-MY" sz="2400" dirty="0"/>
            <a:t>: Soren </a:t>
          </a:r>
          <a:r>
            <a:rPr lang="en-MY" sz="2400" dirty="0" err="1"/>
            <a:t>Kierkegaad</a:t>
          </a:r>
          <a:r>
            <a:rPr lang="en-MY" sz="2400" dirty="0"/>
            <a:t>, Karl </a:t>
          </a:r>
          <a:r>
            <a:rPr lang="en-MY" sz="2400" dirty="0" err="1"/>
            <a:t>Jaspe</a:t>
          </a:r>
          <a:r>
            <a:rPr lang="en-MY" sz="2400" dirty="0"/>
            <a:t>)</a:t>
          </a:r>
        </a:p>
      </dgm:t>
    </dgm:pt>
    <dgm:pt modelId="{5805D5EE-DA6B-44B3-9FCC-283897CAD7F9}" type="parTrans" cxnId="{7643C204-7E30-43BB-9DEB-0D345CF9710C}">
      <dgm:prSet/>
      <dgm:spPr/>
      <dgm:t>
        <a:bodyPr/>
        <a:lstStyle/>
        <a:p>
          <a:endParaRPr lang="en-MY"/>
        </a:p>
      </dgm:t>
    </dgm:pt>
    <dgm:pt modelId="{1D7193AD-50F0-4F87-9DD3-B52AEE4EB2F0}" type="sibTrans" cxnId="{7643C204-7E30-43BB-9DEB-0D345CF9710C}">
      <dgm:prSet/>
      <dgm:spPr/>
      <dgm:t>
        <a:bodyPr/>
        <a:lstStyle/>
        <a:p>
          <a:endParaRPr lang="en-MY"/>
        </a:p>
      </dgm:t>
    </dgm:pt>
    <dgm:pt modelId="{DA196085-C677-472B-8623-AD6A3B763142}">
      <dgm:prSet phldrT="[Text]" custT="1"/>
      <dgm:spPr>
        <a:solidFill>
          <a:srgbClr val="333399"/>
        </a:solidFill>
      </dgm:spPr>
      <dgm:t>
        <a:bodyPr/>
        <a:lstStyle/>
        <a:p>
          <a:r>
            <a:rPr lang="en-MY" sz="2400" dirty="0" err="1"/>
            <a:t>Manusia</a:t>
          </a:r>
          <a:r>
            <a:rPr lang="en-MY" sz="2400" dirty="0"/>
            <a:t> </a:t>
          </a:r>
          <a:r>
            <a:rPr lang="en-MY" sz="2400" dirty="0" err="1"/>
            <a:t>bebas</a:t>
          </a:r>
          <a:r>
            <a:rPr lang="en-MY" sz="2400" dirty="0"/>
            <a:t> </a:t>
          </a:r>
          <a:r>
            <a:rPr lang="en-MY" sz="2400" dirty="0" err="1"/>
            <a:t>membentuk</a:t>
          </a:r>
          <a:r>
            <a:rPr lang="en-MY" sz="2400" dirty="0"/>
            <a:t> </a:t>
          </a:r>
          <a:r>
            <a:rPr lang="en-MY" sz="2400" dirty="0" err="1"/>
            <a:t>tanggungjawab</a:t>
          </a:r>
          <a:r>
            <a:rPr lang="en-MY" sz="2400" dirty="0"/>
            <a:t> dan </a:t>
          </a:r>
          <a:r>
            <a:rPr lang="en-MY" sz="2400" dirty="0" err="1"/>
            <a:t>membentuk</a:t>
          </a:r>
          <a:r>
            <a:rPr lang="en-MY" sz="2400" dirty="0"/>
            <a:t> </a:t>
          </a:r>
          <a:r>
            <a:rPr lang="en-MY" sz="2400" dirty="0" err="1"/>
            <a:t>kehidupan</a:t>
          </a:r>
          <a:r>
            <a:rPr lang="en-MY" sz="2400" dirty="0"/>
            <a:t> </a:t>
          </a:r>
          <a:r>
            <a:rPr lang="en-MY" sz="2400" dirty="0" err="1"/>
            <a:t>serta</a:t>
          </a:r>
          <a:r>
            <a:rPr lang="en-MY" sz="2400" dirty="0"/>
            <a:t> </a:t>
          </a:r>
          <a:r>
            <a:rPr lang="en-MY" sz="2400" dirty="0" err="1"/>
            <a:t>nilainya</a:t>
          </a:r>
          <a:r>
            <a:rPr lang="en-MY" sz="2400" dirty="0"/>
            <a:t> </a:t>
          </a:r>
          <a:r>
            <a:rPr lang="en-MY" sz="2400" dirty="0" err="1"/>
            <a:t>sendiri</a:t>
          </a:r>
          <a:r>
            <a:rPr lang="en-MY" sz="2400" dirty="0"/>
            <a:t>, </a:t>
          </a:r>
          <a:r>
            <a:rPr lang="en-MY" sz="2400" dirty="0" err="1"/>
            <a:t>menjalani</a:t>
          </a:r>
          <a:r>
            <a:rPr lang="en-MY" sz="2400" dirty="0"/>
            <a:t> </a:t>
          </a:r>
          <a:r>
            <a:rPr lang="en-MY" sz="2400" dirty="0" err="1"/>
            <a:t>kehidupan</a:t>
          </a:r>
          <a:r>
            <a:rPr lang="en-MY" sz="2400" dirty="0"/>
            <a:t> </a:t>
          </a:r>
          <a:r>
            <a:rPr lang="en-MY" sz="2400" dirty="0" err="1"/>
            <a:t>setiap</a:t>
          </a:r>
          <a:r>
            <a:rPr lang="en-MY" sz="2400" dirty="0"/>
            <a:t> </a:t>
          </a:r>
          <a:r>
            <a:rPr lang="en-MY" sz="2400" dirty="0" err="1"/>
            <a:t>waktu</a:t>
          </a:r>
          <a:r>
            <a:rPr lang="en-MY" sz="2400" dirty="0"/>
            <a:t>.</a:t>
          </a:r>
          <a:r>
            <a:rPr lang="en-US" sz="2400" dirty="0"/>
            <a:t> </a:t>
          </a:r>
          <a:endParaRPr lang="en-MY" sz="2400" dirty="0"/>
        </a:p>
      </dgm:t>
    </dgm:pt>
    <dgm:pt modelId="{E21A58E5-2487-487F-BEE8-EE36382BE4B5}" type="parTrans" cxnId="{1BB448C5-3211-430E-A9F4-A783B5764937}">
      <dgm:prSet/>
      <dgm:spPr/>
      <dgm:t>
        <a:bodyPr/>
        <a:lstStyle/>
        <a:p>
          <a:endParaRPr lang="en-MY"/>
        </a:p>
      </dgm:t>
    </dgm:pt>
    <dgm:pt modelId="{CBD059E0-21FD-4579-97FC-179CD9DB0F01}" type="sibTrans" cxnId="{1BB448C5-3211-430E-A9F4-A783B5764937}">
      <dgm:prSet/>
      <dgm:spPr/>
      <dgm:t>
        <a:bodyPr/>
        <a:lstStyle/>
        <a:p>
          <a:endParaRPr lang="en-MY"/>
        </a:p>
      </dgm:t>
    </dgm:pt>
    <dgm:pt modelId="{1BE73471-08AA-4580-89E5-2F5941DFEA90}">
      <dgm:prSet phldrT="[Text]" custT="1"/>
      <dgm:spPr>
        <a:solidFill>
          <a:srgbClr val="333399"/>
        </a:solidFill>
      </dgm:spPr>
      <dgm:t>
        <a:bodyPr/>
        <a:lstStyle/>
        <a:p>
          <a:r>
            <a:rPr lang="en-US" sz="2400" dirty="0"/>
            <a:t>Kita </a:t>
          </a:r>
          <a:r>
            <a:rPr lang="en-US" sz="2400" dirty="0" err="1"/>
            <a:t>tentukan</a:t>
          </a:r>
          <a:r>
            <a:rPr lang="en-US" sz="2400" dirty="0"/>
            <a:t> </a:t>
          </a:r>
          <a:r>
            <a:rPr lang="en-US" sz="2400" dirty="0" err="1"/>
            <a:t>bagaimana</a:t>
          </a:r>
          <a:r>
            <a:rPr lang="en-US" sz="2400" dirty="0"/>
            <a:t> </a:t>
          </a:r>
          <a:r>
            <a:rPr lang="en-US" sz="2400" dirty="0" err="1"/>
            <a:t>kita</a:t>
          </a:r>
          <a:r>
            <a:rPr lang="en-US" sz="2400" dirty="0"/>
            <a:t> </a:t>
          </a:r>
          <a:r>
            <a:rPr lang="en-US" sz="2400" dirty="0" err="1"/>
            <a:t>mahu</a:t>
          </a:r>
          <a:r>
            <a:rPr lang="en-US" sz="2400" dirty="0"/>
            <a:t> </a:t>
          </a:r>
          <a:r>
            <a:rPr lang="en-US" sz="2400" dirty="0" err="1"/>
            <a:t>hidup</a:t>
          </a:r>
          <a:r>
            <a:rPr lang="en-US" sz="2400" dirty="0"/>
            <a:t>. (</a:t>
          </a:r>
          <a:r>
            <a:rPr lang="en-US" sz="2400" dirty="0" err="1"/>
            <a:t>Tetapi</a:t>
          </a:r>
          <a:r>
            <a:rPr lang="en-US" sz="2400" dirty="0"/>
            <a:t> </a:t>
          </a:r>
          <a:r>
            <a:rPr lang="en-US" sz="2400" dirty="0" err="1"/>
            <a:t>bagaimana</a:t>
          </a:r>
          <a:r>
            <a:rPr lang="en-US" sz="2400" dirty="0"/>
            <a:t> </a:t>
          </a:r>
          <a:r>
            <a:rPr lang="en-US" sz="2400" dirty="0" err="1"/>
            <a:t>dengan</a:t>
          </a:r>
          <a:r>
            <a:rPr lang="en-US" sz="2400" dirty="0"/>
            <a:t> </a:t>
          </a:r>
          <a:r>
            <a:rPr lang="en-US" sz="2400" dirty="0" err="1"/>
            <a:t>keputusan</a:t>
          </a:r>
          <a:r>
            <a:rPr lang="en-US" sz="2400" dirty="0"/>
            <a:t> moral? </a:t>
          </a:r>
          <a:r>
            <a:rPr lang="en-US" sz="2400" dirty="0" err="1"/>
            <a:t>Tidak</a:t>
          </a:r>
          <a:r>
            <a:rPr lang="en-US" sz="2400" dirty="0"/>
            <a:t> </a:t>
          </a:r>
          <a:r>
            <a:rPr lang="en-US" sz="2400" dirty="0" err="1"/>
            <a:t>dipengaruhi</a:t>
          </a:r>
          <a:r>
            <a:rPr lang="en-US" sz="2400" dirty="0"/>
            <a:t> oleh orang lain.)</a:t>
          </a:r>
          <a:endParaRPr lang="en-MY" sz="2400" dirty="0"/>
        </a:p>
      </dgm:t>
    </dgm:pt>
    <dgm:pt modelId="{5CB41F22-A319-449A-8205-49BDD0B90D89}" type="parTrans" cxnId="{4F43084C-2DF5-42A4-BB99-EC4A6EC9D0E9}">
      <dgm:prSet/>
      <dgm:spPr/>
      <dgm:t>
        <a:bodyPr/>
        <a:lstStyle/>
        <a:p>
          <a:endParaRPr lang="en-MY"/>
        </a:p>
      </dgm:t>
    </dgm:pt>
    <dgm:pt modelId="{1F45B002-E398-42A4-A046-FCF385173B1E}" type="sibTrans" cxnId="{4F43084C-2DF5-42A4-BB99-EC4A6EC9D0E9}">
      <dgm:prSet/>
      <dgm:spPr/>
      <dgm:t>
        <a:bodyPr/>
        <a:lstStyle/>
        <a:p>
          <a:endParaRPr lang="en-MY"/>
        </a:p>
      </dgm:t>
    </dgm:pt>
    <dgm:pt modelId="{51C1CFD7-E071-4DC5-A57F-D729403A5531}" type="pres">
      <dgm:prSet presAssocID="{3AE6575F-3341-491B-A01D-0817C850EBB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0128FCC5-CC73-4B5D-84FB-BEBEA98DBDCD}" type="pres">
      <dgm:prSet presAssocID="{3A54F7E0-AC9B-4AE0-B874-1591A2A64962}" presName="root" presStyleCnt="0">
        <dgm:presLayoutVars>
          <dgm:chMax/>
          <dgm:chPref val="4"/>
        </dgm:presLayoutVars>
      </dgm:prSet>
      <dgm:spPr/>
    </dgm:pt>
    <dgm:pt modelId="{137AB33F-B51E-459A-A37E-AD10C87A1D6F}" type="pres">
      <dgm:prSet presAssocID="{3A54F7E0-AC9B-4AE0-B874-1591A2A64962}" presName="rootComposite" presStyleCnt="0">
        <dgm:presLayoutVars/>
      </dgm:prSet>
      <dgm:spPr/>
    </dgm:pt>
    <dgm:pt modelId="{5120093B-9BEF-4A82-A84A-CF869C7C3846}" type="pres">
      <dgm:prSet presAssocID="{3A54F7E0-AC9B-4AE0-B874-1591A2A64962}" presName="rootText" presStyleLbl="node0" presStyleIdx="0" presStyleCnt="1">
        <dgm:presLayoutVars>
          <dgm:chMax/>
          <dgm:chPref val="4"/>
        </dgm:presLayoutVars>
      </dgm:prSet>
      <dgm:spPr/>
    </dgm:pt>
    <dgm:pt modelId="{F5822B10-7DFB-4E0F-A389-8325524E0F83}" type="pres">
      <dgm:prSet presAssocID="{3A54F7E0-AC9B-4AE0-B874-1591A2A64962}" presName="childShape" presStyleCnt="0">
        <dgm:presLayoutVars>
          <dgm:chMax val="0"/>
          <dgm:chPref val="0"/>
        </dgm:presLayoutVars>
      </dgm:prSet>
      <dgm:spPr/>
    </dgm:pt>
    <dgm:pt modelId="{44D59C75-77DB-4789-90AF-7780B20C30D6}" type="pres">
      <dgm:prSet presAssocID="{D23C1E47-FEB2-439B-8FC3-42E103CDF0C3}" presName="childComposite" presStyleCnt="0">
        <dgm:presLayoutVars>
          <dgm:chMax val="0"/>
          <dgm:chPref val="0"/>
        </dgm:presLayoutVars>
      </dgm:prSet>
      <dgm:spPr/>
    </dgm:pt>
    <dgm:pt modelId="{382D77BC-4B2D-4ABF-83BA-740E6F6F176E}" type="pres">
      <dgm:prSet presAssocID="{D23C1E47-FEB2-439B-8FC3-42E103CDF0C3}" presName="Image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dea with solid fill"/>
        </a:ext>
      </dgm:extLst>
    </dgm:pt>
    <dgm:pt modelId="{F699C659-DA05-47A4-AB8F-2DC876C5B143}" type="pres">
      <dgm:prSet presAssocID="{D23C1E47-FEB2-439B-8FC3-42E103CDF0C3}" presName="childText" presStyleLbl="lnNode1" presStyleIdx="0" presStyleCnt="5">
        <dgm:presLayoutVars>
          <dgm:chMax val="0"/>
          <dgm:chPref val="0"/>
          <dgm:bulletEnabled val="1"/>
        </dgm:presLayoutVars>
      </dgm:prSet>
      <dgm:spPr/>
    </dgm:pt>
    <dgm:pt modelId="{7F202EA3-DC18-46F8-BF0D-3094454621BE}" type="pres">
      <dgm:prSet presAssocID="{A0DCDC7B-DD98-48E2-91AC-EFC93A71FA54}" presName="childComposite" presStyleCnt="0">
        <dgm:presLayoutVars>
          <dgm:chMax val="0"/>
          <dgm:chPref val="0"/>
        </dgm:presLayoutVars>
      </dgm:prSet>
      <dgm:spPr/>
    </dgm:pt>
    <dgm:pt modelId="{5AC2E12B-1DAD-42C6-AAEC-4D74F0320A1E}" type="pres">
      <dgm:prSet presAssocID="{A0DCDC7B-DD98-48E2-91AC-EFC93A71FA54}" presName="Image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eek Temple with solid fill"/>
        </a:ext>
      </dgm:extLst>
    </dgm:pt>
    <dgm:pt modelId="{CFC5C14B-E467-48EA-AAFF-82F7E2CC2F4E}" type="pres">
      <dgm:prSet presAssocID="{A0DCDC7B-DD98-48E2-91AC-EFC93A71FA54}" presName="childText" presStyleLbl="lnNode1" presStyleIdx="1" presStyleCnt="5">
        <dgm:presLayoutVars>
          <dgm:chMax val="0"/>
          <dgm:chPref val="0"/>
          <dgm:bulletEnabled val="1"/>
        </dgm:presLayoutVars>
      </dgm:prSet>
      <dgm:spPr/>
    </dgm:pt>
    <dgm:pt modelId="{A3FE77AA-5296-4C18-ADAC-66D8B25FA3E5}" type="pres">
      <dgm:prSet presAssocID="{DA196085-C677-472B-8623-AD6A3B763142}" presName="childComposite" presStyleCnt="0">
        <dgm:presLayoutVars>
          <dgm:chMax val="0"/>
          <dgm:chPref val="0"/>
        </dgm:presLayoutVars>
      </dgm:prSet>
      <dgm:spPr/>
    </dgm:pt>
    <dgm:pt modelId="{C05A6FCC-8274-4546-B4E4-AB79FA1642CC}" type="pres">
      <dgm:prSet presAssocID="{DA196085-C677-472B-8623-AD6A3B763142}" presName="Image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lar system with solid fill"/>
        </a:ext>
      </dgm:extLst>
    </dgm:pt>
    <dgm:pt modelId="{3C4D29BC-8181-48FC-8BA8-F6F681ECF891}" type="pres">
      <dgm:prSet presAssocID="{DA196085-C677-472B-8623-AD6A3B763142}" presName="childText" presStyleLbl="lnNode1" presStyleIdx="2" presStyleCnt="5">
        <dgm:presLayoutVars>
          <dgm:chMax val="0"/>
          <dgm:chPref val="0"/>
          <dgm:bulletEnabled val="1"/>
        </dgm:presLayoutVars>
      </dgm:prSet>
      <dgm:spPr/>
    </dgm:pt>
    <dgm:pt modelId="{E69427CF-ECDB-4013-9F14-AD7C60ED41B8}" type="pres">
      <dgm:prSet presAssocID="{1BE73471-08AA-4580-89E5-2F5941DFEA90}" presName="childComposite" presStyleCnt="0">
        <dgm:presLayoutVars>
          <dgm:chMax val="0"/>
          <dgm:chPref val="0"/>
        </dgm:presLayoutVars>
      </dgm:prSet>
      <dgm:spPr/>
    </dgm:pt>
    <dgm:pt modelId="{8C709CBF-B29B-4B77-9BAF-5F129F4C2CF4}" type="pres">
      <dgm:prSet presAssocID="{1BE73471-08AA-4580-89E5-2F5941DFEA90}" presName="Image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inning Plates with solid fill"/>
        </a:ext>
      </dgm:extLst>
    </dgm:pt>
    <dgm:pt modelId="{878D8F24-5BCB-469D-B30C-98FD16FC1A7B}" type="pres">
      <dgm:prSet presAssocID="{1BE73471-08AA-4580-89E5-2F5941DFEA90}" presName="childText" presStyleLbl="lnNode1" presStyleIdx="3" presStyleCnt="5">
        <dgm:presLayoutVars>
          <dgm:chMax val="0"/>
          <dgm:chPref val="0"/>
          <dgm:bulletEnabled val="1"/>
        </dgm:presLayoutVars>
      </dgm:prSet>
      <dgm:spPr/>
    </dgm:pt>
    <dgm:pt modelId="{5560AB25-A7B8-4ABC-8A7B-98F41FAEC5B6}" type="pres">
      <dgm:prSet presAssocID="{B8ACA4B7-95AC-42FF-9036-621986104F9A}" presName="childComposite" presStyleCnt="0">
        <dgm:presLayoutVars>
          <dgm:chMax val="0"/>
          <dgm:chPref val="0"/>
        </dgm:presLayoutVars>
      </dgm:prSet>
      <dgm:spPr/>
    </dgm:pt>
    <dgm:pt modelId="{509524D2-38F1-46AC-8842-951E59DB270B}" type="pres">
      <dgm:prSet presAssocID="{B8ACA4B7-95AC-42FF-9036-621986104F9A}" presName="Image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with solid fill"/>
        </a:ext>
      </dgm:extLst>
    </dgm:pt>
    <dgm:pt modelId="{36EFB1F6-C178-46DE-8623-6AC07A5189A4}" type="pres">
      <dgm:prSet presAssocID="{B8ACA4B7-95AC-42FF-9036-621986104F9A}" presName="childText" presStyleLbl="lnNode1" presStyleIdx="4" presStyleCnt="5" custLinFactNeighborX="381">
        <dgm:presLayoutVars>
          <dgm:chMax val="0"/>
          <dgm:chPref val="0"/>
          <dgm:bulletEnabled val="1"/>
        </dgm:presLayoutVars>
      </dgm:prSet>
      <dgm:spPr/>
    </dgm:pt>
  </dgm:ptLst>
  <dgm:cxnLst>
    <dgm:cxn modelId="{61FE4F03-2831-41C1-B413-74D599981C74}" type="presOf" srcId="{DA196085-C677-472B-8623-AD6A3B763142}" destId="{3C4D29BC-8181-48FC-8BA8-F6F681ECF891}" srcOrd="0" destOrd="0" presId="urn:microsoft.com/office/officeart/2008/layout/PictureAccentList"/>
    <dgm:cxn modelId="{7643C204-7E30-43BB-9DEB-0D345CF9710C}" srcId="{3A54F7E0-AC9B-4AE0-B874-1591A2A64962}" destId="{A0DCDC7B-DD98-48E2-91AC-EFC93A71FA54}" srcOrd="1" destOrd="0" parTransId="{5805D5EE-DA6B-44B3-9FCC-283897CAD7F9}" sibTransId="{1D7193AD-50F0-4F87-9DD3-B52AEE4EB2F0}"/>
    <dgm:cxn modelId="{DD173630-1BDB-4D0A-8B91-2CE5C4C5F04E}" type="presOf" srcId="{1BE73471-08AA-4580-89E5-2F5941DFEA90}" destId="{878D8F24-5BCB-469D-B30C-98FD16FC1A7B}" srcOrd="0" destOrd="0" presId="urn:microsoft.com/office/officeart/2008/layout/PictureAccentList"/>
    <dgm:cxn modelId="{3A6FF635-266B-47E7-88C3-A8C995ADB248}" type="presOf" srcId="{A0DCDC7B-DD98-48E2-91AC-EFC93A71FA54}" destId="{CFC5C14B-E467-48EA-AAFF-82F7E2CC2F4E}" srcOrd="0" destOrd="0" presId="urn:microsoft.com/office/officeart/2008/layout/PictureAccentList"/>
    <dgm:cxn modelId="{2AE14061-2F90-446C-9A5B-B47118B5B1E0}" srcId="{3A54F7E0-AC9B-4AE0-B874-1591A2A64962}" destId="{D23C1E47-FEB2-439B-8FC3-42E103CDF0C3}" srcOrd="0" destOrd="0" parTransId="{682D1A6E-E43C-401A-9EE0-2C7D9392DB75}" sibTransId="{1FB3F96D-67A0-4E39-86F8-9230BD4F893B}"/>
    <dgm:cxn modelId="{4F43084C-2DF5-42A4-BB99-EC4A6EC9D0E9}" srcId="{3A54F7E0-AC9B-4AE0-B874-1591A2A64962}" destId="{1BE73471-08AA-4580-89E5-2F5941DFEA90}" srcOrd="3" destOrd="0" parTransId="{5CB41F22-A319-449A-8205-49BDD0B90D89}" sibTransId="{1F45B002-E398-42A4-A046-FCF385173B1E}"/>
    <dgm:cxn modelId="{BA37458B-449B-45F1-9C32-688FFAF46218}" type="presOf" srcId="{3A54F7E0-AC9B-4AE0-B874-1591A2A64962}" destId="{5120093B-9BEF-4A82-A84A-CF869C7C3846}" srcOrd="0" destOrd="0" presId="urn:microsoft.com/office/officeart/2008/layout/PictureAccentList"/>
    <dgm:cxn modelId="{F181CA8B-1D94-46CD-ADC2-DBCE80DB3351}" type="presOf" srcId="{B8ACA4B7-95AC-42FF-9036-621986104F9A}" destId="{36EFB1F6-C178-46DE-8623-6AC07A5189A4}" srcOrd="0" destOrd="0" presId="urn:microsoft.com/office/officeart/2008/layout/PictureAccentList"/>
    <dgm:cxn modelId="{D76BCE8C-7B1B-4A3C-A349-EAB2644D5C2F}" srcId="{3A54F7E0-AC9B-4AE0-B874-1591A2A64962}" destId="{B8ACA4B7-95AC-42FF-9036-621986104F9A}" srcOrd="4" destOrd="0" parTransId="{AB9DFD60-8F52-4193-8377-95E3207F5316}" sibTransId="{EBCC4536-4A76-4B70-9FBC-3309AB63968D}"/>
    <dgm:cxn modelId="{9892CF9F-714E-4804-A4B1-2966CFDDB8C1}" srcId="{3AE6575F-3341-491B-A01D-0817C850EBB6}" destId="{3A54F7E0-AC9B-4AE0-B874-1591A2A64962}" srcOrd="0" destOrd="0" parTransId="{67694832-3BC8-43CF-ACE6-99ED601D6FEF}" sibTransId="{1571251F-BBDC-41A6-BE6B-E80C3351CEBB}"/>
    <dgm:cxn modelId="{139F16C3-5078-4808-8438-8310656CBF40}" type="presOf" srcId="{D23C1E47-FEB2-439B-8FC3-42E103CDF0C3}" destId="{F699C659-DA05-47A4-AB8F-2DC876C5B143}" srcOrd="0" destOrd="0" presId="urn:microsoft.com/office/officeart/2008/layout/PictureAccentList"/>
    <dgm:cxn modelId="{1BB448C5-3211-430E-A9F4-A783B5764937}" srcId="{3A54F7E0-AC9B-4AE0-B874-1591A2A64962}" destId="{DA196085-C677-472B-8623-AD6A3B763142}" srcOrd="2" destOrd="0" parTransId="{E21A58E5-2487-487F-BEE8-EE36382BE4B5}" sibTransId="{CBD059E0-21FD-4579-97FC-179CD9DB0F01}"/>
    <dgm:cxn modelId="{64327ADD-FF5F-482B-B263-CE7AED31F2F9}" type="presOf" srcId="{3AE6575F-3341-491B-A01D-0817C850EBB6}" destId="{51C1CFD7-E071-4DC5-A57F-D729403A5531}" srcOrd="0" destOrd="0" presId="urn:microsoft.com/office/officeart/2008/layout/PictureAccentList"/>
    <dgm:cxn modelId="{61C04473-CE4A-41B7-AEB2-45810157FD85}" type="presParOf" srcId="{51C1CFD7-E071-4DC5-A57F-D729403A5531}" destId="{0128FCC5-CC73-4B5D-84FB-BEBEA98DBDCD}" srcOrd="0" destOrd="0" presId="urn:microsoft.com/office/officeart/2008/layout/PictureAccentList"/>
    <dgm:cxn modelId="{65FDB41D-6333-4651-8C7C-B663532B4AF1}" type="presParOf" srcId="{0128FCC5-CC73-4B5D-84FB-BEBEA98DBDCD}" destId="{137AB33F-B51E-459A-A37E-AD10C87A1D6F}" srcOrd="0" destOrd="0" presId="urn:microsoft.com/office/officeart/2008/layout/PictureAccentList"/>
    <dgm:cxn modelId="{1F820118-037A-41DC-BA53-8BAB1C3ABF1E}" type="presParOf" srcId="{137AB33F-B51E-459A-A37E-AD10C87A1D6F}" destId="{5120093B-9BEF-4A82-A84A-CF869C7C3846}" srcOrd="0" destOrd="0" presId="urn:microsoft.com/office/officeart/2008/layout/PictureAccentList"/>
    <dgm:cxn modelId="{511E1FDD-D66E-4339-B11E-150805A4F958}" type="presParOf" srcId="{0128FCC5-CC73-4B5D-84FB-BEBEA98DBDCD}" destId="{F5822B10-7DFB-4E0F-A389-8325524E0F83}" srcOrd="1" destOrd="0" presId="urn:microsoft.com/office/officeart/2008/layout/PictureAccentList"/>
    <dgm:cxn modelId="{3133160D-8639-4F1E-9B3A-EE212C55BD11}" type="presParOf" srcId="{F5822B10-7DFB-4E0F-A389-8325524E0F83}" destId="{44D59C75-77DB-4789-90AF-7780B20C30D6}" srcOrd="0" destOrd="0" presId="urn:microsoft.com/office/officeart/2008/layout/PictureAccentList"/>
    <dgm:cxn modelId="{91A703B4-4427-452D-92D3-F4C21E306552}" type="presParOf" srcId="{44D59C75-77DB-4789-90AF-7780B20C30D6}" destId="{382D77BC-4B2D-4ABF-83BA-740E6F6F176E}" srcOrd="0" destOrd="0" presId="urn:microsoft.com/office/officeart/2008/layout/PictureAccentList"/>
    <dgm:cxn modelId="{1744FD13-E3CE-4A21-84A6-775049E069A3}" type="presParOf" srcId="{44D59C75-77DB-4789-90AF-7780B20C30D6}" destId="{F699C659-DA05-47A4-AB8F-2DC876C5B143}" srcOrd="1" destOrd="0" presId="urn:microsoft.com/office/officeart/2008/layout/PictureAccentList"/>
    <dgm:cxn modelId="{3257E8F3-E1BA-4601-99F0-21185D56209B}" type="presParOf" srcId="{F5822B10-7DFB-4E0F-A389-8325524E0F83}" destId="{7F202EA3-DC18-46F8-BF0D-3094454621BE}" srcOrd="1" destOrd="0" presId="urn:microsoft.com/office/officeart/2008/layout/PictureAccentList"/>
    <dgm:cxn modelId="{C5E51281-EC9C-467E-BF01-7EC3D35C6306}" type="presParOf" srcId="{7F202EA3-DC18-46F8-BF0D-3094454621BE}" destId="{5AC2E12B-1DAD-42C6-AAEC-4D74F0320A1E}" srcOrd="0" destOrd="0" presId="urn:microsoft.com/office/officeart/2008/layout/PictureAccentList"/>
    <dgm:cxn modelId="{29C87BD4-C635-4605-B5F0-58DEE10D8C8F}" type="presParOf" srcId="{7F202EA3-DC18-46F8-BF0D-3094454621BE}" destId="{CFC5C14B-E467-48EA-AAFF-82F7E2CC2F4E}" srcOrd="1" destOrd="0" presId="urn:microsoft.com/office/officeart/2008/layout/PictureAccentList"/>
    <dgm:cxn modelId="{EAB14337-F46B-4239-8C90-99283432B1DC}" type="presParOf" srcId="{F5822B10-7DFB-4E0F-A389-8325524E0F83}" destId="{A3FE77AA-5296-4C18-ADAC-66D8B25FA3E5}" srcOrd="2" destOrd="0" presId="urn:microsoft.com/office/officeart/2008/layout/PictureAccentList"/>
    <dgm:cxn modelId="{9D441AFF-A014-475B-8E21-D5999ADEA132}" type="presParOf" srcId="{A3FE77AA-5296-4C18-ADAC-66D8B25FA3E5}" destId="{C05A6FCC-8274-4546-B4E4-AB79FA1642CC}" srcOrd="0" destOrd="0" presId="urn:microsoft.com/office/officeart/2008/layout/PictureAccentList"/>
    <dgm:cxn modelId="{8AFDAE10-1F51-4F38-9859-D4D3A51AB8D1}" type="presParOf" srcId="{A3FE77AA-5296-4C18-ADAC-66D8B25FA3E5}" destId="{3C4D29BC-8181-48FC-8BA8-F6F681ECF891}" srcOrd="1" destOrd="0" presId="urn:microsoft.com/office/officeart/2008/layout/PictureAccentList"/>
    <dgm:cxn modelId="{5C84C6E6-1A7E-4F80-9FDE-26C70638BCCC}" type="presParOf" srcId="{F5822B10-7DFB-4E0F-A389-8325524E0F83}" destId="{E69427CF-ECDB-4013-9F14-AD7C60ED41B8}" srcOrd="3" destOrd="0" presId="urn:microsoft.com/office/officeart/2008/layout/PictureAccentList"/>
    <dgm:cxn modelId="{6F7F3615-9FC5-4A8E-AE18-B878303AD000}" type="presParOf" srcId="{E69427CF-ECDB-4013-9F14-AD7C60ED41B8}" destId="{8C709CBF-B29B-4B77-9BAF-5F129F4C2CF4}" srcOrd="0" destOrd="0" presId="urn:microsoft.com/office/officeart/2008/layout/PictureAccentList"/>
    <dgm:cxn modelId="{E4ACA85F-F1E2-4728-ACC8-3F33CA4F4047}" type="presParOf" srcId="{E69427CF-ECDB-4013-9F14-AD7C60ED41B8}" destId="{878D8F24-5BCB-469D-B30C-98FD16FC1A7B}" srcOrd="1" destOrd="0" presId="urn:microsoft.com/office/officeart/2008/layout/PictureAccentList"/>
    <dgm:cxn modelId="{9E121B21-FB4B-44A1-B9A4-BD6C58AAB4E8}" type="presParOf" srcId="{F5822B10-7DFB-4E0F-A389-8325524E0F83}" destId="{5560AB25-A7B8-4ABC-8A7B-98F41FAEC5B6}" srcOrd="4" destOrd="0" presId="urn:microsoft.com/office/officeart/2008/layout/PictureAccentList"/>
    <dgm:cxn modelId="{411EFB18-DFB0-4E90-B268-E77C6866F037}" type="presParOf" srcId="{5560AB25-A7B8-4ABC-8A7B-98F41FAEC5B6}" destId="{509524D2-38F1-46AC-8842-951E59DB270B}" srcOrd="0" destOrd="0" presId="urn:microsoft.com/office/officeart/2008/layout/PictureAccentList"/>
    <dgm:cxn modelId="{C28FC545-7D07-4539-8915-24AE5D7819C6}" type="presParOf" srcId="{5560AB25-A7B8-4ABC-8A7B-98F41FAEC5B6}" destId="{36EFB1F6-C178-46DE-8623-6AC07A5189A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6B5182-3E0A-48C2-9841-70D8E7BBBF1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106933CF-24A3-45C6-BB2E-EE41A521EACD}">
      <dgm:prSet phldrT="[Text]" custT="1"/>
      <dgm:spPr>
        <a:solidFill>
          <a:srgbClr val="0070C0"/>
        </a:solidFill>
      </dgm:spPr>
      <dgm:t>
        <a:bodyPr/>
        <a:lstStyle/>
        <a:p>
          <a:r>
            <a:rPr lang="en-MY" sz="2200" dirty="0" err="1">
              <a:latin typeface="Arial Nova" panose="020B0504020202020204" pitchFamily="34" charset="0"/>
            </a:rPr>
            <a:t>Ilmu</a:t>
          </a:r>
          <a:r>
            <a:rPr lang="en-MY" sz="2200" dirty="0">
              <a:latin typeface="Arial Nova" panose="020B0504020202020204" pitchFamily="34" charset="0"/>
            </a:rPr>
            <a:t> agama (</a:t>
          </a:r>
          <a:r>
            <a:rPr lang="en-MY" sz="2200" dirty="0" err="1">
              <a:latin typeface="Arial Nova" panose="020B0504020202020204" pitchFamily="34" charset="0"/>
            </a:rPr>
            <a:t>syariat</a:t>
          </a:r>
          <a:r>
            <a:rPr lang="en-MY" sz="2200" dirty="0">
              <a:latin typeface="Arial Nova" panose="020B0504020202020204" pitchFamily="34" charset="0"/>
            </a:rPr>
            <a:t>) yang </a:t>
          </a:r>
          <a:r>
            <a:rPr lang="en-MY" sz="2200" dirty="0" err="1">
              <a:latin typeface="Arial Nova" panose="020B0504020202020204" pitchFamily="34" charset="0"/>
            </a:rPr>
            <a:t>terdiri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daripada</a:t>
          </a:r>
          <a:r>
            <a:rPr lang="en-MY" sz="2200" dirty="0">
              <a:latin typeface="Arial Nova" panose="020B0504020202020204" pitchFamily="34" charset="0"/>
            </a:rPr>
            <a:t> tafsir, hadith, </a:t>
          </a:r>
          <a:r>
            <a:rPr lang="en-MY" sz="2200" dirty="0" err="1">
              <a:latin typeface="Arial Nova" panose="020B0504020202020204" pitchFamily="34" charset="0"/>
            </a:rPr>
            <a:t>fiqah</a:t>
          </a:r>
          <a:r>
            <a:rPr lang="en-MY" sz="2200" dirty="0">
              <a:latin typeface="Arial Nova" panose="020B0504020202020204" pitchFamily="34" charset="0"/>
            </a:rPr>
            <a:t> dan </a:t>
          </a:r>
          <a:r>
            <a:rPr lang="en-MY" sz="2200" dirty="0" err="1">
              <a:latin typeface="Arial Nova" panose="020B0504020202020204" pitchFamily="34" charset="0"/>
            </a:rPr>
            <a:t>ilmu</a:t>
          </a:r>
          <a:r>
            <a:rPr lang="en-MY" sz="2200" dirty="0">
              <a:latin typeface="Arial Nova" panose="020B0504020202020204" pitchFamily="34" charset="0"/>
            </a:rPr>
            <a:t> kalam.</a:t>
          </a:r>
        </a:p>
      </dgm:t>
    </dgm:pt>
    <dgm:pt modelId="{FF1DF82A-5C10-4CA4-843B-6D25CCCCA959}" type="parTrans" cxnId="{0E2C2E10-F212-4E23-8F8F-45C473AC02DD}">
      <dgm:prSet/>
      <dgm:spPr/>
      <dgm:t>
        <a:bodyPr/>
        <a:lstStyle/>
        <a:p>
          <a:endParaRPr lang="en-MY" sz="2200">
            <a:latin typeface="Arial Nova" panose="020B0504020202020204" pitchFamily="34" charset="0"/>
          </a:endParaRPr>
        </a:p>
      </dgm:t>
    </dgm:pt>
    <dgm:pt modelId="{73F03D35-167F-4C36-8BDD-233758058B49}" type="sibTrans" cxnId="{0E2C2E10-F212-4E23-8F8F-45C473AC02DD}">
      <dgm:prSet/>
      <dgm:spPr/>
      <dgm:t>
        <a:bodyPr/>
        <a:lstStyle/>
        <a:p>
          <a:endParaRPr lang="en-MY" sz="2200">
            <a:latin typeface="Arial Nova" panose="020B0504020202020204" pitchFamily="34" charset="0"/>
          </a:endParaRPr>
        </a:p>
      </dgm:t>
    </dgm:pt>
    <dgm:pt modelId="{F9E134DA-68EC-48E4-B2F5-6B45F0BED246}">
      <dgm:prSet phldrT="[Text]" custT="1"/>
      <dgm:spPr/>
      <dgm:t>
        <a:bodyPr/>
        <a:lstStyle/>
        <a:p>
          <a:r>
            <a:rPr lang="en-MY" sz="2200" dirty="0" err="1">
              <a:latin typeface="Arial Nova" panose="020B0504020202020204" pitchFamily="34" charset="0"/>
            </a:rPr>
            <a:t>Ilmu</a:t>
          </a:r>
          <a:r>
            <a:rPr lang="en-MY" sz="2200" dirty="0">
              <a:latin typeface="Arial Nova" panose="020B0504020202020204" pitchFamily="34" charset="0"/>
            </a:rPr>
            <a:t> ‘</a:t>
          </a:r>
          <a:r>
            <a:rPr lang="en-MY" sz="2200" dirty="0" err="1">
              <a:latin typeface="Arial Nova" panose="020B0504020202020204" pitchFamily="34" charset="0"/>
            </a:rPr>
            <a:t>aqliyah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iaitu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ilmu</a:t>
          </a:r>
          <a:r>
            <a:rPr lang="en-MY" sz="2200" dirty="0">
              <a:latin typeface="Arial Nova" panose="020B0504020202020204" pitchFamily="34" charset="0"/>
            </a:rPr>
            <a:t> kalam, </a:t>
          </a:r>
          <a:r>
            <a:rPr lang="en-MY" sz="2200" dirty="0" err="1">
              <a:latin typeface="Arial Nova" panose="020B0504020202020204" pitchFamily="34" charset="0"/>
            </a:rPr>
            <a:t>fizik</a:t>
          </a:r>
          <a:r>
            <a:rPr lang="en-MY" sz="2200" dirty="0">
              <a:latin typeface="Arial Nova" panose="020B0504020202020204" pitchFamily="34" charset="0"/>
            </a:rPr>
            <a:t> dan </a:t>
          </a:r>
          <a:r>
            <a:rPr lang="en-MY" sz="2200" dirty="0" err="1">
              <a:latin typeface="Arial Nova" panose="020B0504020202020204" pitchFamily="34" charset="0"/>
            </a:rPr>
            <a:t>ilmu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ketuhanan</a:t>
          </a:r>
          <a:r>
            <a:rPr lang="en-MY" sz="2200" dirty="0">
              <a:latin typeface="Arial Nova" panose="020B0504020202020204" pitchFamily="34" charset="0"/>
            </a:rPr>
            <a:t> (</a:t>
          </a:r>
          <a:r>
            <a:rPr lang="en-MY" sz="2200" dirty="0" err="1">
              <a:latin typeface="Arial Nova" panose="020B0504020202020204" pitchFamily="34" charset="0"/>
            </a:rPr>
            <a:t>metafizik</a:t>
          </a:r>
          <a:r>
            <a:rPr lang="en-MY" sz="2200" dirty="0">
              <a:latin typeface="Arial Nova" panose="020B0504020202020204" pitchFamily="34" charset="0"/>
            </a:rPr>
            <a:t>)</a:t>
          </a:r>
        </a:p>
      </dgm:t>
    </dgm:pt>
    <dgm:pt modelId="{ADC0D853-66CE-45A7-9109-C7D36ABC9561}" type="parTrans" cxnId="{E637BEE3-4A1D-4DA4-8D98-5C3E52EF7946}">
      <dgm:prSet/>
      <dgm:spPr/>
      <dgm:t>
        <a:bodyPr/>
        <a:lstStyle/>
        <a:p>
          <a:endParaRPr lang="en-MY" sz="2200">
            <a:latin typeface="Arial Nova" panose="020B0504020202020204" pitchFamily="34" charset="0"/>
          </a:endParaRPr>
        </a:p>
      </dgm:t>
    </dgm:pt>
    <dgm:pt modelId="{90319279-3183-4351-8E38-5EBA48C241A5}" type="sibTrans" cxnId="{E637BEE3-4A1D-4DA4-8D98-5C3E52EF7946}">
      <dgm:prSet/>
      <dgm:spPr/>
      <dgm:t>
        <a:bodyPr/>
        <a:lstStyle/>
        <a:p>
          <a:endParaRPr lang="en-MY" sz="2200">
            <a:latin typeface="Arial Nova" panose="020B0504020202020204" pitchFamily="34" charset="0"/>
          </a:endParaRPr>
        </a:p>
      </dgm:t>
    </dgm:pt>
    <dgm:pt modelId="{A73E9E1F-C748-408F-9F1E-2CBC1122E99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MY" sz="2200" dirty="0" err="1">
              <a:latin typeface="Arial Nova" panose="020B0504020202020204" pitchFamily="34" charset="0"/>
            </a:rPr>
            <a:t>Ilmu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alat</a:t>
          </a:r>
          <a:r>
            <a:rPr lang="en-MY" sz="2200" dirty="0">
              <a:latin typeface="Arial Nova" panose="020B0504020202020204" pitchFamily="34" charset="0"/>
            </a:rPr>
            <a:t> yang </a:t>
          </a:r>
          <a:r>
            <a:rPr lang="en-MY" sz="2200" dirty="0" err="1">
              <a:latin typeface="Arial Nova" panose="020B0504020202020204" pitchFamily="34" charset="0"/>
            </a:rPr>
            <a:t>membantu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mempelajari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ilmu</a:t>
          </a:r>
          <a:r>
            <a:rPr lang="en-MY" sz="2200" dirty="0">
              <a:latin typeface="Arial Nova" panose="020B0504020202020204" pitchFamily="34" charset="0"/>
            </a:rPr>
            <a:t> agama </a:t>
          </a:r>
          <a:r>
            <a:rPr lang="en-MY" sz="2200" dirty="0" err="1">
              <a:latin typeface="Arial Nova" panose="020B0504020202020204" pitchFamily="34" charset="0"/>
            </a:rPr>
            <a:t>iaitu</a:t>
          </a:r>
          <a:r>
            <a:rPr lang="en-MY" sz="2200" dirty="0">
              <a:latin typeface="Arial Nova" panose="020B0504020202020204" pitchFamily="34" charset="0"/>
            </a:rPr>
            <a:t> Bahasa Arab, dan </a:t>
          </a:r>
          <a:r>
            <a:rPr lang="en-MY" sz="2200" dirty="0" err="1">
              <a:latin typeface="Arial Nova" panose="020B0504020202020204" pitchFamily="34" charset="0"/>
            </a:rPr>
            <a:t>Matematik</a:t>
          </a:r>
          <a:endParaRPr lang="en-MY" sz="2200" dirty="0">
            <a:latin typeface="Arial Nova" panose="020B0504020202020204" pitchFamily="34" charset="0"/>
          </a:endParaRPr>
        </a:p>
      </dgm:t>
    </dgm:pt>
    <dgm:pt modelId="{CB0EB015-BE57-4D50-9C3B-58A0B8E82861}" type="parTrans" cxnId="{07150571-88C3-4FEA-97B5-BC36505D9928}">
      <dgm:prSet/>
      <dgm:spPr/>
      <dgm:t>
        <a:bodyPr/>
        <a:lstStyle/>
        <a:p>
          <a:endParaRPr lang="en-MY" sz="2200">
            <a:latin typeface="Arial Nova" panose="020B0504020202020204" pitchFamily="34" charset="0"/>
          </a:endParaRPr>
        </a:p>
      </dgm:t>
    </dgm:pt>
    <dgm:pt modelId="{D4EE8460-3D04-422F-875E-B4AF712027DC}" type="sibTrans" cxnId="{07150571-88C3-4FEA-97B5-BC36505D9928}">
      <dgm:prSet/>
      <dgm:spPr/>
      <dgm:t>
        <a:bodyPr/>
        <a:lstStyle/>
        <a:p>
          <a:endParaRPr lang="en-MY" sz="2200">
            <a:latin typeface="Arial Nova" panose="020B0504020202020204" pitchFamily="34" charset="0"/>
          </a:endParaRPr>
        </a:p>
      </dgm:t>
    </dgm:pt>
    <dgm:pt modelId="{5B8D28A9-9854-4046-9958-CDFDAD87541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MY" sz="2200" dirty="0" err="1">
              <a:latin typeface="Arial Nova" panose="020B0504020202020204" pitchFamily="34" charset="0"/>
            </a:rPr>
            <a:t>Ilmu</a:t>
          </a:r>
          <a:r>
            <a:rPr lang="en-MY" sz="2200" dirty="0">
              <a:latin typeface="Arial Nova" panose="020B0504020202020204" pitchFamily="34" charset="0"/>
            </a:rPr>
            <a:t> yang </a:t>
          </a:r>
          <a:r>
            <a:rPr lang="en-MY" sz="2200" dirty="0" err="1">
              <a:latin typeface="Arial Nova" panose="020B0504020202020204" pitchFamily="34" charset="0"/>
            </a:rPr>
            <a:t>mempelajari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ilmu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falsafah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iaitu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logika</a:t>
          </a:r>
          <a:endParaRPr lang="en-MY" sz="2200" dirty="0">
            <a:latin typeface="Arial Nova" panose="020B0504020202020204" pitchFamily="34" charset="0"/>
          </a:endParaRPr>
        </a:p>
      </dgm:t>
    </dgm:pt>
    <dgm:pt modelId="{9CE07C18-92B4-4BFB-A08A-7117D02C649D}" type="parTrans" cxnId="{E0A1A088-1ED4-4D9C-8F33-B72FBED78C30}">
      <dgm:prSet/>
      <dgm:spPr/>
      <dgm:t>
        <a:bodyPr/>
        <a:lstStyle/>
        <a:p>
          <a:endParaRPr lang="en-MY" sz="2200">
            <a:latin typeface="Arial Nova" panose="020B0504020202020204" pitchFamily="34" charset="0"/>
          </a:endParaRPr>
        </a:p>
      </dgm:t>
    </dgm:pt>
    <dgm:pt modelId="{C757A71F-EB4B-4311-9BA6-61274B96B4ED}" type="sibTrans" cxnId="{E0A1A088-1ED4-4D9C-8F33-B72FBED78C30}">
      <dgm:prSet/>
      <dgm:spPr/>
      <dgm:t>
        <a:bodyPr/>
        <a:lstStyle/>
        <a:p>
          <a:endParaRPr lang="en-MY" sz="2200">
            <a:latin typeface="Arial Nova" panose="020B0504020202020204" pitchFamily="34" charset="0"/>
          </a:endParaRPr>
        </a:p>
      </dgm:t>
    </dgm:pt>
    <dgm:pt modelId="{4A677BEB-1C58-4D21-AAAA-D8F1E1F687AA}" type="pres">
      <dgm:prSet presAssocID="{2E6B5182-3E0A-48C2-9841-70D8E7BBBF17}" presName="linear" presStyleCnt="0">
        <dgm:presLayoutVars>
          <dgm:animLvl val="lvl"/>
          <dgm:resizeHandles val="exact"/>
        </dgm:presLayoutVars>
      </dgm:prSet>
      <dgm:spPr/>
    </dgm:pt>
    <dgm:pt modelId="{62C2EFBF-43EE-4237-A406-E98DC7808A61}" type="pres">
      <dgm:prSet presAssocID="{106933CF-24A3-45C6-BB2E-EE41A521EAC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5758C9E-0547-449B-B7BF-1752573CC191}" type="pres">
      <dgm:prSet presAssocID="{73F03D35-167F-4C36-8BDD-233758058B49}" presName="spacer" presStyleCnt="0"/>
      <dgm:spPr/>
    </dgm:pt>
    <dgm:pt modelId="{269AE4BC-6E01-49BE-ACF8-A13C92A5AD04}" type="pres">
      <dgm:prSet presAssocID="{F9E134DA-68EC-48E4-B2F5-6B45F0BED24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FCD609D-A02B-4782-8B36-5D0CB756B885}" type="pres">
      <dgm:prSet presAssocID="{90319279-3183-4351-8E38-5EBA48C241A5}" presName="spacer" presStyleCnt="0"/>
      <dgm:spPr/>
    </dgm:pt>
    <dgm:pt modelId="{C07517A9-3E19-43B1-B8E5-2D0327D12006}" type="pres">
      <dgm:prSet presAssocID="{A73E9E1F-C748-408F-9F1E-2CBC1122E99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46E5875-751A-4539-A3BA-B411C0D9EDF2}" type="pres">
      <dgm:prSet presAssocID="{D4EE8460-3D04-422F-875E-B4AF712027DC}" presName="spacer" presStyleCnt="0"/>
      <dgm:spPr/>
    </dgm:pt>
    <dgm:pt modelId="{D6EBE705-4F26-49A1-9EA5-CD880F2569F6}" type="pres">
      <dgm:prSet presAssocID="{5B8D28A9-9854-4046-9958-CDFDAD87541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E2C2E10-F212-4E23-8F8F-45C473AC02DD}" srcId="{2E6B5182-3E0A-48C2-9841-70D8E7BBBF17}" destId="{106933CF-24A3-45C6-BB2E-EE41A521EACD}" srcOrd="0" destOrd="0" parTransId="{FF1DF82A-5C10-4CA4-843B-6D25CCCCA959}" sibTransId="{73F03D35-167F-4C36-8BDD-233758058B49}"/>
    <dgm:cxn modelId="{465D7B30-AC31-4D60-BFFF-E5391AC7B7BA}" type="presOf" srcId="{106933CF-24A3-45C6-BB2E-EE41A521EACD}" destId="{62C2EFBF-43EE-4237-A406-E98DC7808A61}" srcOrd="0" destOrd="0" presId="urn:microsoft.com/office/officeart/2005/8/layout/vList2"/>
    <dgm:cxn modelId="{07150571-88C3-4FEA-97B5-BC36505D9928}" srcId="{2E6B5182-3E0A-48C2-9841-70D8E7BBBF17}" destId="{A73E9E1F-C748-408F-9F1E-2CBC1122E991}" srcOrd="2" destOrd="0" parTransId="{CB0EB015-BE57-4D50-9C3B-58A0B8E82861}" sibTransId="{D4EE8460-3D04-422F-875E-B4AF712027DC}"/>
    <dgm:cxn modelId="{B2DE8C75-C3AF-4389-8263-CDF8B655CC5D}" type="presOf" srcId="{A73E9E1F-C748-408F-9F1E-2CBC1122E991}" destId="{C07517A9-3E19-43B1-B8E5-2D0327D12006}" srcOrd="0" destOrd="0" presId="urn:microsoft.com/office/officeart/2005/8/layout/vList2"/>
    <dgm:cxn modelId="{0B525D57-79E0-4BF1-BFCE-D569B695DD48}" type="presOf" srcId="{F9E134DA-68EC-48E4-B2F5-6B45F0BED246}" destId="{269AE4BC-6E01-49BE-ACF8-A13C92A5AD04}" srcOrd="0" destOrd="0" presId="urn:microsoft.com/office/officeart/2005/8/layout/vList2"/>
    <dgm:cxn modelId="{E0A1A088-1ED4-4D9C-8F33-B72FBED78C30}" srcId="{2E6B5182-3E0A-48C2-9841-70D8E7BBBF17}" destId="{5B8D28A9-9854-4046-9958-CDFDAD87541A}" srcOrd="3" destOrd="0" parTransId="{9CE07C18-92B4-4BFB-A08A-7117D02C649D}" sibTransId="{C757A71F-EB4B-4311-9BA6-61274B96B4ED}"/>
    <dgm:cxn modelId="{38FDF8B5-A21E-4C02-8AD6-E411F7A33799}" type="presOf" srcId="{2E6B5182-3E0A-48C2-9841-70D8E7BBBF17}" destId="{4A677BEB-1C58-4D21-AAAA-D8F1E1F687AA}" srcOrd="0" destOrd="0" presId="urn:microsoft.com/office/officeart/2005/8/layout/vList2"/>
    <dgm:cxn modelId="{FEA42CC1-0DF5-45C7-A92C-CDB9E059CBEB}" type="presOf" srcId="{5B8D28A9-9854-4046-9958-CDFDAD87541A}" destId="{D6EBE705-4F26-49A1-9EA5-CD880F2569F6}" srcOrd="0" destOrd="0" presId="urn:microsoft.com/office/officeart/2005/8/layout/vList2"/>
    <dgm:cxn modelId="{E637BEE3-4A1D-4DA4-8D98-5C3E52EF7946}" srcId="{2E6B5182-3E0A-48C2-9841-70D8E7BBBF17}" destId="{F9E134DA-68EC-48E4-B2F5-6B45F0BED246}" srcOrd="1" destOrd="0" parTransId="{ADC0D853-66CE-45A7-9109-C7D36ABC9561}" sibTransId="{90319279-3183-4351-8E38-5EBA48C241A5}"/>
    <dgm:cxn modelId="{715875F5-FE48-4979-A219-18834AE09E18}" type="presParOf" srcId="{4A677BEB-1C58-4D21-AAAA-D8F1E1F687AA}" destId="{62C2EFBF-43EE-4237-A406-E98DC7808A61}" srcOrd="0" destOrd="0" presId="urn:microsoft.com/office/officeart/2005/8/layout/vList2"/>
    <dgm:cxn modelId="{406B66A2-0139-4FFA-BA13-4A147DF48213}" type="presParOf" srcId="{4A677BEB-1C58-4D21-AAAA-D8F1E1F687AA}" destId="{65758C9E-0547-449B-B7BF-1752573CC191}" srcOrd="1" destOrd="0" presId="urn:microsoft.com/office/officeart/2005/8/layout/vList2"/>
    <dgm:cxn modelId="{E0E89ADB-D2EC-4556-8577-B1881692408C}" type="presParOf" srcId="{4A677BEB-1C58-4D21-AAAA-D8F1E1F687AA}" destId="{269AE4BC-6E01-49BE-ACF8-A13C92A5AD04}" srcOrd="2" destOrd="0" presId="urn:microsoft.com/office/officeart/2005/8/layout/vList2"/>
    <dgm:cxn modelId="{93113B6B-3BFC-4C6D-B477-F49D10F2139E}" type="presParOf" srcId="{4A677BEB-1C58-4D21-AAAA-D8F1E1F687AA}" destId="{4FCD609D-A02B-4782-8B36-5D0CB756B885}" srcOrd="3" destOrd="0" presId="urn:microsoft.com/office/officeart/2005/8/layout/vList2"/>
    <dgm:cxn modelId="{25B52FCC-3A96-4549-B8FB-DAE70BC8B8DC}" type="presParOf" srcId="{4A677BEB-1C58-4D21-AAAA-D8F1E1F687AA}" destId="{C07517A9-3E19-43B1-B8E5-2D0327D12006}" srcOrd="4" destOrd="0" presId="urn:microsoft.com/office/officeart/2005/8/layout/vList2"/>
    <dgm:cxn modelId="{720A9E72-339C-4BA4-8978-A74AE5B5050A}" type="presParOf" srcId="{4A677BEB-1C58-4D21-AAAA-D8F1E1F687AA}" destId="{E46E5875-751A-4539-A3BA-B411C0D9EDF2}" srcOrd="5" destOrd="0" presId="urn:microsoft.com/office/officeart/2005/8/layout/vList2"/>
    <dgm:cxn modelId="{A12F93B0-11FD-4911-84BB-9792A4941FC7}" type="presParOf" srcId="{4A677BEB-1C58-4D21-AAAA-D8F1E1F687AA}" destId="{D6EBE705-4F26-49A1-9EA5-CD880F2569F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7734B-B975-4E13-ABC3-8EDA5723C372}">
      <dsp:nvSpPr>
        <dsp:cNvPr id="0" name=""/>
        <dsp:cNvSpPr/>
      </dsp:nvSpPr>
      <dsp:spPr>
        <a:xfrm>
          <a:off x="572371" y="2151"/>
          <a:ext cx="1238728" cy="123872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4E00C37-CDDD-4159-9BB1-C7825BC2327A}">
      <dsp:nvSpPr>
        <dsp:cNvPr id="0" name=""/>
        <dsp:cNvSpPr/>
      </dsp:nvSpPr>
      <dsp:spPr>
        <a:xfrm>
          <a:off x="1191735" y="2151"/>
          <a:ext cx="6609072" cy="123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1.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Persekitaran</a:t>
          </a: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 Geo-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Fizikal</a:t>
          </a:r>
          <a:endParaRPr lang="en-MY" sz="4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1735" y="2151"/>
        <a:ext cx="6609072" cy="1238728"/>
      </dsp:txXfrm>
    </dsp:sp>
    <dsp:sp modelId="{143B4261-9EB3-41FD-A120-0CC34766DD57}">
      <dsp:nvSpPr>
        <dsp:cNvPr id="0" name=""/>
        <dsp:cNvSpPr/>
      </dsp:nvSpPr>
      <dsp:spPr>
        <a:xfrm>
          <a:off x="572371" y="1240880"/>
          <a:ext cx="1238728" cy="1238728"/>
        </a:xfrm>
        <a:prstGeom prst="ellipse">
          <a:avLst/>
        </a:prstGeom>
        <a:solidFill>
          <a:schemeClr val="accent4">
            <a:alpha val="50000"/>
            <a:hueOff val="-4673230"/>
            <a:satOff val="-32420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B4D6A31-89D4-45C5-B6C8-F400E22266E9}">
      <dsp:nvSpPr>
        <dsp:cNvPr id="0" name=""/>
        <dsp:cNvSpPr/>
      </dsp:nvSpPr>
      <dsp:spPr>
        <a:xfrm>
          <a:off x="1191735" y="1240880"/>
          <a:ext cx="6609072" cy="123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2. Masyarakat dan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demografi</a:t>
          </a:r>
          <a:endParaRPr lang="en-MY" sz="4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1735" y="1240880"/>
        <a:ext cx="6609072" cy="1238728"/>
      </dsp:txXfrm>
    </dsp:sp>
    <dsp:sp modelId="{7654CC88-FA37-4911-949E-358EAE512266}">
      <dsp:nvSpPr>
        <dsp:cNvPr id="0" name=""/>
        <dsp:cNvSpPr/>
      </dsp:nvSpPr>
      <dsp:spPr>
        <a:xfrm>
          <a:off x="572371" y="2479609"/>
          <a:ext cx="1238728" cy="1238728"/>
        </a:xfrm>
        <a:prstGeom prst="ellipse">
          <a:avLst/>
        </a:prstGeom>
        <a:solidFill>
          <a:schemeClr val="accent4">
            <a:alpha val="50000"/>
            <a:hueOff val="-9346460"/>
            <a:satOff val="-64840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349E0E-FFBD-4AF8-A67A-82EA47F5EFC4}">
      <dsp:nvSpPr>
        <dsp:cNvPr id="0" name=""/>
        <dsp:cNvSpPr/>
      </dsp:nvSpPr>
      <dsp:spPr>
        <a:xfrm>
          <a:off x="1191735" y="2479609"/>
          <a:ext cx="6609072" cy="123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3.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Ekonomi</a:t>
          </a: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pasaran</a:t>
          </a:r>
          <a:endParaRPr lang="en-MY" sz="4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1735" y="2479609"/>
        <a:ext cx="6609072" cy="1238728"/>
      </dsp:txXfrm>
    </dsp:sp>
    <dsp:sp modelId="{00298EA5-0F6A-4B64-8A59-7FCC7D95B8A6}">
      <dsp:nvSpPr>
        <dsp:cNvPr id="0" name=""/>
        <dsp:cNvSpPr/>
      </dsp:nvSpPr>
      <dsp:spPr>
        <a:xfrm>
          <a:off x="572371" y="3718337"/>
          <a:ext cx="1238728" cy="1238728"/>
        </a:xfrm>
        <a:prstGeom prst="ellipse">
          <a:avLst/>
        </a:prstGeom>
        <a:solidFill>
          <a:schemeClr val="accent4">
            <a:alpha val="50000"/>
            <a:hueOff val="-14019690"/>
            <a:satOff val="-97260"/>
            <a:lumOff val="-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F9A9B67-8D99-4273-BFB4-49EE767E5AD1}">
      <dsp:nvSpPr>
        <dsp:cNvPr id="0" name=""/>
        <dsp:cNvSpPr/>
      </dsp:nvSpPr>
      <dsp:spPr>
        <a:xfrm>
          <a:off x="1191735" y="3718337"/>
          <a:ext cx="6609072" cy="123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4.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Falsafah</a:t>
          </a: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pemikiran</a:t>
          </a:r>
          <a:endParaRPr lang="en-MY" sz="4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1735" y="3718337"/>
        <a:ext cx="6609072" cy="1238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66C48-7253-4046-9795-4E3FD7574292}">
      <dsp:nvSpPr>
        <dsp:cNvPr id="0" name=""/>
        <dsp:cNvSpPr/>
      </dsp:nvSpPr>
      <dsp:spPr>
        <a:xfrm>
          <a:off x="3418" y="946330"/>
          <a:ext cx="2712312" cy="162738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700" kern="1200" dirty="0" err="1">
              <a:latin typeface="Arial Nova" panose="020B0504020202020204" pitchFamily="34" charset="0"/>
            </a:rPr>
            <a:t>Mewujudkan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peluang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pekerjaan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untuk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semua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golongan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rakyat</a:t>
          </a:r>
          <a:r>
            <a:rPr lang="en-MY" sz="1700" kern="1200" dirty="0">
              <a:latin typeface="Arial Nova" panose="020B0504020202020204" pitchFamily="34" charset="0"/>
            </a:rPr>
            <a:t> yang </a:t>
          </a:r>
          <a:r>
            <a:rPr lang="en-MY" sz="1700" kern="1200" dirty="0" err="1">
              <a:latin typeface="Arial Nova" panose="020B0504020202020204" pitchFamily="34" charset="0"/>
            </a:rPr>
            <a:t>menganggur</a:t>
          </a:r>
          <a:r>
            <a:rPr lang="en-MY" sz="1700" kern="1200" dirty="0">
              <a:latin typeface="Arial Nova" panose="020B0504020202020204" pitchFamily="34" charset="0"/>
            </a:rPr>
            <a:t>.</a:t>
          </a:r>
        </a:p>
      </dsp:txBody>
      <dsp:txXfrm>
        <a:off x="3418" y="946330"/>
        <a:ext cx="2712312" cy="1627387"/>
      </dsp:txXfrm>
    </dsp:sp>
    <dsp:sp modelId="{420FCBC9-712E-4D4F-BEBA-058CC84518DC}">
      <dsp:nvSpPr>
        <dsp:cNvPr id="0" name=""/>
        <dsp:cNvSpPr/>
      </dsp:nvSpPr>
      <dsp:spPr>
        <a:xfrm>
          <a:off x="2986962" y="946330"/>
          <a:ext cx="2712312" cy="16273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700" kern="1200" dirty="0" err="1">
              <a:latin typeface="Arial Nova" panose="020B0504020202020204" pitchFamily="34" charset="0"/>
            </a:rPr>
            <a:t>Menambah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daya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pengeluaran</a:t>
          </a:r>
          <a:r>
            <a:rPr lang="en-MY" sz="1700" kern="1200" dirty="0">
              <a:latin typeface="Arial Nova" panose="020B0504020202020204" pitchFamily="34" charset="0"/>
            </a:rPr>
            <a:t> dan </a:t>
          </a:r>
          <a:r>
            <a:rPr lang="en-MY" sz="1700" kern="1200" dirty="0" err="1">
              <a:latin typeface="Arial Nova" panose="020B0504020202020204" pitchFamily="34" charset="0"/>
            </a:rPr>
            <a:t>pendapatan</a:t>
          </a:r>
          <a:r>
            <a:rPr lang="en-MY" sz="1700" kern="1200" dirty="0">
              <a:latin typeface="Arial Nova" panose="020B0504020202020204" pitchFamily="34" charset="0"/>
            </a:rPr>
            <a:t>.</a:t>
          </a:r>
        </a:p>
      </dsp:txBody>
      <dsp:txXfrm>
        <a:off x="2986962" y="946330"/>
        <a:ext cx="2712312" cy="1627387"/>
      </dsp:txXfrm>
    </dsp:sp>
    <dsp:sp modelId="{EF47C4AA-559E-40E6-931A-841553E9D897}">
      <dsp:nvSpPr>
        <dsp:cNvPr id="0" name=""/>
        <dsp:cNvSpPr/>
      </dsp:nvSpPr>
      <dsp:spPr>
        <a:xfrm>
          <a:off x="5970506" y="946330"/>
          <a:ext cx="2712312" cy="1627387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700" kern="1200" dirty="0" err="1">
              <a:latin typeface="Arial Nova" panose="020B0504020202020204" pitchFamily="34" charset="0"/>
            </a:rPr>
            <a:t>Memberi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peluang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perpindahan</a:t>
          </a:r>
          <a:r>
            <a:rPr lang="en-MY" sz="1700" kern="1200" dirty="0">
              <a:latin typeface="Arial Nova" panose="020B0504020202020204" pitchFamily="34" charset="0"/>
            </a:rPr>
            <a:t> orang yang </a:t>
          </a:r>
          <a:r>
            <a:rPr lang="en-MY" sz="1700" kern="1200" dirty="0" err="1">
              <a:latin typeface="Arial Nova" panose="020B0504020202020204" pitchFamily="34" charset="0"/>
            </a:rPr>
            <a:t>bekerja</a:t>
          </a:r>
          <a:r>
            <a:rPr lang="en-MY" sz="1700" kern="1200" dirty="0">
              <a:latin typeface="Arial Nova" panose="020B0504020202020204" pitchFamily="34" charset="0"/>
            </a:rPr>
            <a:t> di sector yang </a:t>
          </a:r>
          <a:r>
            <a:rPr lang="en-MY" sz="1700" kern="1200" dirty="0" err="1">
              <a:latin typeface="Arial Nova" panose="020B0504020202020204" pitchFamily="34" charset="0"/>
            </a:rPr>
            <a:t>rendah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daya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pengeluarannya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kepada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sektor</a:t>
          </a:r>
          <a:r>
            <a:rPr lang="en-MY" sz="1700" kern="1200" dirty="0">
              <a:latin typeface="Arial Nova" panose="020B0504020202020204" pitchFamily="34" charset="0"/>
            </a:rPr>
            <a:t> yang </a:t>
          </a:r>
          <a:r>
            <a:rPr lang="en-MY" sz="1700" kern="1200" dirty="0" err="1">
              <a:latin typeface="Arial Nova" panose="020B0504020202020204" pitchFamily="34" charset="0"/>
            </a:rPr>
            <a:t>lebih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lumayan</a:t>
          </a:r>
          <a:r>
            <a:rPr lang="en-MY" sz="1700" kern="1200" dirty="0">
              <a:latin typeface="Arial Nova" panose="020B0504020202020204" pitchFamily="34" charset="0"/>
            </a:rPr>
            <a:t>.</a:t>
          </a:r>
        </a:p>
      </dsp:txBody>
      <dsp:txXfrm>
        <a:off x="5970506" y="946330"/>
        <a:ext cx="2712312" cy="1627387"/>
      </dsp:txXfrm>
    </dsp:sp>
    <dsp:sp modelId="{A3B4F80B-50B4-42A0-9E61-9B36BC888C6F}">
      <dsp:nvSpPr>
        <dsp:cNvPr id="0" name=""/>
        <dsp:cNvSpPr/>
      </dsp:nvSpPr>
      <dsp:spPr>
        <a:xfrm>
          <a:off x="8954049" y="946330"/>
          <a:ext cx="2712312" cy="1627387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700" kern="1200" dirty="0" err="1">
              <a:latin typeface="Arial Nova" panose="020B0504020202020204" pitchFamily="34" charset="0"/>
            </a:rPr>
            <a:t>Mengurangkan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jurang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perbezaan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pendapatan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antara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kaum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antara</a:t>
          </a:r>
          <a:r>
            <a:rPr lang="en-MY" sz="1700" kern="1200" dirty="0">
              <a:latin typeface="Arial Nova" panose="020B0504020202020204" pitchFamily="34" charset="0"/>
            </a:rPr>
            <a:t> Kawasan bandar dan </a:t>
          </a:r>
          <a:r>
            <a:rPr lang="en-MY" sz="1700" kern="1200" dirty="0" err="1">
              <a:latin typeface="Arial Nova" panose="020B0504020202020204" pitchFamily="34" charset="0"/>
            </a:rPr>
            <a:t>luar</a:t>
          </a:r>
          <a:r>
            <a:rPr lang="en-MY" sz="1700" kern="1200" dirty="0">
              <a:latin typeface="Arial Nova" panose="020B0504020202020204" pitchFamily="34" charset="0"/>
            </a:rPr>
            <a:t> bandar dan </a:t>
          </a:r>
          <a:r>
            <a:rPr lang="en-MY" sz="1700" kern="1200" dirty="0" err="1">
              <a:latin typeface="Arial Nova" panose="020B0504020202020204" pitchFamily="34" charset="0"/>
            </a:rPr>
            <a:t>antara</a:t>
          </a:r>
          <a:r>
            <a:rPr lang="en-MY" sz="1700" kern="1200" dirty="0">
              <a:latin typeface="Arial Nova" panose="020B0504020202020204" pitchFamily="34" charset="0"/>
            </a:rPr>
            <a:t> wilayah.</a:t>
          </a:r>
        </a:p>
      </dsp:txBody>
      <dsp:txXfrm>
        <a:off x="8954049" y="946330"/>
        <a:ext cx="2712312" cy="1627387"/>
      </dsp:txXfrm>
    </dsp:sp>
    <dsp:sp modelId="{ECABA9DC-A239-4DAB-8BAD-C5299777D916}">
      <dsp:nvSpPr>
        <dsp:cNvPr id="0" name=""/>
        <dsp:cNvSpPr/>
      </dsp:nvSpPr>
      <dsp:spPr>
        <a:xfrm>
          <a:off x="3418" y="2844949"/>
          <a:ext cx="2712312" cy="1627387"/>
        </a:xfrm>
        <a:prstGeom prst="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700" kern="1200" dirty="0" err="1">
              <a:latin typeface="Arial Nova" panose="020B0504020202020204" pitchFamily="34" charset="0"/>
            </a:rPr>
            <a:t>Memodenkan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kehidupan</a:t>
          </a:r>
          <a:r>
            <a:rPr lang="en-MY" sz="1700" kern="1200" dirty="0">
              <a:latin typeface="Arial Nova" panose="020B0504020202020204" pitchFamily="34" charset="0"/>
            </a:rPr>
            <a:t> di </a:t>
          </a:r>
          <a:r>
            <a:rPr lang="en-MY" sz="1700" kern="1200" dirty="0" err="1">
              <a:latin typeface="Arial Nova" panose="020B0504020202020204" pitchFamily="34" charset="0"/>
            </a:rPr>
            <a:t>luar</a:t>
          </a:r>
          <a:r>
            <a:rPr lang="en-MY" sz="1700" kern="1200" dirty="0">
              <a:latin typeface="Arial Nova" panose="020B0504020202020204" pitchFamily="34" charset="0"/>
            </a:rPr>
            <a:t> bandar.</a:t>
          </a:r>
        </a:p>
      </dsp:txBody>
      <dsp:txXfrm>
        <a:off x="3418" y="2844949"/>
        <a:ext cx="2712312" cy="1627387"/>
      </dsp:txXfrm>
    </dsp:sp>
    <dsp:sp modelId="{32E4C607-80F0-4EF7-A05B-555584C5843F}">
      <dsp:nvSpPr>
        <dsp:cNvPr id="0" name=""/>
        <dsp:cNvSpPr/>
      </dsp:nvSpPr>
      <dsp:spPr>
        <a:xfrm>
          <a:off x="2986962" y="2844949"/>
          <a:ext cx="2712312" cy="162738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700" kern="1200" dirty="0" err="1">
              <a:latin typeface="Arial Nova" panose="020B0504020202020204" pitchFamily="34" charset="0"/>
            </a:rPr>
            <a:t>Mewujudkan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kumpulan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perusahaan</a:t>
          </a:r>
          <a:r>
            <a:rPr lang="en-MY" sz="1700" kern="1200" dirty="0">
              <a:latin typeface="Arial Nova" panose="020B0504020202020204" pitchFamily="34" charset="0"/>
            </a:rPr>
            <a:t> dan </a:t>
          </a:r>
          <a:r>
            <a:rPr lang="en-MY" sz="1700" kern="1200" dirty="0" err="1">
              <a:latin typeface="Arial Nova" panose="020B0504020202020204" pitchFamily="34" charset="0"/>
            </a:rPr>
            <a:t>perdagangan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bumiputera</a:t>
          </a:r>
          <a:r>
            <a:rPr lang="en-MY" sz="1700" kern="1200" dirty="0">
              <a:latin typeface="Arial Nova" panose="020B0504020202020204" pitchFamily="34" charset="0"/>
            </a:rPr>
            <a:t>.</a:t>
          </a:r>
        </a:p>
      </dsp:txBody>
      <dsp:txXfrm>
        <a:off x="2986962" y="2844949"/>
        <a:ext cx="2712312" cy="1627387"/>
      </dsp:txXfrm>
    </dsp:sp>
    <dsp:sp modelId="{FA597578-EF16-4BED-AC65-B4D5185B1AD0}">
      <dsp:nvSpPr>
        <dsp:cNvPr id="0" name=""/>
        <dsp:cNvSpPr/>
      </dsp:nvSpPr>
      <dsp:spPr>
        <a:xfrm>
          <a:off x="5970506" y="2844949"/>
          <a:ext cx="2712312" cy="16273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700" kern="1200" dirty="0" err="1">
              <a:latin typeface="Arial Nova" panose="020B0504020202020204" pitchFamily="34" charset="0"/>
            </a:rPr>
            <a:t>Mengadakan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suasana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pekerjaan</a:t>
          </a:r>
          <a:r>
            <a:rPr lang="en-MY" sz="1700" kern="1200" dirty="0">
              <a:latin typeface="Arial Nova" panose="020B0504020202020204" pitchFamily="34" charset="0"/>
            </a:rPr>
            <a:t> yang </a:t>
          </a:r>
          <a:r>
            <a:rPr lang="en-MY" sz="1700" kern="1200" dirty="0" err="1">
              <a:latin typeface="Arial Nova" panose="020B0504020202020204" pitchFamily="34" charset="0"/>
            </a:rPr>
            <a:t>mencerminkan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komposisi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kaum</a:t>
          </a:r>
          <a:r>
            <a:rPr lang="en-MY" sz="1700" kern="1200" dirty="0">
              <a:latin typeface="Arial Nova" panose="020B0504020202020204" pitchFamily="34" charset="0"/>
            </a:rPr>
            <a:t> di Malaysia.</a:t>
          </a:r>
        </a:p>
      </dsp:txBody>
      <dsp:txXfrm>
        <a:off x="5970506" y="2844949"/>
        <a:ext cx="2712312" cy="1627387"/>
      </dsp:txXfrm>
    </dsp:sp>
    <dsp:sp modelId="{5BD310D9-892F-48E3-9304-0A88895EED89}">
      <dsp:nvSpPr>
        <dsp:cNvPr id="0" name=""/>
        <dsp:cNvSpPr/>
      </dsp:nvSpPr>
      <dsp:spPr>
        <a:xfrm>
          <a:off x="8954049" y="2844949"/>
          <a:ext cx="2712312" cy="1627387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700" kern="1200" dirty="0" err="1">
              <a:latin typeface="Arial Nova" panose="020B0504020202020204" pitchFamily="34" charset="0"/>
            </a:rPr>
            <a:t>Memperbaiki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taraf</a:t>
          </a:r>
          <a:r>
            <a:rPr lang="en-MY" sz="1700" kern="1200" dirty="0">
              <a:latin typeface="Arial Nova" panose="020B0504020202020204" pitchFamily="34" charset="0"/>
            </a:rPr>
            <a:t> dan </a:t>
          </a:r>
          <a:r>
            <a:rPr lang="en-MY" sz="1700" kern="1200" dirty="0" err="1">
              <a:latin typeface="Arial Nova" panose="020B0504020202020204" pitchFamily="34" charset="0"/>
            </a:rPr>
            <a:t>kualiti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hidup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rakyat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melalui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pelajaran</a:t>
          </a:r>
          <a:r>
            <a:rPr lang="en-MY" sz="1700" kern="1200" dirty="0">
              <a:latin typeface="Arial Nova" panose="020B0504020202020204" pitchFamily="34" charset="0"/>
            </a:rPr>
            <a:t>, </a:t>
          </a:r>
          <a:r>
            <a:rPr lang="en-MY" sz="1700" kern="1200" dirty="0" err="1">
              <a:latin typeface="Arial Nova" panose="020B0504020202020204" pitchFamily="34" charset="0"/>
            </a:rPr>
            <a:t>latihan</a:t>
          </a:r>
          <a:r>
            <a:rPr lang="en-MY" sz="1700" kern="1200" dirty="0">
              <a:latin typeface="Arial Nova" panose="020B0504020202020204" pitchFamily="34" charset="0"/>
            </a:rPr>
            <a:t>, </a:t>
          </a:r>
          <a:r>
            <a:rPr lang="en-MY" sz="1700" kern="1200" dirty="0" err="1">
              <a:latin typeface="Arial Nova" panose="020B0504020202020204" pitchFamily="34" charset="0"/>
            </a:rPr>
            <a:t>kesihatan</a:t>
          </a:r>
          <a:r>
            <a:rPr lang="en-MY" sz="1700" kern="1200" dirty="0">
              <a:latin typeface="Arial Nova" panose="020B0504020202020204" pitchFamily="34" charset="0"/>
            </a:rPr>
            <a:t>, </a:t>
          </a:r>
          <a:r>
            <a:rPr lang="en-MY" sz="1700" kern="1200" dirty="0" err="1">
              <a:latin typeface="Arial Nova" panose="020B0504020202020204" pitchFamily="34" charset="0"/>
            </a:rPr>
            <a:t>kemudahan</a:t>
          </a:r>
          <a:r>
            <a:rPr lang="en-MY" sz="1700" kern="1200" dirty="0">
              <a:latin typeface="Arial Nova" panose="020B0504020202020204" pitchFamily="34" charset="0"/>
            </a:rPr>
            <a:t> </a:t>
          </a:r>
          <a:r>
            <a:rPr lang="en-MY" sz="1700" kern="1200" dirty="0" err="1">
              <a:latin typeface="Arial Nova" panose="020B0504020202020204" pitchFamily="34" charset="0"/>
            </a:rPr>
            <a:t>infrastruktur</a:t>
          </a:r>
          <a:r>
            <a:rPr lang="en-MY" sz="1700" kern="1200" dirty="0">
              <a:latin typeface="Arial Nova" panose="020B0504020202020204" pitchFamily="34" charset="0"/>
            </a:rPr>
            <a:t> dan lain-lain.</a:t>
          </a:r>
        </a:p>
      </dsp:txBody>
      <dsp:txXfrm>
        <a:off x="8954049" y="2844949"/>
        <a:ext cx="2712312" cy="1627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0093B-9BEF-4A82-A84A-CF869C7C3846}">
      <dsp:nvSpPr>
        <dsp:cNvPr id="0" name=""/>
        <dsp:cNvSpPr/>
      </dsp:nvSpPr>
      <dsp:spPr>
        <a:xfrm>
          <a:off x="1928057" y="1283"/>
          <a:ext cx="9998838" cy="97763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5900" kern="1200" dirty="0" err="1"/>
            <a:t>Idealisme</a:t>
          </a:r>
          <a:endParaRPr lang="en-MY" sz="5900" kern="1200" dirty="0"/>
        </a:p>
      </dsp:txBody>
      <dsp:txXfrm>
        <a:off x="1956691" y="29917"/>
        <a:ext cx="9941570" cy="920367"/>
      </dsp:txXfrm>
    </dsp:sp>
    <dsp:sp modelId="{382D77BC-4B2D-4ABF-83BA-740E6F6F176E}">
      <dsp:nvSpPr>
        <dsp:cNvPr id="0" name=""/>
        <dsp:cNvSpPr/>
      </dsp:nvSpPr>
      <dsp:spPr>
        <a:xfrm>
          <a:off x="1928057" y="1154893"/>
          <a:ext cx="977635" cy="97763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9C659-DA05-47A4-AB8F-2DC876C5B143}">
      <dsp:nvSpPr>
        <dsp:cNvPr id="0" name=""/>
        <dsp:cNvSpPr/>
      </dsp:nvSpPr>
      <dsp:spPr>
        <a:xfrm>
          <a:off x="2964351" y="1154893"/>
          <a:ext cx="8962544" cy="977635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100" kern="1200" dirty="0" err="1"/>
            <a:t>Falsafah</a:t>
          </a:r>
          <a:r>
            <a:rPr lang="en-MY" sz="2100" kern="1200" dirty="0"/>
            <a:t> </a:t>
          </a:r>
          <a:r>
            <a:rPr lang="en-MY" sz="2100" kern="1200" dirty="0" err="1"/>
            <a:t>terawal</a:t>
          </a:r>
          <a:r>
            <a:rPr lang="en-MY" sz="2100" kern="1200" dirty="0"/>
            <a:t> dan </a:t>
          </a:r>
          <a:r>
            <a:rPr lang="en-MY" sz="2100" kern="1200" dirty="0" err="1"/>
            <a:t>klasik</a:t>
          </a:r>
          <a:r>
            <a:rPr lang="en-MY" sz="2100" kern="1200" dirty="0"/>
            <a:t> yang </a:t>
          </a:r>
          <a:r>
            <a:rPr lang="en-MY" sz="2100" kern="1200" dirty="0" err="1"/>
            <a:t>terdapat</a:t>
          </a:r>
          <a:r>
            <a:rPr lang="en-MY" sz="2100" kern="1200" dirty="0"/>
            <a:t> di Barat (</a:t>
          </a:r>
          <a:r>
            <a:rPr lang="en-MY" sz="2100" kern="1200" dirty="0" err="1"/>
            <a:t>tradisional</a:t>
          </a:r>
          <a:r>
            <a:rPr lang="en-MY" sz="2100" kern="1200" dirty="0"/>
            <a:t>)</a:t>
          </a:r>
        </a:p>
      </dsp:txBody>
      <dsp:txXfrm>
        <a:off x="3012084" y="1202626"/>
        <a:ext cx="8867078" cy="882169"/>
      </dsp:txXfrm>
    </dsp:sp>
    <dsp:sp modelId="{5AC2E12B-1DAD-42C6-AAEC-4D74F0320A1E}">
      <dsp:nvSpPr>
        <dsp:cNvPr id="0" name=""/>
        <dsp:cNvSpPr/>
      </dsp:nvSpPr>
      <dsp:spPr>
        <a:xfrm>
          <a:off x="1928057" y="2249844"/>
          <a:ext cx="977635" cy="97763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5C14B-E467-48EA-AAFF-82F7E2CC2F4E}">
      <dsp:nvSpPr>
        <dsp:cNvPr id="0" name=""/>
        <dsp:cNvSpPr/>
      </dsp:nvSpPr>
      <dsp:spPr>
        <a:xfrm>
          <a:off x="2964351" y="2249844"/>
          <a:ext cx="8962544" cy="977635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100" kern="1200" dirty="0" err="1"/>
            <a:t>Tokoh</a:t>
          </a:r>
          <a:r>
            <a:rPr lang="en-MY" sz="2100" kern="1200" dirty="0"/>
            <a:t>: Plato, Descartes, Spinoza, Kant, Berkeley dan Hegel.</a:t>
          </a:r>
        </a:p>
      </dsp:txBody>
      <dsp:txXfrm>
        <a:off x="3012084" y="2297577"/>
        <a:ext cx="8867078" cy="882169"/>
      </dsp:txXfrm>
    </dsp:sp>
    <dsp:sp modelId="{509524D2-38F1-46AC-8842-951E59DB270B}">
      <dsp:nvSpPr>
        <dsp:cNvPr id="0" name=""/>
        <dsp:cNvSpPr/>
      </dsp:nvSpPr>
      <dsp:spPr>
        <a:xfrm>
          <a:off x="1928057" y="3344796"/>
          <a:ext cx="977635" cy="97763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FB1F6-C178-46DE-8623-6AC07A5189A4}">
      <dsp:nvSpPr>
        <dsp:cNvPr id="0" name=""/>
        <dsp:cNvSpPr/>
      </dsp:nvSpPr>
      <dsp:spPr>
        <a:xfrm>
          <a:off x="2964351" y="3344796"/>
          <a:ext cx="8962544" cy="977635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100" kern="1200" dirty="0" err="1"/>
            <a:t>Fokus</a:t>
          </a:r>
          <a:r>
            <a:rPr lang="en-MY" sz="2100" kern="1200" dirty="0"/>
            <a:t>: </a:t>
          </a:r>
          <a:r>
            <a:rPr lang="en-MY" sz="2100" kern="1200" dirty="0" err="1"/>
            <a:t>akal</a:t>
          </a:r>
          <a:r>
            <a:rPr lang="en-MY" sz="2100" kern="1200" dirty="0"/>
            <a:t>, </a:t>
          </a:r>
          <a:r>
            <a:rPr lang="en-MY" sz="2100" kern="1200" dirty="0" err="1"/>
            <a:t>jiwa</a:t>
          </a:r>
          <a:r>
            <a:rPr lang="en-MY" sz="2100" kern="1200" dirty="0"/>
            <a:t> dan </a:t>
          </a:r>
          <a:r>
            <a:rPr lang="en-MY" sz="2100" kern="1200" dirty="0" err="1"/>
            <a:t>kerohanian</a:t>
          </a:r>
          <a:r>
            <a:rPr lang="en-MY" sz="2100" kern="1200" dirty="0"/>
            <a:t> kerana </a:t>
          </a:r>
          <a:r>
            <a:rPr lang="en-MY" sz="2100" kern="1200" dirty="0" err="1"/>
            <a:t>kebenaran</a:t>
          </a:r>
          <a:r>
            <a:rPr lang="en-MY" sz="2100" kern="1200" dirty="0"/>
            <a:t> </a:t>
          </a:r>
          <a:r>
            <a:rPr lang="en-MY" sz="2100" kern="1200" dirty="0" err="1"/>
            <a:t>hanyalah</a:t>
          </a:r>
          <a:r>
            <a:rPr lang="en-MY" sz="2100" kern="1200" dirty="0"/>
            <a:t> </a:t>
          </a:r>
          <a:r>
            <a:rPr lang="en-MY" sz="2100" kern="1200" dirty="0" err="1"/>
            <a:t>bergantung</a:t>
          </a:r>
          <a:r>
            <a:rPr lang="en-MY" sz="2100" kern="1200" dirty="0"/>
            <a:t> </a:t>
          </a:r>
          <a:r>
            <a:rPr lang="en-MY" sz="2100" kern="1200" dirty="0" err="1"/>
            <a:t>kepada</a:t>
          </a:r>
          <a:r>
            <a:rPr lang="en-MY" sz="2100" kern="1200" dirty="0"/>
            <a:t> 3 </a:t>
          </a:r>
          <a:r>
            <a:rPr lang="en-MY" sz="2100" kern="1200" dirty="0" err="1"/>
            <a:t>perkara</a:t>
          </a:r>
          <a:r>
            <a:rPr lang="en-MY" sz="2100" kern="1200" dirty="0"/>
            <a:t> </a:t>
          </a:r>
          <a:r>
            <a:rPr lang="en-MY" sz="2100" kern="1200" dirty="0" err="1"/>
            <a:t>tersebut</a:t>
          </a:r>
          <a:r>
            <a:rPr lang="en-MY" sz="2100" kern="1200" dirty="0"/>
            <a:t>.</a:t>
          </a:r>
        </a:p>
      </dsp:txBody>
      <dsp:txXfrm>
        <a:off x="3012084" y="3392529"/>
        <a:ext cx="8867078" cy="882169"/>
      </dsp:txXfrm>
    </dsp:sp>
    <dsp:sp modelId="{2C6645AB-716E-4BF8-856D-84E384C80B4F}">
      <dsp:nvSpPr>
        <dsp:cNvPr id="0" name=""/>
        <dsp:cNvSpPr/>
      </dsp:nvSpPr>
      <dsp:spPr>
        <a:xfrm>
          <a:off x="1928057" y="4439748"/>
          <a:ext cx="977635" cy="97763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492B4-A985-42C6-9AC2-3802807728F0}">
      <dsp:nvSpPr>
        <dsp:cNvPr id="0" name=""/>
        <dsp:cNvSpPr/>
      </dsp:nvSpPr>
      <dsp:spPr>
        <a:xfrm>
          <a:off x="2964351" y="4439748"/>
          <a:ext cx="8962544" cy="977635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100" kern="1200" dirty="0" err="1"/>
            <a:t>Lebih</a:t>
          </a:r>
          <a:r>
            <a:rPr lang="en-MY" sz="2100" kern="1200" dirty="0"/>
            <a:t> focus </a:t>
          </a:r>
          <a:r>
            <a:rPr lang="en-MY" sz="2100" kern="1200" dirty="0" err="1"/>
            <a:t>kepada</a:t>
          </a:r>
          <a:r>
            <a:rPr lang="en-MY" sz="2100" kern="1200" dirty="0"/>
            <a:t> </a:t>
          </a:r>
          <a:r>
            <a:rPr lang="en-MY" sz="2100" kern="1200" dirty="0" err="1"/>
            <a:t>benda</a:t>
          </a:r>
          <a:r>
            <a:rPr lang="en-MY" sz="2100" kern="1200" dirty="0"/>
            <a:t> yang </a:t>
          </a:r>
          <a:r>
            <a:rPr lang="en-MY" sz="2100" kern="1200" dirty="0" err="1"/>
            <a:t>tidak</a:t>
          </a:r>
          <a:r>
            <a:rPr lang="en-MY" sz="2100" kern="1200" dirty="0"/>
            <a:t> </a:t>
          </a:r>
          <a:r>
            <a:rPr lang="en-MY" sz="2100" kern="1200" dirty="0" err="1"/>
            <a:t>nampak</a:t>
          </a:r>
          <a:r>
            <a:rPr lang="en-MY" sz="2100" kern="1200" dirty="0"/>
            <a:t> (</a:t>
          </a:r>
          <a:r>
            <a:rPr lang="en-MY" sz="2100" kern="1200" dirty="0" err="1"/>
            <a:t>tidak</a:t>
          </a:r>
          <a:r>
            <a:rPr lang="en-MY" sz="2100" kern="1200" dirty="0"/>
            <a:t> </a:t>
          </a:r>
          <a:r>
            <a:rPr lang="en-MY" sz="2100" kern="1200" dirty="0" err="1"/>
            <a:t>mementingkan</a:t>
          </a:r>
          <a:r>
            <a:rPr lang="en-MY" sz="2100" kern="1200" dirty="0"/>
            <a:t> </a:t>
          </a:r>
          <a:r>
            <a:rPr lang="en-MY" sz="2100" kern="1200" dirty="0" err="1"/>
            <a:t>kewujudan</a:t>
          </a:r>
          <a:r>
            <a:rPr lang="en-MY" sz="2100" kern="1200" dirty="0"/>
            <a:t> </a:t>
          </a:r>
          <a:r>
            <a:rPr lang="en-MY" sz="2100" kern="1200" dirty="0" err="1"/>
            <a:t>fizikal</a:t>
          </a:r>
          <a:r>
            <a:rPr lang="en-MY" sz="2100" kern="1200" dirty="0"/>
            <a:t>)</a:t>
          </a:r>
        </a:p>
      </dsp:txBody>
      <dsp:txXfrm>
        <a:off x="3012084" y="4487481"/>
        <a:ext cx="8867078" cy="8821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0093B-9BEF-4A82-A84A-CF869C7C3846}">
      <dsp:nvSpPr>
        <dsp:cNvPr id="0" name=""/>
        <dsp:cNvSpPr/>
      </dsp:nvSpPr>
      <dsp:spPr>
        <a:xfrm>
          <a:off x="1928057" y="1283"/>
          <a:ext cx="9998838" cy="97763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5400" kern="1200" dirty="0" err="1">
              <a:latin typeface="Arial Nova" panose="020B0504020202020204" pitchFamily="34" charset="0"/>
            </a:rPr>
            <a:t>Realisme</a:t>
          </a:r>
          <a:endParaRPr lang="en-MY" sz="5400" kern="1200" dirty="0">
            <a:latin typeface="Arial Nova" panose="020B0504020202020204" pitchFamily="34" charset="0"/>
          </a:endParaRPr>
        </a:p>
      </dsp:txBody>
      <dsp:txXfrm>
        <a:off x="1956691" y="29917"/>
        <a:ext cx="9941570" cy="920367"/>
      </dsp:txXfrm>
    </dsp:sp>
    <dsp:sp modelId="{382D77BC-4B2D-4ABF-83BA-740E6F6F176E}">
      <dsp:nvSpPr>
        <dsp:cNvPr id="0" name=""/>
        <dsp:cNvSpPr/>
      </dsp:nvSpPr>
      <dsp:spPr>
        <a:xfrm>
          <a:off x="1928057" y="1154893"/>
          <a:ext cx="977635" cy="97763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9C659-DA05-47A4-AB8F-2DC876C5B143}">
      <dsp:nvSpPr>
        <dsp:cNvPr id="0" name=""/>
        <dsp:cNvSpPr/>
      </dsp:nvSpPr>
      <dsp:spPr>
        <a:xfrm>
          <a:off x="2964351" y="1154893"/>
          <a:ext cx="8962544" cy="977635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>
              <a:latin typeface="Arial Nova" panose="020B0504020202020204" pitchFamily="34" charset="0"/>
            </a:rPr>
            <a:t>Seperti</a:t>
          </a:r>
          <a:r>
            <a:rPr lang="en-MY" sz="2400" kern="1200" dirty="0">
              <a:latin typeface="Arial Nova" panose="020B0504020202020204" pitchFamily="34" charset="0"/>
            </a:rPr>
            <a:t> </a:t>
          </a:r>
          <a:r>
            <a:rPr lang="en-MY" sz="2400" kern="1200" dirty="0" err="1">
              <a:latin typeface="Arial Nova" panose="020B0504020202020204" pitchFamily="34" charset="0"/>
            </a:rPr>
            <a:t>Idealisme</a:t>
          </a:r>
          <a:r>
            <a:rPr lang="en-MY" sz="2400" kern="1200" dirty="0">
              <a:latin typeface="Arial Nova" panose="020B0504020202020204" pitchFamily="34" charset="0"/>
            </a:rPr>
            <a:t>, </a:t>
          </a:r>
          <a:r>
            <a:rPr lang="en-MY" sz="2400" kern="1200" dirty="0" err="1">
              <a:latin typeface="Arial Nova" panose="020B0504020202020204" pitchFamily="34" charset="0"/>
            </a:rPr>
            <a:t>Realisme</a:t>
          </a:r>
          <a:r>
            <a:rPr lang="en-MY" sz="2400" kern="1200" dirty="0">
              <a:latin typeface="Arial Nova" panose="020B0504020202020204" pitchFamily="34" charset="0"/>
            </a:rPr>
            <a:t> juga </a:t>
          </a:r>
          <a:r>
            <a:rPr lang="en-MY" sz="2400" kern="1200" dirty="0" err="1">
              <a:latin typeface="Arial Nova" panose="020B0504020202020204" pitchFamily="34" charset="0"/>
            </a:rPr>
            <a:t>dikatakan</a:t>
          </a:r>
          <a:r>
            <a:rPr lang="en-MY" sz="2400" kern="1200" dirty="0">
              <a:latin typeface="Arial Nova" panose="020B0504020202020204" pitchFamily="34" charset="0"/>
            </a:rPr>
            <a:t> </a:t>
          </a:r>
          <a:r>
            <a:rPr lang="en-MY" sz="2400" kern="1200" dirty="0" err="1">
              <a:latin typeface="Arial Nova" panose="020B0504020202020204" pitchFamily="34" charset="0"/>
            </a:rPr>
            <a:t>mazhab</a:t>
          </a:r>
          <a:r>
            <a:rPr lang="en-MY" sz="2400" kern="1200" dirty="0">
              <a:latin typeface="Arial Nova" panose="020B0504020202020204" pitchFamily="34" charset="0"/>
            </a:rPr>
            <a:t> </a:t>
          </a:r>
          <a:r>
            <a:rPr lang="en-MY" sz="2400" kern="1200" dirty="0" err="1">
              <a:latin typeface="Arial Nova" panose="020B0504020202020204" pitchFamily="34" charset="0"/>
            </a:rPr>
            <a:t>falsafah</a:t>
          </a:r>
          <a:r>
            <a:rPr lang="en-MY" sz="2400" kern="1200" dirty="0">
              <a:latin typeface="Arial Nova" panose="020B0504020202020204" pitchFamily="34" charset="0"/>
            </a:rPr>
            <a:t> </a:t>
          </a:r>
          <a:r>
            <a:rPr lang="en-MY" sz="2400" kern="1200" dirty="0" err="1">
              <a:latin typeface="Arial Nova" panose="020B0504020202020204" pitchFamily="34" charset="0"/>
            </a:rPr>
            <a:t>tradisional</a:t>
          </a:r>
          <a:r>
            <a:rPr lang="en-MY" sz="2400" kern="1200" dirty="0">
              <a:latin typeface="Arial Nova" panose="020B0504020202020204" pitchFamily="34" charset="0"/>
            </a:rPr>
            <a:t>.</a:t>
          </a:r>
        </a:p>
      </dsp:txBody>
      <dsp:txXfrm>
        <a:off x="3012084" y="1202626"/>
        <a:ext cx="8867078" cy="882169"/>
      </dsp:txXfrm>
    </dsp:sp>
    <dsp:sp modelId="{5AC2E12B-1DAD-42C6-AAEC-4D74F0320A1E}">
      <dsp:nvSpPr>
        <dsp:cNvPr id="0" name=""/>
        <dsp:cNvSpPr/>
      </dsp:nvSpPr>
      <dsp:spPr>
        <a:xfrm>
          <a:off x="1928057" y="2249844"/>
          <a:ext cx="977635" cy="97763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5C14B-E467-48EA-AAFF-82F7E2CC2F4E}">
      <dsp:nvSpPr>
        <dsp:cNvPr id="0" name=""/>
        <dsp:cNvSpPr/>
      </dsp:nvSpPr>
      <dsp:spPr>
        <a:xfrm>
          <a:off x="2964351" y="2249844"/>
          <a:ext cx="8962544" cy="977635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>
              <a:latin typeface="Arial Nova" panose="020B0504020202020204" pitchFamily="34" charset="0"/>
            </a:rPr>
            <a:t>Tokoh</a:t>
          </a:r>
          <a:r>
            <a:rPr lang="en-MY" sz="2400" kern="1200" dirty="0">
              <a:latin typeface="Arial Nova" panose="020B0504020202020204" pitchFamily="34" charset="0"/>
            </a:rPr>
            <a:t>: Aristotle, Russel, </a:t>
          </a:r>
          <a:r>
            <a:rPr lang="en-MY" sz="2400" kern="1200" dirty="0" err="1">
              <a:latin typeface="Arial Nova" panose="020B0504020202020204" pitchFamily="34" charset="0"/>
            </a:rPr>
            <a:t>Fancis</a:t>
          </a:r>
          <a:r>
            <a:rPr lang="en-MY" sz="2400" kern="1200" dirty="0">
              <a:latin typeface="Arial Nova" panose="020B0504020202020204" pitchFamily="34" charset="0"/>
            </a:rPr>
            <a:t> Bacon, John Lock</a:t>
          </a:r>
        </a:p>
      </dsp:txBody>
      <dsp:txXfrm>
        <a:off x="3012084" y="2297577"/>
        <a:ext cx="8867078" cy="882169"/>
      </dsp:txXfrm>
    </dsp:sp>
    <dsp:sp modelId="{509524D2-38F1-46AC-8842-951E59DB270B}">
      <dsp:nvSpPr>
        <dsp:cNvPr id="0" name=""/>
        <dsp:cNvSpPr/>
      </dsp:nvSpPr>
      <dsp:spPr>
        <a:xfrm>
          <a:off x="1928057" y="3344796"/>
          <a:ext cx="977635" cy="97763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FB1F6-C178-46DE-8623-6AC07A5189A4}">
      <dsp:nvSpPr>
        <dsp:cNvPr id="0" name=""/>
        <dsp:cNvSpPr/>
      </dsp:nvSpPr>
      <dsp:spPr>
        <a:xfrm>
          <a:off x="2964351" y="3344796"/>
          <a:ext cx="8962544" cy="977635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>
              <a:latin typeface="Arial Nova" panose="020B0504020202020204" pitchFamily="34" charset="0"/>
            </a:rPr>
            <a:t>Fokus</a:t>
          </a:r>
          <a:r>
            <a:rPr lang="en-MY" sz="2400" kern="1200" dirty="0">
              <a:latin typeface="Arial Nova" panose="020B0504020202020204" pitchFamily="34" charset="0"/>
            </a:rPr>
            <a:t>: </a:t>
          </a:r>
          <a:r>
            <a:rPr lang="en-MY" sz="2400" kern="1200" dirty="0" err="1">
              <a:latin typeface="Arial Nova" panose="020B0504020202020204" pitchFamily="34" charset="0"/>
            </a:rPr>
            <a:t>Keseluruhan</a:t>
          </a:r>
          <a:r>
            <a:rPr lang="en-MY" sz="2400" kern="1200" dirty="0">
              <a:latin typeface="Arial Nova" panose="020B0504020202020204" pitchFamily="34" charset="0"/>
            </a:rPr>
            <a:t> </a:t>
          </a:r>
          <a:r>
            <a:rPr lang="en-MY" sz="2400" kern="1200" dirty="0" err="1">
              <a:latin typeface="Arial Nova" panose="020B0504020202020204" pitchFamily="34" charset="0"/>
            </a:rPr>
            <a:t>realiti</a:t>
          </a:r>
          <a:r>
            <a:rPr lang="en-MY" sz="2400" kern="1200" dirty="0">
              <a:latin typeface="Arial Nova" panose="020B0504020202020204" pitchFamily="34" charset="0"/>
            </a:rPr>
            <a:t> </a:t>
          </a:r>
          <a:r>
            <a:rPr lang="en-MY" sz="2400" kern="1200" dirty="0" err="1">
              <a:latin typeface="Arial Nova" panose="020B0504020202020204" pitchFamily="34" charset="0"/>
            </a:rPr>
            <a:t>ialah</a:t>
          </a:r>
          <a:r>
            <a:rPr lang="en-MY" sz="2400" kern="1200" dirty="0">
              <a:latin typeface="Arial Nova" panose="020B0504020202020204" pitchFamily="34" charset="0"/>
            </a:rPr>
            <a:t> </a:t>
          </a:r>
          <a:r>
            <a:rPr lang="en-MY" sz="2400" kern="1200" dirty="0" err="1">
              <a:latin typeface="Arial Nova" panose="020B0504020202020204" pitchFamily="34" charset="0"/>
            </a:rPr>
            <a:t>alam</a:t>
          </a:r>
          <a:r>
            <a:rPr lang="en-MY" sz="2400" kern="1200" dirty="0">
              <a:latin typeface="Arial Nova" panose="020B0504020202020204" pitchFamily="34" charset="0"/>
            </a:rPr>
            <a:t> </a:t>
          </a:r>
          <a:r>
            <a:rPr lang="en-MY" sz="2400" kern="1200" dirty="0" err="1">
              <a:latin typeface="Arial Nova" panose="020B0504020202020204" pitchFamily="34" charset="0"/>
            </a:rPr>
            <a:t>fizikal</a:t>
          </a:r>
          <a:r>
            <a:rPr lang="en-MY" sz="2400" kern="1200" dirty="0">
              <a:latin typeface="Arial Nova" panose="020B0504020202020204" pitchFamily="34" charset="0"/>
            </a:rPr>
            <a:t> dan </a:t>
          </a:r>
          <a:r>
            <a:rPr lang="en-MY" sz="2400" kern="1200" dirty="0" err="1">
              <a:latin typeface="Arial Nova" panose="020B0504020202020204" pitchFamily="34" charset="0"/>
            </a:rPr>
            <a:t>apa</a:t>
          </a:r>
          <a:r>
            <a:rPr lang="en-MY" sz="2400" kern="1200" dirty="0">
              <a:latin typeface="Arial Nova" panose="020B0504020202020204" pitchFamily="34" charset="0"/>
            </a:rPr>
            <a:t> yang di </a:t>
          </a:r>
          <a:r>
            <a:rPr lang="en-MY" sz="2400" kern="1200" dirty="0" err="1">
              <a:latin typeface="Arial Nova" panose="020B0504020202020204" pitchFamily="34" charset="0"/>
            </a:rPr>
            <a:t>luar</a:t>
          </a:r>
          <a:r>
            <a:rPr lang="en-MY" sz="2400" kern="1200" dirty="0">
              <a:latin typeface="Arial Nova" panose="020B0504020202020204" pitchFamily="34" charset="0"/>
            </a:rPr>
            <a:t> </a:t>
          </a:r>
          <a:r>
            <a:rPr lang="en-MY" sz="2400" kern="1200" dirty="0" err="1">
              <a:latin typeface="Arial Nova" panose="020B0504020202020204" pitchFamily="34" charset="0"/>
            </a:rPr>
            <a:t>alam</a:t>
          </a:r>
          <a:r>
            <a:rPr lang="en-MY" sz="2400" kern="1200" dirty="0">
              <a:latin typeface="Arial Nova" panose="020B0504020202020204" pitchFamily="34" charset="0"/>
            </a:rPr>
            <a:t> </a:t>
          </a:r>
          <a:r>
            <a:rPr lang="en-MY" sz="2400" kern="1200" dirty="0" err="1">
              <a:latin typeface="Arial Nova" panose="020B0504020202020204" pitchFamily="34" charset="0"/>
            </a:rPr>
            <a:t>fizikal</a:t>
          </a:r>
          <a:r>
            <a:rPr lang="en-MY" sz="2400" kern="1200" dirty="0">
              <a:latin typeface="Arial Nova" panose="020B0504020202020204" pitchFamily="34" charset="0"/>
            </a:rPr>
            <a:t> </a:t>
          </a:r>
          <a:r>
            <a:rPr lang="en-MY" sz="2400" kern="1200" dirty="0" err="1">
              <a:latin typeface="Arial Nova" panose="020B0504020202020204" pitchFamily="34" charset="0"/>
            </a:rPr>
            <a:t>tidak</a:t>
          </a:r>
          <a:r>
            <a:rPr lang="en-MY" sz="2400" kern="1200" dirty="0">
              <a:latin typeface="Arial Nova" panose="020B0504020202020204" pitchFamily="34" charset="0"/>
            </a:rPr>
            <a:t> </a:t>
          </a:r>
          <a:r>
            <a:rPr lang="en-MY" sz="2400" kern="1200" dirty="0" err="1">
              <a:latin typeface="Arial Nova" panose="020B0504020202020204" pitchFamily="34" charset="0"/>
            </a:rPr>
            <a:t>dianggap</a:t>
          </a:r>
          <a:r>
            <a:rPr lang="en-MY" sz="2400" kern="1200" dirty="0">
              <a:latin typeface="Arial Nova" panose="020B0504020202020204" pitchFamily="34" charset="0"/>
            </a:rPr>
            <a:t> </a:t>
          </a:r>
          <a:r>
            <a:rPr lang="en-MY" sz="2400" kern="1200" dirty="0" err="1">
              <a:latin typeface="Arial Nova" panose="020B0504020202020204" pitchFamily="34" charset="0"/>
            </a:rPr>
            <a:t>sebagai</a:t>
          </a:r>
          <a:r>
            <a:rPr lang="en-MY" sz="2400" kern="1200" dirty="0">
              <a:latin typeface="Arial Nova" panose="020B0504020202020204" pitchFamily="34" charset="0"/>
            </a:rPr>
            <a:t> reality.</a:t>
          </a:r>
        </a:p>
      </dsp:txBody>
      <dsp:txXfrm>
        <a:off x="3012084" y="3392529"/>
        <a:ext cx="8867078" cy="882169"/>
      </dsp:txXfrm>
    </dsp:sp>
    <dsp:sp modelId="{2C6645AB-716E-4BF8-856D-84E384C80B4F}">
      <dsp:nvSpPr>
        <dsp:cNvPr id="0" name=""/>
        <dsp:cNvSpPr/>
      </dsp:nvSpPr>
      <dsp:spPr>
        <a:xfrm>
          <a:off x="1928057" y="4439748"/>
          <a:ext cx="977635" cy="97763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492B4-A985-42C6-9AC2-3802807728F0}">
      <dsp:nvSpPr>
        <dsp:cNvPr id="0" name=""/>
        <dsp:cNvSpPr/>
      </dsp:nvSpPr>
      <dsp:spPr>
        <a:xfrm>
          <a:off x="2964351" y="4439748"/>
          <a:ext cx="8962544" cy="977635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>
              <a:latin typeface="Arial Nova" panose="020B0504020202020204" pitchFamily="34" charset="0"/>
            </a:rPr>
            <a:t>Mementingkan</a:t>
          </a:r>
          <a:r>
            <a:rPr lang="en-MY" sz="2400" kern="1200" dirty="0">
              <a:latin typeface="Arial Nova" panose="020B0504020202020204" pitchFamily="34" charset="0"/>
            </a:rPr>
            <a:t> </a:t>
          </a:r>
          <a:r>
            <a:rPr lang="en-MY" sz="2400" kern="1200" dirty="0" err="1">
              <a:latin typeface="Arial Nova" panose="020B0504020202020204" pitchFamily="34" charset="0"/>
            </a:rPr>
            <a:t>kewujudan</a:t>
          </a:r>
          <a:r>
            <a:rPr lang="en-MY" sz="2400" kern="1200" dirty="0">
              <a:latin typeface="Arial Nova" panose="020B0504020202020204" pitchFamily="34" charset="0"/>
            </a:rPr>
            <a:t> </a:t>
          </a:r>
          <a:r>
            <a:rPr lang="en-MY" sz="2400" kern="1200" dirty="0" err="1">
              <a:latin typeface="Arial Nova" panose="020B0504020202020204" pitchFamily="34" charset="0"/>
            </a:rPr>
            <a:t>fizikal</a:t>
          </a:r>
          <a:r>
            <a:rPr lang="en-MY" sz="2400" kern="1200" dirty="0">
              <a:latin typeface="Arial Nova" panose="020B0504020202020204" pitchFamily="34" charset="0"/>
            </a:rPr>
            <a:t> </a:t>
          </a:r>
          <a:r>
            <a:rPr lang="en-MY" sz="2400" kern="1200" dirty="0" err="1">
              <a:latin typeface="Arial Nova" panose="020B0504020202020204" pitchFamily="34" charset="0"/>
            </a:rPr>
            <a:t>untuk</a:t>
          </a:r>
          <a:r>
            <a:rPr lang="en-MY" sz="2400" kern="1200" dirty="0">
              <a:latin typeface="Arial Nova" panose="020B0504020202020204" pitchFamily="34" charset="0"/>
            </a:rPr>
            <a:t> </a:t>
          </a:r>
          <a:r>
            <a:rPr lang="en-MY" sz="2400" kern="1200" dirty="0" err="1">
              <a:latin typeface="Arial Nova" panose="020B0504020202020204" pitchFamily="34" charset="0"/>
            </a:rPr>
            <a:t>buktikan</a:t>
          </a:r>
          <a:r>
            <a:rPr lang="en-MY" sz="2400" kern="1200" dirty="0">
              <a:latin typeface="Arial Nova" panose="020B0504020202020204" pitchFamily="34" charset="0"/>
            </a:rPr>
            <a:t> </a:t>
          </a:r>
          <a:r>
            <a:rPr lang="en-MY" sz="2400" kern="1200" dirty="0" err="1">
              <a:latin typeface="Arial Nova" panose="020B0504020202020204" pitchFamily="34" charset="0"/>
            </a:rPr>
            <a:t>sesuatu</a:t>
          </a:r>
          <a:endParaRPr lang="en-MY" sz="2400" kern="1200" dirty="0">
            <a:latin typeface="Arial Nova" panose="020B0504020202020204" pitchFamily="34" charset="0"/>
          </a:endParaRPr>
        </a:p>
      </dsp:txBody>
      <dsp:txXfrm>
        <a:off x="3012084" y="4487481"/>
        <a:ext cx="8867078" cy="8821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0093B-9BEF-4A82-A84A-CF869C7C3846}">
      <dsp:nvSpPr>
        <dsp:cNvPr id="0" name=""/>
        <dsp:cNvSpPr/>
      </dsp:nvSpPr>
      <dsp:spPr>
        <a:xfrm>
          <a:off x="4844192" y="2931"/>
          <a:ext cx="10233113" cy="828885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5000" kern="1200" dirty="0" err="1"/>
            <a:t>Pragmatisme</a:t>
          </a:r>
          <a:endParaRPr lang="en-MY" sz="5000" kern="1200" dirty="0"/>
        </a:p>
      </dsp:txBody>
      <dsp:txXfrm>
        <a:off x="4868469" y="27208"/>
        <a:ext cx="10184559" cy="780331"/>
      </dsp:txXfrm>
    </dsp:sp>
    <dsp:sp modelId="{382D77BC-4B2D-4ABF-83BA-740E6F6F176E}">
      <dsp:nvSpPr>
        <dsp:cNvPr id="0" name=""/>
        <dsp:cNvSpPr/>
      </dsp:nvSpPr>
      <dsp:spPr>
        <a:xfrm>
          <a:off x="4844192" y="981015"/>
          <a:ext cx="828885" cy="82888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9C659-DA05-47A4-AB8F-2DC876C5B143}">
      <dsp:nvSpPr>
        <dsp:cNvPr id="0" name=""/>
        <dsp:cNvSpPr/>
      </dsp:nvSpPr>
      <dsp:spPr>
        <a:xfrm>
          <a:off x="5722810" y="981015"/>
          <a:ext cx="9354495" cy="828885"/>
        </a:xfrm>
        <a:prstGeom prst="roundRect">
          <a:avLst>
            <a:gd name="adj" fmla="val 16670"/>
          </a:avLst>
        </a:prstGeom>
        <a:solidFill>
          <a:srgbClr val="005D6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/>
            <a:t>Tergolong</a:t>
          </a:r>
          <a:r>
            <a:rPr lang="en-MY" sz="2400" kern="1200" dirty="0"/>
            <a:t> </a:t>
          </a:r>
          <a:r>
            <a:rPr lang="en-MY" sz="2400" kern="1200" dirty="0" err="1"/>
            <a:t>dalam</a:t>
          </a:r>
          <a:r>
            <a:rPr lang="en-MY" sz="2400" kern="1200" dirty="0"/>
            <a:t> </a:t>
          </a:r>
          <a:r>
            <a:rPr lang="en-MY" sz="2400" kern="1200" dirty="0" err="1"/>
            <a:t>mazhab</a:t>
          </a:r>
          <a:r>
            <a:rPr lang="en-MY" sz="2400" kern="1200" dirty="0"/>
            <a:t> </a:t>
          </a:r>
          <a:r>
            <a:rPr lang="en-MY" sz="2400" kern="1200" dirty="0" err="1"/>
            <a:t>falsafah</a:t>
          </a:r>
          <a:r>
            <a:rPr lang="en-MY" sz="2400" kern="1200" dirty="0"/>
            <a:t> </a:t>
          </a:r>
          <a:r>
            <a:rPr lang="en-MY" sz="2400" kern="1200" dirty="0" err="1"/>
            <a:t>kontemporari</a:t>
          </a:r>
          <a:r>
            <a:rPr lang="en-MY" sz="2400" kern="1200" dirty="0"/>
            <a:t> (</a:t>
          </a:r>
          <a:r>
            <a:rPr lang="en-MY" sz="2400" kern="1200" dirty="0" err="1"/>
            <a:t>moden</a:t>
          </a:r>
          <a:r>
            <a:rPr lang="en-MY" sz="2400" kern="1200" dirty="0"/>
            <a:t>)</a:t>
          </a:r>
        </a:p>
      </dsp:txBody>
      <dsp:txXfrm>
        <a:off x="5763280" y="1021485"/>
        <a:ext cx="9273555" cy="747945"/>
      </dsp:txXfrm>
    </dsp:sp>
    <dsp:sp modelId="{5AC2E12B-1DAD-42C6-AAEC-4D74F0320A1E}">
      <dsp:nvSpPr>
        <dsp:cNvPr id="0" name=""/>
        <dsp:cNvSpPr/>
      </dsp:nvSpPr>
      <dsp:spPr>
        <a:xfrm>
          <a:off x="4844192" y="1909366"/>
          <a:ext cx="828885" cy="82888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5C14B-E467-48EA-AAFF-82F7E2CC2F4E}">
      <dsp:nvSpPr>
        <dsp:cNvPr id="0" name=""/>
        <dsp:cNvSpPr/>
      </dsp:nvSpPr>
      <dsp:spPr>
        <a:xfrm>
          <a:off x="5722810" y="1909366"/>
          <a:ext cx="9354495" cy="828885"/>
        </a:xfrm>
        <a:prstGeom prst="roundRect">
          <a:avLst>
            <a:gd name="adj" fmla="val 16670"/>
          </a:avLst>
        </a:prstGeom>
        <a:solidFill>
          <a:srgbClr val="005D6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/>
            <a:t>Tokoh</a:t>
          </a:r>
          <a:r>
            <a:rPr lang="en-MY" sz="2400" kern="1200" dirty="0"/>
            <a:t>: John Dewey, Charles Darwin, William James.</a:t>
          </a:r>
        </a:p>
      </dsp:txBody>
      <dsp:txXfrm>
        <a:off x="5763280" y="1949836"/>
        <a:ext cx="9273555" cy="747945"/>
      </dsp:txXfrm>
    </dsp:sp>
    <dsp:sp modelId="{C05A6FCC-8274-4546-B4E4-AB79FA1642CC}">
      <dsp:nvSpPr>
        <dsp:cNvPr id="0" name=""/>
        <dsp:cNvSpPr/>
      </dsp:nvSpPr>
      <dsp:spPr>
        <a:xfrm>
          <a:off x="4844192" y="2837718"/>
          <a:ext cx="828885" cy="82888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D29BC-8181-48FC-8BA8-F6F681ECF891}">
      <dsp:nvSpPr>
        <dsp:cNvPr id="0" name=""/>
        <dsp:cNvSpPr/>
      </dsp:nvSpPr>
      <dsp:spPr>
        <a:xfrm>
          <a:off x="5722810" y="2837718"/>
          <a:ext cx="9354495" cy="828885"/>
        </a:xfrm>
        <a:prstGeom prst="roundRect">
          <a:avLst>
            <a:gd name="adj" fmla="val 16670"/>
          </a:avLst>
        </a:prstGeom>
        <a:solidFill>
          <a:srgbClr val="005D6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/>
            <a:t>Alam</a:t>
          </a:r>
          <a:r>
            <a:rPr lang="en-MY" sz="2400" kern="1200" dirty="0"/>
            <a:t> </a:t>
          </a:r>
          <a:r>
            <a:rPr lang="en-MY" sz="2400" kern="1200" dirty="0" err="1"/>
            <a:t>semesta</a:t>
          </a:r>
          <a:r>
            <a:rPr lang="en-MY" sz="2400" kern="1200" dirty="0"/>
            <a:t> </a:t>
          </a:r>
          <a:r>
            <a:rPr lang="en-MY" sz="2400" kern="1200" dirty="0" err="1"/>
            <a:t>bersifat</a:t>
          </a:r>
          <a:r>
            <a:rPr lang="en-MY" sz="2400" kern="1200" dirty="0"/>
            <a:t> </a:t>
          </a:r>
          <a:r>
            <a:rPr lang="en-MY" sz="2400" kern="1200" dirty="0" err="1"/>
            <a:t>dinamik</a:t>
          </a:r>
          <a:r>
            <a:rPr lang="en-MY" sz="2400" kern="1200" dirty="0"/>
            <a:t> dan </a:t>
          </a:r>
          <a:r>
            <a:rPr lang="en-MY" sz="2400" kern="1200" dirty="0" err="1"/>
            <a:t>manusia</a:t>
          </a:r>
          <a:r>
            <a:rPr lang="en-MY" sz="2400" kern="1200" dirty="0"/>
            <a:t> </a:t>
          </a:r>
          <a:r>
            <a:rPr lang="en-MY" sz="2400" kern="1200" dirty="0" err="1"/>
            <a:t>perlu</a:t>
          </a:r>
          <a:r>
            <a:rPr lang="en-MY" sz="2400" kern="1200" dirty="0"/>
            <a:t> </a:t>
          </a:r>
          <a:r>
            <a:rPr lang="en-MY" sz="2400" kern="1200" dirty="0" err="1"/>
            <a:t>mendapat</a:t>
          </a:r>
          <a:r>
            <a:rPr lang="en-MY" sz="2400" kern="1200" dirty="0"/>
            <a:t> </a:t>
          </a:r>
          <a:r>
            <a:rPr lang="en-MY" sz="2400" kern="1200" dirty="0" err="1"/>
            <a:t>pengalaman</a:t>
          </a:r>
          <a:r>
            <a:rPr lang="en-MY" sz="2400" kern="1200" dirty="0"/>
            <a:t> </a:t>
          </a:r>
          <a:r>
            <a:rPr lang="en-MY" sz="2400" kern="1200" dirty="0" err="1"/>
            <a:t>sebagai</a:t>
          </a:r>
          <a:r>
            <a:rPr lang="en-MY" sz="2400" kern="1200" dirty="0"/>
            <a:t> </a:t>
          </a:r>
          <a:r>
            <a:rPr lang="en-MY" sz="2400" kern="1200" dirty="0" err="1"/>
            <a:t>bukti</a:t>
          </a:r>
          <a:r>
            <a:rPr lang="en-MY" sz="2400" kern="1200" dirty="0"/>
            <a:t> </a:t>
          </a:r>
          <a:r>
            <a:rPr lang="en-MY" sz="2400" kern="1200" dirty="0" err="1"/>
            <a:t>kebenaran</a:t>
          </a:r>
          <a:r>
            <a:rPr lang="en-MY" sz="2400" kern="1200" dirty="0"/>
            <a:t>.</a:t>
          </a:r>
        </a:p>
      </dsp:txBody>
      <dsp:txXfrm>
        <a:off x="5763280" y="2878188"/>
        <a:ext cx="9273555" cy="747945"/>
      </dsp:txXfrm>
    </dsp:sp>
    <dsp:sp modelId="{8C709CBF-B29B-4B77-9BAF-5F129F4C2CF4}">
      <dsp:nvSpPr>
        <dsp:cNvPr id="0" name=""/>
        <dsp:cNvSpPr/>
      </dsp:nvSpPr>
      <dsp:spPr>
        <a:xfrm>
          <a:off x="4844192" y="3766069"/>
          <a:ext cx="828885" cy="82888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D8F24-5BCB-469D-B30C-98FD16FC1A7B}">
      <dsp:nvSpPr>
        <dsp:cNvPr id="0" name=""/>
        <dsp:cNvSpPr/>
      </dsp:nvSpPr>
      <dsp:spPr>
        <a:xfrm>
          <a:off x="5722810" y="3766069"/>
          <a:ext cx="9354495" cy="828885"/>
        </a:xfrm>
        <a:prstGeom prst="roundRect">
          <a:avLst>
            <a:gd name="adj" fmla="val 16670"/>
          </a:avLst>
        </a:prstGeom>
        <a:solidFill>
          <a:srgbClr val="005D6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/>
            <a:t>Juga </a:t>
          </a:r>
          <a:r>
            <a:rPr lang="en-MY" sz="2400" kern="1200" dirty="0" err="1"/>
            <a:t>dikenali</a:t>
          </a:r>
          <a:r>
            <a:rPr lang="en-MY" sz="2400" kern="1200" dirty="0"/>
            <a:t> </a:t>
          </a:r>
          <a:r>
            <a:rPr lang="en-MY" sz="2400" kern="1200" dirty="0" err="1"/>
            <a:t>sebagai</a:t>
          </a:r>
          <a:r>
            <a:rPr lang="en-MY" sz="2400" kern="1200" dirty="0"/>
            <a:t> </a:t>
          </a:r>
          <a:r>
            <a:rPr lang="en-MY" sz="2400" kern="1200" dirty="0" err="1"/>
            <a:t>empirisme</a:t>
          </a:r>
          <a:r>
            <a:rPr lang="en-MY" sz="2400" kern="1200" dirty="0"/>
            <a:t>, </a:t>
          </a:r>
          <a:r>
            <a:rPr lang="en-MY" sz="2400" kern="1200" dirty="0" err="1"/>
            <a:t>fungtionalism</a:t>
          </a:r>
          <a:r>
            <a:rPr lang="en-MY" sz="2400" kern="1200" dirty="0"/>
            <a:t>, </a:t>
          </a:r>
          <a:r>
            <a:rPr lang="en-MY" sz="2400" kern="1200" dirty="0" err="1"/>
            <a:t>eksperimetalisme</a:t>
          </a:r>
          <a:r>
            <a:rPr lang="en-MY" sz="2400" kern="1200" dirty="0"/>
            <a:t>, </a:t>
          </a:r>
          <a:r>
            <a:rPr lang="en-MY" sz="2400" kern="1200" dirty="0" err="1"/>
            <a:t>Instrumentalisme</a:t>
          </a:r>
          <a:r>
            <a:rPr lang="en-MY" sz="2400" kern="1200" dirty="0"/>
            <a:t>.</a:t>
          </a:r>
        </a:p>
      </dsp:txBody>
      <dsp:txXfrm>
        <a:off x="5763280" y="3806539"/>
        <a:ext cx="9273555" cy="747945"/>
      </dsp:txXfrm>
    </dsp:sp>
    <dsp:sp modelId="{509524D2-38F1-46AC-8842-951E59DB270B}">
      <dsp:nvSpPr>
        <dsp:cNvPr id="0" name=""/>
        <dsp:cNvSpPr/>
      </dsp:nvSpPr>
      <dsp:spPr>
        <a:xfrm>
          <a:off x="4844192" y="4694420"/>
          <a:ext cx="828885" cy="82888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FB1F6-C178-46DE-8623-6AC07A5189A4}">
      <dsp:nvSpPr>
        <dsp:cNvPr id="0" name=""/>
        <dsp:cNvSpPr/>
      </dsp:nvSpPr>
      <dsp:spPr>
        <a:xfrm>
          <a:off x="5722810" y="4694420"/>
          <a:ext cx="9354495" cy="828885"/>
        </a:xfrm>
        <a:prstGeom prst="roundRect">
          <a:avLst>
            <a:gd name="adj" fmla="val 16670"/>
          </a:avLst>
        </a:prstGeom>
        <a:solidFill>
          <a:srgbClr val="005D6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/>
            <a:t>Fokus</a:t>
          </a:r>
          <a:r>
            <a:rPr lang="en-MY" sz="2400" kern="1200" dirty="0"/>
            <a:t>: </a:t>
          </a:r>
          <a:r>
            <a:rPr lang="en-MY" sz="2400" kern="1200" dirty="0" err="1"/>
            <a:t>Pengalaman</a:t>
          </a:r>
          <a:r>
            <a:rPr lang="en-MY" sz="2400" kern="1200" dirty="0"/>
            <a:t> da </a:t>
          </a:r>
          <a:r>
            <a:rPr lang="en-MY" sz="2400" kern="1200" dirty="0" err="1"/>
            <a:t>dinamik</a:t>
          </a:r>
          <a:endParaRPr lang="en-MY" sz="2400" kern="1200" dirty="0"/>
        </a:p>
      </dsp:txBody>
      <dsp:txXfrm>
        <a:off x="5763280" y="4734890"/>
        <a:ext cx="9273555" cy="747945"/>
      </dsp:txXfrm>
    </dsp:sp>
    <dsp:sp modelId="{2C6645AB-716E-4BF8-856D-84E384C80B4F}">
      <dsp:nvSpPr>
        <dsp:cNvPr id="0" name=""/>
        <dsp:cNvSpPr/>
      </dsp:nvSpPr>
      <dsp:spPr>
        <a:xfrm>
          <a:off x="4844192" y="5622771"/>
          <a:ext cx="828885" cy="82888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492B4-A985-42C6-9AC2-3802807728F0}">
      <dsp:nvSpPr>
        <dsp:cNvPr id="0" name=""/>
        <dsp:cNvSpPr/>
      </dsp:nvSpPr>
      <dsp:spPr>
        <a:xfrm>
          <a:off x="5722810" y="5622771"/>
          <a:ext cx="9354495" cy="828885"/>
        </a:xfrm>
        <a:prstGeom prst="roundRect">
          <a:avLst>
            <a:gd name="adj" fmla="val 16670"/>
          </a:avLst>
        </a:prstGeom>
        <a:solidFill>
          <a:srgbClr val="005D6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/>
            <a:t>Menolak</a:t>
          </a:r>
          <a:r>
            <a:rPr lang="en-MY" sz="2400" kern="1200" dirty="0"/>
            <a:t> </a:t>
          </a:r>
          <a:r>
            <a:rPr lang="en-MY" sz="2400" kern="1200" dirty="0" err="1"/>
            <a:t>konsep</a:t>
          </a:r>
          <a:r>
            <a:rPr lang="en-MY" sz="2400" kern="1200" dirty="0"/>
            <a:t> </a:t>
          </a:r>
          <a:r>
            <a:rPr lang="en-MY" sz="2400" kern="1200" dirty="0" err="1"/>
            <a:t>metafizik</a:t>
          </a:r>
          <a:r>
            <a:rPr lang="en-MY" sz="2400" kern="1200" dirty="0"/>
            <a:t> (</a:t>
          </a:r>
          <a:r>
            <a:rPr lang="en-MY" sz="2400" kern="1200" dirty="0" err="1"/>
            <a:t>ketuhanan</a:t>
          </a:r>
          <a:r>
            <a:rPr lang="en-MY" sz="2400" kern="1200" dirty="0"/>
            <a:t>)</a:t>
          </a:r>
        </a:p>
      </dsp:txBody>
      <dsp:txXfrm>
        <a:off x="5763280" y="5663241"/>
        <a:ext cx="9273555" cy="7479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0093B-9BEF-4A82-A84A-CF869C7C3846}">
      <dsp:nvSpPr>
        <dsp:cNvPr id="0" name=""/>
        <dsp:cNvSpPr/>
      </dsp:nvSpPr>
      <dsp:spPr>
        <a:xfrm>
          <a:off x="3601934" y="78"/>
          <a:ext cx="10832225" cy="969133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5800" kern="1200" dirty="0" err="1"/>
            <a:t>Eksistensialisme</a:t>
          </a:r>
          <a:endParaRPr lang="en-MY" sz="5800" kern="1200" dirty="0"/>
        </a:p>
      </dsp:txBody>
      <dsp:txXfrm>
        <a:off x="3630319" y="28463"/>
        <a:ext cx="10775455" cy="912363"/>
      </dsp:txXfrm>
    </dsp:sp>
    <dsp:sp modelId="{382D77BC-4B2D-4ABF-83BA-740E6F6F176E}">
      <dsp:nvSpPr>
        <dsp:cNvPr id="0" name=""/>
        <dsp:cNvSpPr/>
      </dsp:nvSpPr>
      <dsp:spPr>
        <a:xfrm>
          <a:off x="3601934" y="1143656"/>
          <a:ext cx="969133" cy="96913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9C659-DA05-47A4-AB8F-2DC876C5B143}">
      <dsp:nvSpPr>
        <dsp:cNvPr id="0" name=""/>
        <dsp:cNvSpPr/>
      </dsp:nvSpPr>
      <dsp:spPr>
        <a:xfrm>
          <a:off x="4629216" y="1143656"/>
          <a:ext cx="9804943" cy="969133"/>
        </a:xfrm>
        <a:prstGeom prst="roundRect">
          <a:avLst>
            <a:gd name="adj" fmla="val 16670"/>
          </a:avLst>
        </a:prstGeom>
        <a:solidFill>
          <a:srgbClr val="33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/>
            <a:t>Fokus</a:t>
          </a:r>
          <a:r>
            <a:rPr lang="en-MY" sz="2400" kern="1200" dirty="0"/>
            <a:t>: </a:t>
          </a:r>
          <a:r>
            <a:rPr lang="en-MY" sz="2400" kern="1200" dirty="0" err="1"/>
            <a:t>Kebanyakan</a:t>
          </a:r>
          <a:r>
            <a:rPr lang="en-MY" sz="2400" kern="1200" dirty="0"/>
            <a:t> idea dan </a:t>
          </a:r>
          <a:r>
            <a:rPr lang="en-MY" sz="2400" kern="1200" dirty="0" err="1"/>
            <a:t>pengetahuan</a:t>
          </a:r>
          <a:r>
            <a:rPr lang="en-MY" sz="2400" kern="1200" dirty="0"/>
            <a:t> </a:t>
          </a:r>
          <a:r>
            <a:rPr lang="en-MY" sz="2400" kern="1200" dirty="0" err="1"/>
            <a:t>seseorang</a:t>
          </a:r>
          <a:r>
            <a:rPr lang="en-MY" sz="2400" kern="1200" dirty="0"/>
            <a:t> </a:t>
          </a:r>
          <a:r>
            <a:rPr lang="en-MY" sz="2400" kern="1200" dirty="0" err="1"/>
            <a:t>adalah</a:t>
          </a:r>
          <a:r>
            <a:rPr lang="en-MY" sz="2400" kern="1200" dirty="0"/>
            <a:t> </a:t>
          </a:r>
          <a:r>
            <a:rPr lang="en-MY" sz="2400" kern="1200" dirty="0" err="1"/>
            <a:t>berasal</a:t>
          </a:r>
          <a:r>
            <a:rPr lang="en-MY" sz="2400" kern="1200" dirty="0"/>
            <a:t> </a:t>
          </a:r>
          <a:r>
            <a:rPr lang="en-MY" sz="2400" kern="1200" dirty="0" err="1"/>
            <a:t>daripada</a:t>
          </a:r>
          <a:r>
            <a:rPr lang="en-MY" sz="2400" kern="1200" dirty="0"/>
            <a:t> </a:t>
          </a:r>
          <a:r>
            <a:rPr lang="en-MY" sz="2400" kern="1200" dirty="0" err="1"/>
            <a:t>pengalaman</a:t>
          </a:r>
          <a:r>
            <a:rPr lang="en-MY" sz="2400" kern="1200" dirty="0"/>
            <a:t> </a:t>
          </a:r>
          <a:r>
            <a:rPr lang="en-MY" sz="2400" kern="1200" dirty="0" err="1"/>
            <a:t>bebas</a:t>
          </a:r>
          <a:r>
            <a:rPr lang="en-MY" sz="2400" kern="1200" dirty="0"/>
            <a:t> </a:t>
          </a:r>
          <a:r>
            <a:rPr lang="en-MY" sz="2400" kern="1200" dirty="0" err="1"/>
            <a:t>atau</a:t>
          </a:r>
          <a:r>
            <a:rPr lang="en-MY" sz="2400" kern="1200" dirty="0"/>
            <a:t> laissez faire</a:t>
          </a:r>
        </a:p>
      </dsp:txBody>
      <dsp:txXfrm>
        <a:off x="4676534" y="1190974"/>
        <a:ext cx="9710307" cy="874497"/>
      </dsp:txXfrm>
    </dsp:sp>
    <dsp:sp modelId="{5AC2E12B-1DAD-42C6-AAEC-4D74F0320A1E}">
      <dsp:nvSpPr>
        <dsp:cNvPr id="0" name=""/>
        <dsp:cNvSpPr/>
      </dsp:nvSpPr>
      <dsp:spPr>
        <a:xfrm>
          <a:off x="3601934" y="2229086"/>
          <a:ext cx="969133" cy="96913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5C14B-E467-48EA-AAFF-82F7E2CC2F4E}">
      <dsp:nvSpPr>
        <dsp:cNvPr id="0" name=""/>
        <dsp:cNvSpPr/>
      </dsp:nvSpPr>
      <dsp:spPr>
        <a:xfrm>
          <a:off x="4629216" y="2229086"/>
          <a:ext cx="9804943" cy="969133"/>
        </a:xfrm>
        <a:prstGeom prst="roundRect">
          <a:avLst>
            <a:gd name="adj" fmla="val 16670"/>
          </a:avLst>
        </a:prstGeom>
        <a:solidFill>
          <a:srgbClr val="33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/>
            <a:t>Dipelopori</a:t>
          </a:r>
          <a:r>
            <a:rPr lang="en-MY" sz="2400" kern="1200" dirty="0"/>
            <a:t> oleh orang </a:t>
          </a:r>
          <a:r>
            <a:rPr lang="en-MY" sz="2400" kern="1200" dirty="0" err="1"/>
            <a:t>Eropah</a:t>
          </a:r>
          <a:r>
            <a:rPr lang="en-MY" sz="2400" kern="1200" dirty="0"/>
            <a:t>. (</a:t>
          </a:r>
          <a:r>
            <a:rPr lang="en-MY" sz="2400" kern="1200" dirty="0" err="1"/>
            <a:t>Tokoh</a:t>
          </a:r>
          <a:r>
            <a:rPr lang="en-MY" sz="2400" kern="1200" dirty="0"/>
            <a:t>: Soren </a:t>
          </a:r>
          <a:r>
            <a:rPr lang="en-MY" sz="2400" kern="1200" dirty="0" err="1"/>
            <a:t>Kierkegaad</a:t>
          </a:r>
          <a:r>
            <a:rPr lang="en-MY" sz="2400" kern="1200" dirty="0"/>
            <a:t>, Karl </a:t>
          </a:r>
          <a:r>
            <a:rPr lang="en-MY" sz="2400" kern="1200" dirty="0" err="1"/>
            <a:t>Jaspe</a:t>
          </a:r>
          <a:r>
            <a:rPr lang="en-MY" sz="2400" kern="1200" dirty="0"/>
            <a:t>)</a:t>
          </a:r>
        </a:p>
      </dsp:txBody>
      <dsp:txXfrm>
        <a:off x="4676534" y="2276404"/>
        <a:ext cx="9710307" cy="874497"/>
      </dsp:txXfrm>
    </dsp:sp>
    <dsp:sp modelId="{C05A6FCC-8274-4546-B4E4-AB79FA1642CC}">
      <dsp:nvSpPr>
        <dsp:cNvPr id="0" name=""/>
        <dsp:cNvSpPr/>
      </dsp:nvSpPr>
      <dsp:spPr>
        <a:xfrm>
          <a:off x="3601934" y="3314516"/>
          <a:ext cx="969133" cy="96913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D29BC-8181-48FC-8BA8-F6F681ECF891}">
      <dsp:nvSpPr>
        <dsp:cNvPr id="0" name=""/>
        <dsp:cNvSpPr/>
      </dsp:nvSpPr>
      <dsp:spPr>
        <a:xfrm>
          <a:off x="4629216" y="3314516"/>
          <a:ext cx="9804943" cy="969133"/>
        </a:xfrm>
        <a:prstGeom prst="roundRect">
          <a:avLst>
            <a:gd name="adj" fmla="val 16670"/>
          </a:avLst>
        </a:prstGeom>
        <a:solidFill>
          <a:srgbClr val="33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/>
            <a:t>Manusia</a:t>
          </a:r>
          <a:r>
            <a:rPr lang="en-MY" sz="2400" kern="1200" dirty="0"/>
            <a:t> </a:t>
          </a:r>
          <a:r>
            <a:rPr lang="en-MY" sz="2400" kern="1200" dirty="0" err="1"/>
            <a:t>bebas</a:t>
          </a:r>
          <a:r>
            <a:rPr lang="en-MY" sz="2400" kern="1200" dirty="0"/>
            <a:t> </a:t>
          </a:r>
          <a:r>
            <a:rPr lang="en-MY" sz="2400" kern="1200" dirty="0" err="1"/>
            <a:t>membentuk</a:t>
          </a:r>
          <a:r>
            <a:rPr lang="en-MY" sz="2400" kern="1200" dirty="0"/>
            <a:t> </a:t>
          </a:r>
          <a:r>
            <a:rPr lang="en-MY" sz="2400" kern="1200" dirty="0" err="1"/>
            <a:t>tanggungjawab</a:t>
          </a:r>
          <a:r>
            <a:rPr lang="en-MY" sz="2400" kern="1200" dirty="0"/>
            <a:t> dan </a:t>
          </a:r>
          <a:r>
            <a:rPr lang="en-MY" sz="2400" kern="1200" dirty="0" err="1"/>
            <a:t>membentuk</a:t>
          </a:r>
          <a:r>
            <a:rPr lang="en-MY" sz="2400" kern="1200" dirty="0"/>
            <a:t> </a:t>
          </a:r>
          <a:r>
            <a:rPr lang="en-MY" sz="2400" kern="1200" dirty="0" err="1"/>
            <a:t>kehidupan</a:t>
          </a:r>
          <a:r>
            <a:rPr lang="en-MY" sz="2400" kern="1200" dirty="0"/>
            <a:t> </a:t>
          </a:r>
          <a:r>
            <a:rPr lang="en-MY" sz="2400" kern="1200" dirty="0" err="1"/>
            <a:t>serta</a:t>
          </a:r>
          <a:r>
            <a:rPr lang="en-MY" sz="2400" kern="1200" dirty="0"/>
            <a:t> </a:t>
          </a:r>
          <a:r>
            <a:rPr lang="en-MY" sz="2400" kern="1200" dirty="0" err="1"/>
            <a:t>nilainya</a:t>
          </a:r>
          <a:r>
            <a:rPr lang="en-MY" sz="2400" kern="1200" dirty="0"/>
            <a:t> </a:t>
          </a:r>
          <a:r>
            <a:rPr lang="en-MY" sz="2400" kern="1200" dirty="0" err="1"/>
            <a:t>sendiri</a:t>
          </a:r>
          <a:r>
            <a:rPr lang="en-MY" sz="2400" kern="1200" dirty="0"/>
            <a:t>, </a:t>
          </a:r>
          <a:r>
            <a:rPr lang="en-MY" sz="2400" kern="1200" dirty="0" err="1"/>
            <a:t>menjalani</a:t>
          </a:r>
          <a:r>
            <a:rPr lang="en-MY" sz="2400" kern="1200" dirty="0"/>
            <a:t> </a:t>
          </a:r>
          <a:r>
            <a:rPr lang="en-MY" sz="2400" kern="1200" dirty="0" err="1"/>
            <a:t>kehidupan</a:t>
          </a:r>
          <a:r>
            <a:rPr lang="en-MY" sz="2400" kern="1200" dirty="0"/>
            <a:t> </a:t>
          </a:r>
          <a:r>
            <a:rPr lang="en-MY" sz="2400" kern="1200" dirty="0" err="1"/>
            <a:t>setiap</a:t>
          </a:r>
          <a:r>
            <a:rPr lang="en-MY" sz="2400" kern="1200" dirty="0"/>
            <a:t> </a:t>
          </a:r>
          <a:r>
            <a:rPr lang="en-MY" sz="2400" kern="1200" dirty="0" err="1"/>
            <a:t>waktu</a:t>
          </a:r>
          <a:r>
            <a:rPr lang="en-MY" sz="2400" kern="1200" dirty="0"/>
            <a:t>.</a:t>
          </a:r>
          <a:r>
            <a:rPr lang="en-US" sz="2400" kern="1200" dirty="0"/>
            <a:t> </a:t>
          </a:r>
          <a:endParaRPr lang="en-MY" sz="2400" kern="1200" dirty="0"/>
        </a:p>
      </dsp:txBody>
      <dsp:txXfrm>
        <a:off x="4676534" y="3361834"/>
        <a:ext cx="9710307" cy="874497"/>
      </dsp:txXfrm>
    </dsp:sp>
    <dsp:sp modelId="{8C709CBF-B29B-4B77-9BAF-5F129F4C2CF4}">
      <dsp:nvSpPr>
        <dsp:cNvPr id="0" name=""/>
        <dsp:cNvSpPr/>
      </dsp:nvSpPr>
      <dsp:spPr>
        <a:xfrm>
          <a:off x="3601934" y="4399945"/>
          <a:ext cx="969133" cy="96913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D8F24-5BCB-469D-B30C-98FD16FC1A7B}">
      <dsp:nvSpPr>
        <dsp:cNvPr id="0" name=""/>
        <dsp:cNvSpPr/>
      </dsp:nvSpPr>
      <dsp:spPr>
        <a:xfrm>
          <a:off x="4629216" y="4399945"/>
          <a:ext cx="9804943" cy="969133"/>
        </a:xfrm>
        <a:prstGeom prst="roundRect">
          <a:avLst>
            <a:gd name="adj" fmla="val 16670"/>
          </a:avLst>
        </a:prstGeom>
        <a:solidFill>
          <a:srgbClr val="33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Kita </a:t>
          </a:r>
          <a:r>
            <a:rPr lang="en-US" sz="2400" kern="1200" dirty="0" err="1"/>
            <a:t>tentukan</a:t>
          </a:r>
          <a:r>
            <a:rPr lang="en-US" sz="2400" kern="1200" dirty="0"/>
            <a:t> </a:t>
          </a:r>
          <a:r>
            <a:rPr lang="en-US" sz="2400" kern="1200" dirty="0" err="1"/>
            <a:t>bagaimana</a:t>
          </a:r>
          <a:r>
            <a:rPr lang="en-US" sz="2400" kern="1200" dirty="0"/>
            <a:t> </a:t>
          </a:r>
          <a:r>
            <a:rPr lang="en-US" sz="2400" kern="1200" dirty="0" err="1"/>
            <a:t>kita</a:t>
          </a:r>
          <a:r>
            <a:rPr lang="en-US" sz="2400" kern="1200" dirty="0"/>
            <a:t> </a:t>
          </a:r>
          <a:r>
            <a:rPr lang="en-US" sz="2400" kern="1200" dirty="0" err="1"/>
            <a:t>mahu</a:t>
          </a:r>
          <a:r>
            <a:rPr lang="en-US" sz="2400" kern="1200" dirty="0"/>
            <a:t> </a:t>
          </a:r>
          <a:r>
            <a:rPr lang="en-US" sz="2400" kern="1200" dirty="0" err="1"/>
            <a:t>hidup</a:t>
          </a:r>
          <a:r>
            <a:rPr lang="en-US" sz="2400" kern="1200" dirty="0"/>
            <a:t>. (</a:t>
          </a:r>
          <a:r>
            <a:rPr lang="en-US" sz="2400" kern="1200" dirty="0" err="1"/>
            <a:t>Tetapi</a:t>
          </a:r>
          <a:r>
            <a:rPr lang="en-US" sz="2400" kern="1200" dirty="0"/>
            <a:t> </a:t>
          </a:r>
          <a:r>
            <a:rPr lang="en-US" sz="2400" kern="1200" dirty="0" err="1"/>
            <a:t>bagaimana</a:t>
          </a:r>
          <a:r>
            <a:rPr lang="en-US" sz="2400" kern="1200" dirty="0"/>
            <a:t> </a:t>
          </a:r>
          <a:r>
            <a:rPr lang="en-US" sz="2400" kern="1200" dirty="0" err="1"/>
            <a:t>dengan</a:t>
          </a:r>
          <a:r>
            <a:rPr lang="en-US" sz="2400" kern="1200" dirty="0"/>
            <a:t> </a:t>
          </a:r>
          <a:r>
            <a:rPr lang="en-US" sz="2400" kern="1200" dirty="0" err="1"/>
            <a:t>keputusan</a:t>
          </a:r>
          <a:r>
            <a:rPr lang="en-US" sz="2400" kern="1200" dirty="0"/>
            <a:t> moral? </a:t>
          </a:r>
          <a:r>
            <a:rPr lang="en-US" sz="2400" kern="1200" dirty="0" err="1"/>
            <a:t>Tidak</a:t>
          </a:r>
          <a:r>
            <a:rPr lang="en-US" sz="2400" kern="1200" dirty="0"/>
            <a:t> </a:t>
          </a:r>
          <a:r>
            <a:rPr lang="en-US" sz="2400" kern="1200" dirty="0" err="1"/>
            <a:t>dipengaruhi</a:t>
          </a:r>
          <a:r>
            <a:rPr lang="en-US" sz="2400" kern="1200" dirty="0"/>
            <a:t> oleh orang lain.)</a:t>
          </a:r>
          <a:endParaRPr lang="en-MY" sz="2400" kern="1200" dirty="0"/>
        </a:p>
      </dsp:txBody>
      <dsp:txXfrm>
        <a:off x="4676534" y="4447263"/>
        <a:ext cx="9710307" cy="874497"/>
      </dsp:txXfrm>
    </dsp:sp>
    <dsp:sp modelId="{509524D2-38F1-46AC-8842-951E59DB270B}">
      <dsp:nvSpPr>
        <dsp:cNvPr id="0" name=""/>
        <dsp:cNvSpPr/>
      </dsp:nvSpPr>
      <dsp:spPr>
        <a:xfrm>
          <a:off x="3601934" y="5485375"/>
          <a:ext cx="969133" cy="96913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FB1F6-C178-46DE-8623-6AC07A5189A4}">
      <dsp:nvSpPr>
        <dsp:cNvPr id="0" name=""/>
        <dsp:cNvSpPr/>
      </dsp:nvSpPr>
      <dsp:spPr>
        <a:xfrm>
          <a:off x="4666573" y="5485375"/>
          <a:ext cx="9804943" cy="969133"/>
        </a:xfrm>
        <a:prstGeom prst="roundRect">
          <a:avLst>
            <a:gd name="adj" fmla="val 16670"/>
          </a:avLst>
        </a:prstGeom>
        <a:solidFill>
          <a:srgbClr val="33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/>
            <a:t>Setiap</a:t>
          </a:r>
          <a:r>
            <a:rPr lang="en-MY" sz="2400" kern="1200" dirty="0"/>
            <a:t> orang </a:t>
          </a:r>
          <a:r>
            <a:rPr lang="en-MY" sz="2400" kern="1200" dirty="0" err="1"/>
            <a:t>bebas</a:t>
          </a:r>
          <a:r>
            <a:rPr lang="en-MY" sz="2400" kern="1200" dirty="0"/>
            <a:t> </a:t>
          </a:r>
          <a:r>
            <a:rPr lang="en-MY" sz="2400" kern="1200" dirty="0" err="1"/>
            <a:t>menentukan</a:t>
          </a:r>
          <a:r>
            <a:rPr lang="en-MY" sz="2400" kern="1200" dirty="0"/>
            <a:t> </a:t>
          </a:r>
          <a:r>
            <a:rPr lang="en-MY" sz="2400" kern="1200" dirty="0" err="1"/>
            <a:t>keputusan</a:t>
          </a:r>
          <a:r>
            <a:rPr lang="en-MY" sz="2400" kern="1200" dirty="0"/>
            <a:t> dan </a:t>
          </a:r>
          <a:r>
            <a:rPr lang="en-MY" sz="2400" kern="1200" dirty="0" err="1"/>
            <a:t>pilihan</a:t>
          </a:r>
          <a:r>
            <a:rPr lang="en-MY" sz="2400" kern="1200" dirty="0"/>
            <a:t> </a:t>
          </a:r>
          <a:r>
            <a:rPr lang="en-MY" sz="2400" kern="1200" dirty="0">
              <a:sym typeface="Wingdings" panose="05000000000000000000" pitchFamily="2" charset="2"/>
            </a:rPr>
            <a:t></a:t>
          </a:r>
          <a:r>
            <a:rPr lang="en-MY" sz="2400" kern="1200" dirty="0"/>
            <a:t> </a:t>
          </a:r>
          <a:r>
            <a:rPr lang="en-US" sz="2400" kern="1200" dirty="0" err="1"/>
            <a:t>Kebebasan</a:t>
          </a:r>
          <a:r>
            <a:rPr lang="en-US" sz="2400" kern="1200" dirty="0"/>
            <a:t> </a:t>
          </a:r>
          <a:r>
            <a:rPr lang="en-US" sz="2400" kern="1200" dirty="0" err="1"/>
            <a:t>jasmani</a:t>
          </a:r>
          <a:r>
            <a:rPr lang="en-US" sz="2400" kern="1200" dirty="0"/>
            <a:t>, </a:t>
          </a:r>
          <a:r>
            <a:rPr lang="en-US" sz="2400" kern="1200" dirty="0" err="1"/>
            <a:t>kehendak</a:t>
          </a:r>
          <a:r>
            <a:rPr lang="en-US" sz="2400" kern="1200" dirty="0"/>
            <a:t> dan moral. (</a:t>
          </a:r>
          <a:r>
            <a:rPr lang="en-US" sz="2400" kern="1200" dirty="0" err="1"/>
            <a:t>Tiada</a:t>
          </a:r>
          <a:r>
            <a:rPr lang="en-US" sz="2400" kern="1200" dirty="0"/>
            <a:t> </a:t>
          </a:r>
          <a:r>
            <a:rPr lang="en-US" sz="2400" kern="1200" dirty="0" err="1"/>
            <a:t>amanah</a:t>
          </a:r>
          <a:r>
            <a:rPr lang="en-US" sz="2400" kern="1200" dirty="0"/>
            <a:t>, </a:t>
          </a:r>
          <a:r>
            <a:rPr lang="en-US" sz="2400" kern="1200" dirty="0" err="1"/>
            <a:t>paksaan</a:t>
          </a:r>
          <a:r>
            <a:rPr lang="en-US" sz="2400" kern="1200" dirty="0"/>
            <a:t>, </a:t>
          </a:r>
          <a:r>
            <a:rPr lang="en-US" sz="2400" kern="1200" dirty="0" err="1"/>
            <a:t>atau</a:t>
          </a:r>
          <a:r>
            <a:rPr lang="en-US" sz="2400" kern="1200" dirty="0"/>
            <a:t> </a:t>
          </a:r>
          <a:r>
            <a:rPr lang="en-US" sz="2400" kern="1200" dirty="0" err="1"/>
            <a:t>larangan</a:t>
          </a:r>
          <a:r>
            <a:rPr lang="en-US" sz="2400" kern="1200" dirty="0"/>
            <a:t>)</a:t>
          </a:r>
          <a:endParaRPr lang="en-MY" sz="2400" kern="1200" dirty="0"/>
        </a:p>
      </dsp:txBody>
      <dsp:txXfrm>
        <a:off x="4713891" y="5532693"/>
        <a:ext cx="9710307" cy="8744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2EFBF-43EE-4237-A406-E98DC7808A61}">
      <dsp:nvSpPr>
        <dsp:cNvPr id="0" name=""/>
        <dsp:cNvSpPr/>
      </dsp:nvSpPr>
      <dsp:spPr>
        <a:xfrm>
          <a:off x="0" y="29246"/>
          <a:ext cx="8824687" cy="87984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200" kern="1200" dirty="0" err="1">
              <a:latin typeface="Arial Nova" panose="020B0504020202020204" pitchFamily="34" charset="0"/>
            </a:rPr>
            <a:t>Ilmu</a:t>
          </a:r>
          <a:r>
            <a:rPr lang="en-MY" sz="2200" kern="1200" dirty="0">
              <a:latin typeface="Arial Nova" panose="020B0504020202020204" pitchFamily="34" charset="0"/>
            </a:rPr>
            <a:t> agama (</a:t>
          </a:r>
          <a:r>
            <a:rPr lang="en-MY" sz="2200" kern="1200" dirty="0" err="1">
              <a:latin typeface="Arial Nova" panose="020B0504020202020204" pitchFamily="34" charset="0"/>
            </a:rPr>
            <a:t>syariat</a:t>
          </a:r>
          <a:r>
            <a:rPr lang="en-MY" sz="2200" kern="1200" dirty="0">
              <a:latin typeface="Arial Nova" panose="020B0504020202020204" pitchFamily="34" charset="0"/>
            </a:rPr>
            <a:t>) yang </a:t>
          </a:r>
          <a:r>
            <a:rPr lang="en-MY" sz="2200" kern="1200" dirty="0" err="1">
              <a:latin typeface="Arial Nova" panose="020B0504020202020204" pitchFamily="34" charset="0"/>
            </a:rPr>
            <a:t>terdiri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daripada</a:t>
          </a:r>
          <a:r>
            <a:rPr lang="en-MY" sz="2200" kern="1200" dirty="0">
              <a:latin typeface="Arial Nova" panose="020B0504020202020204" pitchFamily="34" charset="0"/>
            </a:rPr>
            <a:t> tafsir, hadith, </a:t>
          </a:r>
          <a:r>
            <a:rPr lang="en-MY" sz="2200" kern="1200" dirty="0" err="1">
              <a:latin typeface="Arial Nova" panose="020B0504020202020204" pitchFamily="34" charset="0"/>
            </a:rPr>
            <a:t>fiqah</a:t>
          </a:r>
          <a:r>
            <a:rPr lang="en-MY" sz="2200" kern="1200" dirty="0">
              <a:latin typeface="Arial Nova" panose="020B0504020202020204" pitchFamily="34" charset="0"/>
            </a:rPr>
            <a:t> dan </a:t>
          </a:r>
          <a:r>
            <a:rPr lang="en-MY" sz="2200" kern="1200" dirty="0" err="1">
              <a:latin typeface="Arial Nova" panose="020B0504020202020204" pitchFamily="34" charset="0"/>
            </a:rPr>
            <a:t>ilmu</a:t>
          </a:r>
          <a:r>
            <a:rPr lang="en-MY" sz="2200" kern="1200" dirty="0">
              <a:latin typeface="Arial Nova" panose="020B0504020202020204" pitchFamily="34" charset="0"/>
            </a:rPr>
            <a:t> kalam.</a:t>
          </a:r>
        </a:p>
      </dsp:txBody>
      <dsp:txXfrm>
        <a:off x="42950" y="72196"/>
        <a:ext cx="8738787" cy="793940"/>
      </dsp:txXfrm>
    </dsp:sp>
    <dsp:sp modelId="{269AE4BC-6E01-49BE-ACF8-A13C92A5AD04}">
      <dsp:nvSpPr>
        <dsp:cNvPr id="0" name=""/>
        <dsp:cNvSpPr/>
      </dsp:nvSpPr>
      <dsp:spPr>
        <a:xfrm>
          <a:off x="0" y="1044447"/>
          <a:ext cx="8824687" cy="87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200" kern="1200" dirty="0" err="1">
              <a:latin typeface="Arial Nova" panose="020B0504020202020204" pitchFamily="34" charset="0"/>
            </a:rPr>
            <a:t>Ilmu</a:t>
          </a:r>
          <a:r>
            <a:rPr lang="en-MY" sz="2200" kern="1200" dirty="0">
              <a:latin typeface="Arial Nova" panose="020B0504020202020204" pitchFamily="34" charset="0"/>
            </a:rPr>
            <a:t> ‘</a:t>
          </a:r>
          <a:r>
            <a:rPr lang="en-MY" sz="2200" kern="1200" dirty="0" err="1">
              <a:latin typeface="Arial Nova" panose="020B0504020202020204" pitchFamily="34" charset="0"/>
            </a:rPr>
            <a:t>aqliyah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iaitu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ilmu</a:t>
          </a:r>
          <a:r>
            <a:rPr lang="en-MY" sz="2200" kern="1200" dirty="0">
              <a:latin typeface="Arial Nova" panose="020B0504020202020204" pitchFamily="34" charset="0"/>
            </a:rPr>
            <a:t> kalam, </a:t>
          </a:r>
          <a:r>
            <a:rPr lang="en-MY" sz="2200" kern="1200" dirty="0" err="1">
              <a:latin typeface="Arial Nova" panose="020B0504020202020204" pitchFamily="34" charset="0"/>
            </a:rPr>
            <a:t>fizik</a:t>
          </a:r>
          <a:r>
            <a:rPr lang="en-MY" sz="2200" kern="1200" dirty="0">
              <a:latin typeface="Arial Nova" panose="020B0504020202020204" pitchFamily="34" charset="0"/>
            </a:rPr>
            <a:t> dan </a:t>
          </a:r>
          <a:r>
            <a:rPr lang="en-MY" sz="2200" kern="1200" dirty="0" err="1">
              <a:latin typeface="Arial Nova" panose="020B0504020202020204" pitchFamily="34" charset="0"/>
            </a:rPr>
            <a:t>ilmu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ketuhanan</a:t>
          </a:r>
          <a:r>
            <a:rPr lang="en-MY" sz="2200" kern="1200" dirty="0">
              <a:latin typeface="Arial Nova" panose="020B0504020202020204" pitchFamily="34" charset="0"/>
            </a:rPr>
            <a:t> (</a:t>
          </a:r>
          <a:r>
            <a:rPr lang="en-MY" sz="2200" kern="1200" dirty="0" err="1">
              <a:latin typeface="Arial Nova" panose="020B0504020202020204" pitchFamily="34" charset="0"/>
            </a:rPr>
            <a:t>metafizik</a:t>
          </a:r>
          <a:r>
            <a:rPr lang="en-MY" sz="2200" kern="1200" dirty="0">
              <a:latin typeface="Arial Nova" panose="020B0504020202020204" pitchFamily="34" charset="0"/>
            </a:rPr>
            <a:t>)</a:t>
          </a:r>
        </a:p>
      </dsp:txBody>
      <dsp:txXfrm>
        <a:off x="42950" y="1087397"/>
        <a:ext cx="8738787" cy="793940"/>
      </dsp:txXfrm>
    </dsp:sp>
    <dsp:sp modelId="{C07517A9-3E19-43B1-B8E5-2D0327D12006}">
      <dsp:nvSpPr>
        <dsp:cNvPr id="0" name=""/>
        <dsp:cNvSpPr/>
      </dsp:nvSpPr>
      <dsp:spPr>
        <a:xfrm>
          <a:off x="0" y="2059647"/>
          <a:ext cx="8824687" cy="879840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200" kern="1200" dirty="0" err="1">
              <a:latin typeface="Arial Nova" panose="020B0504020202020204" pitchFamily="34" charset="0"/>
            </a:rPr>
            <a:t>Ilmu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alat</a:t>
          </a:r>
          <a:r>
            <a:rPr lang="en-MY" sz="2200" kern="1200" dirty="0">
              <a:latin typeface="Arial Nova" panose="020B0504020202020204" pitchFamily="34" charset="0"/>
            </a:rPr>
            <a:t> yang </a:t>
          </a:r>
          <a:r>
            <a:rPr lang="en-MY" sz="2200" kern="1200" dirty="0" err="1">
              <a:latin typeface="Arial Nova" panose="020B0504020202020204" pitchFamily="34" charset="0"/>
            </a:rPr>
            <a:t>membantu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mempelajari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ilmu</a:t>
          </a:r>
          <a:r>
            <a:rPr lang="en-MY" sz="2200" kern="1200" dirty="0">
              <a:latin typeface="Arial Nova" panose="020B0504020202020204" pitchFamily="34" charset="0"/>
            </a:rPr>
            <a:t> agama </a:t>
          </a:r>
          <a:r>
            <a:rPr lang="en-MY" sz="2200" kern="1200" dirty="0" err="1">
              <a:latin typeface="Arial Nova" panose="020B0504020202020204" pitchFamily="34" charset="0"/>
            </a:rPr>
            <a:t>iaitu</a:t>
          </a:r>
          <a:r>
            <a:rPr lang="en-MY" sz="2200" kern="1200" dirty="0">
              <a:latin typeface="Arial Nova" panose="020B0504020202020204" pitchFamily="34" charset="0"/>
            </a:rPr>
            <a:t> Bahasa Arab, dan </a:t>
          </a:r>
          <a:r>
            <a:rPr lang="en-MY" sz="2200" kern="1200" dirty="0" err="1">
              <a:latin typeface="Arial Nova" panose="020B0504020202020204" pitchFamily="34" charset="0"/>
            </a:rPr>
            <a:t>Matematik</a:t>
          </a:r>
          <a:endParaRPr lang="en-MY" sz="2200" kern="1200" dirty="0">
            <a:latin typeface="Arial Nova" panose="020B0504020202020204" pitchFamily="34" charset="0"/>
          </a:endParaRPr>
        </a:p>
      </dsp:txBody>
      <dsp:txXfrm>
        <a:off x="42950" y="2102597"/>
        <a:ext cx="8738787" cy="793940"/>
      </dsp:txXfrm>
    </dsp:sp>
    <dsp:sp modelId="{D6EBE705-4F26-49A1-9EA5-CD880F2569F6}">
      <dsp:nvSpPr>
        <dsp:cNvPr id="0" name=""/>
        <dsp:cNvSpPr/>
      </dsp:nvSpPr>
      <dsp:spPr>
        <a:xfrm>
          <a:off x="0" y="3074847"/>
          <a:ext cx="8824687" cy="87984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200" kern="1200" dirty="0" err="1">
              <a:latin typeface="Arial Nova" panose="020B0504020202020204" pitchFamily="34" charset="0"/>
            </a:rPr>
            <a:t>Ilmu</a:t>
          </a:r>
          <a:r>
            <a:rPr lang="en-MY" sz="2200" kern="1200" dirty="0">
              <a:latin typeface="Arial Nova" panose="020B0504020202020204" pitchFamily="34" charset="0"/>
            </a:rPr>
            <a:t> yang </a:t>
          </a:r>
          <a:r>
            <a:rPr lang="en-MY" sz="2200" kern="1200" dirty="0" err="1">
              <a:latin typeface="Arial Nova" panose="020B0504020202020204" pitchFamily="34" charset="0"/>
            </a:rPr>
            <a:t>mempelajari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ilmu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falsafah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iaitu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logika</a:t>
          </a:r>
          <a:endParaRPr lang="en-MY" sz="2200" kern="1200" dirty="0">
            <a:latin typeface="Arial Nova" panose="020B0504020202020204" pitchFamily="34" charset="0"/>
          </a:endParaRPr>
        </a:p>
      </dsp:txBody>
      <dsp:txXfrm>
        <a:off x="42950" y="3117797"/>
        <a:ext cx="8738787" cy="793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47168-5D55-43AB-8BFB-E76FB8F578EA}" type="datetimeFigureOut">
              <a:rPr lang="en-MY" smtClean="0"/>
              <a:t>10/6/2024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DFDDC-21F8-41B2-B0CC-15492E0B02C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456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9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2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1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90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DARA – Lembaga </a:t>
            </a:r>
            <a:r>
              <a:rPr lang="en-MY" dirty="0" err="1"/>
              <a:t>Kemajuan</a:t>
            </a:r>
            <a:r>
              <a:rPr lang="en-MY" dirty="0"/>
              <a:t> Pahang Tenggara</a:t>
            </a:r>
          </a:p>
          <a:p>
            <a:r>
              <a:rPr lang="en-MY" dirty="0"/>
              <a:t>KESEDAR - Lembaga </a:t>
            </a:r>
            <a:r>
              <a:rPr lang="en-MY" dirty="0" err="1"/>
              <a:t>Kemajuan</a:t>
            </a:r>
            <a:r>
              <a:rPr lang="en-MY" dirty="0"/>
              <a:t> Kelantan Selatan</a:t>
            </a:r>
          </a:p>
          <a:p>
            <a:r>
              <a:rPr lang="en-MY" dirty="0"/>
              <a:t>KEJORA – Lembaga </a:t>
            </a:r>
            <a:r>
              <a:rPr lang="en-MY" dirty="0" err="1"/>
              <a:t>Kemajuan</a:t>
            </a:r>
            <a:r>
              <a:rPr lang="en-MY" dirty="0"/>
              <a:t> Johor Tenggara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DFDDC-21F8-41B2-B0CC-15492E0B02CE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544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6/10/2024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8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8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6/10/2024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3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5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6/10/2024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6/10/2024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1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6/10/2024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072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6/10/2024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3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7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6/10/2024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396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6/10/2024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92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6/10/2024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4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svg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6.svg"/><Relationship Id="rId3" Type="http://schemas.openxmlformats.org/officeDocument/2006/relationships/image" Target="../media/image24.png"/><Relationship Id="rId7" Type="http://schemas.openxmlformats.org/officeDocument/2006/relationships/image" Target="../media/image27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microsoft.com/office/2007/relationships/hdphoto" Target="../media/hdphoto2.wdp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9654BDA8-EE5D-4DC8-BA6E-A93D6501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8" y="736600"/>
            <a:ext cx="7534652" cy="5384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C35C7-01A5-40E7-A20C-348E559BF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814" y="2033516"/>
            <a:ext cx="5928018" cy="2168369"/>
          </a:xfrm>
        </p:spPr>
        <p:txBody>
          <a:bodyPr>
            <a:noAutofit/>
          </a:bodyPr>
          <a:lstStyle/>
          <a:p>
            <a:pPr algn="l"/>
            <a:r>
              <a:rPr lang="en-MY" sz="6000" dirty="0">
                <a:solidFill>
                  <a:schemeClr val="bg1"/>
                </a:solidFill>
                <a:latin typeface="Tw Cen MT Condensed" panose="020B0606020104020203" pitchFamily="34" charset="0"/>
              </a:rPr>
              <a:t>Etika dan </a:t>
            </a:r>
            <a:r>
              <a:rPr lang="en-MY" sz="6000" dirty="0" err="1">
                <a:solidFill>
                  <a:schemeClr val="bg1"/>
                </a:solidFill>
                <a:latin typeface="Tw Cen MT Condensed" panose="020B0606020104020203" pitchFamily="34" charset="0"/>
              </a:rPr>
              <a:t>peradaban</a:t>
            </a:r>
            <a:r>
              <a:rPr lang="en-MY" sz="6000" dirty="0">
                <a:solidFill>
                  <a:schemeClr val="bg1"/>
                </a:solidFill>
                <a:latin typeface="Tw Cen MT Condensed" panose="020B0606020104020203" pitchFamily="34" charset="0"/>
              </a:rPr>
              <a:t> </a:t>
            </a:r>
            <a:r>
              <a:rPr lang="en-MY" sz="6000" dirty="0" err="1">
                <a:solidFill>
                  <a:schemeClr val="bg1"/>
                </a:solidFill>
                <a:latin typeface="Tw Cen MT Condensed" panose="020B0606020104020203" pitchFamily="34" charset="0"/>
              </a:rPr>
              <a:t>dalam</a:t>
            </a:r>
            <a:r>
              <a:rPr lang="en-MY" sz="6000" dirty="0">
                <a:solidFill>
                  <a:schemeClr val="bg1"/>
                </a:solidFill>
                <a:latin typeface="Tw Cen MT Condensed" panose="020B0606020104020203" pitchFamily="34" charset="0"/>
              </a:rPr>
              <a:t> </a:t>
            </a:r>
            <a:r>
              <a:rPr lang="en-MY" sz="6000" dirty="0" err="1">
                <a:solidFill>
                  <a:schemeClr val="bg1"/>
                </a:solidFill>
                <a:latin typeface="Tw Cen MT Condensed" panose="020B0606020104020203" pitchFamily="34" charset="0"/>
              </a:rPr>
              <a:t>masyarakat</a:t>
            </a:r>
            <a:r>
              <a:rPr lang="en-MY" sz="6000" dirty="0">
                <a:solidFill>
                  <a:schemeClr val="bg1"/>
                </a:solidFill>
                <a:latin typeface="Tw Cen MT Condensed" panose="020B0606020104020203" pitchFamily="34" charset="0"/>
              </a:rPr>
              <a:t> </a:t>
            </a:r>
            <a:r>
              <a:rPr lang="en-MY" sz="6000" dirty="0" err="1">
                <a:solidFill>
                  <a:schemeClr val="bg1"/>
                </a:solidFill>
                <a:latin typeface="Tw Cen MT Condensed" panose="020B0606020104020203" pitchFamily="34" charset="0"/>
              </a:rPr>
              <a:t>kepelbagaian</a:t>
            </a:r>
            <a:endParaRPr lang="en-MY" sz="60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0D980-50E7-4281-84A1-8EF6ECBA4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0814" y="4686300"/>
            <a:ext cx="5928018" cy="1057276"/>
          </a:xfrm>
        </p:spPr>
        <p:txBody>
          <a:bodyPr>
            <a:normAutofit lnSpcReduction="10000"/>
          </a:bodyPr>
          <a:lstStyle/>
          <a:p>
            <a:pPr algn="l"/>
            <a:r>
              <a:rPr lang="en-MY" sz="2800" dirty="0">
                <a:latin typeface="Calibri" panose="020F0502020204030204" pitchFamily="34" charset="0"/>
                <a:cs typeface="Calibri" panose="020F0502020204030204" pitchFamily="34" charset="0"/>
              </a:rPr>
              <a:t>3. Ekonomi dan </a:t>
            </a:r>
            <a:r>
              <a:rPr lang="en-MY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Pasaran</a:t>
            </a:r>
            <a:endParaRPr lang="en-MY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MY" sz="28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MY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Falsafah</a:t>
            </a:r>
            <a:r>
              <a:rPr lang="en-MY" sz="2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Pemikiran</a:t>
            </a:r>
            <a:endParaRPr lang="en-MY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erson holding a fish&#10;&#10;Description automatically generated with low confidence">
            <a:extLst>
              <a:ext uri="{FF2B5EF4-FFF2-40B4-BE49-F238E27FC236}">
                <a16:creationId xmlns:a16="http://schemas.microsoft.com/office/drawing/2014/main" id="{67F664A5-0417-45E2-A1A6-39D7CCABF3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19644"/>
          <a:stretch/>
        </p:blipFill>
        <p:spPr>
          <a:xfrm>
            <a:off x="20" y="736600"/>
            <a:ext cx="4657328" cy="5384798"/>
          </a:xfrm>
          <a:prstGeom prst="rect">
            <a:avLst/>
          </a:prstGeom>
        </p:spPr>
      </p:pic>
      <p:sp>
        <p:nvSpPr>
          <p:cNvPr id="7" name="Subtitle 4">
            <a:extLst>
              <a:ext uri="{FF2B5EF4-FFF2-40B4-BE49-F238E27FC236}">
                <a16:creationId xmlns:a16="http://schemas.microsoft.com/office/drawing/2014/main" id="{6680F85A-3AE1-453C-AB81-67719234CFEC}"/>
              </a:ext>
            </a:extLst>
          </p:cNvPr>
          <p:cNvSpPr txBox="1">
            <a:spLocks/>
          </p:cNvSpPr>
          <p:nvPr/>
        </p:nvSpPr>
        <p:spPr>
          <a:xfrm>
            <a:off x="9485195" y="168299"/>
            <a:ext cx="2706806" cy="37761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>
                <a:solidFill>
                  <a:schemeClr val="bg1"/>
                </a:solidFill>
              </a:rPr>
              <a:t>MPU 2162 / MPU 3122</a:t>
            </a:r>
          </a:p>
          <a:p>
            <a:pPr algn="ctr"/>
            <a:endParaRPr lang="en-MY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87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264;p9">
            <a:extLst>
              <a:ext uri="{FF2B5EF4-FFF2-40B4-BE49-F238E27FC236}">
                <a16:creationId xmlns:a16="http://schemas.microsoft.com/office/drawing/2014/main" id="{1628676C-3F54-064F-A99D-5A3FE2F58BC4}"/>
              </a:ext>
            </a:extLst>
          </p:cNvPr>
          <p:cNvSpPr txBox="1"/>
          <p:nvPr/>
        </p:nvSpPr>
        <p:spPr>
          <a:xfrm>
            <a:off x="7706462" y="440117"/>
            <a:ext cx="1579463" cy="484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3600"/>
            </a:pPr>
            <a:r>
              <a:rPr lang="en-US" sz="2400" b="1" u="sng" dirty="0">
                <a:solidFill>
                  <a:schemeClr val="bg1"/>
                </a:solidFill>
                <a:latin typeface="Arial Nova" panose="020B0504020202020204" pitchFamily="34" charset="0"/>
                <a:ea typeface="Lato"/>
                <a:cs typeface="Lato"/>
                <a:sym typeface="Lato"/>
              </a:rPr>
              <a:t>OBJEKTIF</a:t>
            </a:r>
            <a:endParaRPr sz="2400" b="1" u="sng" dirty="0">
              <a:solidFill>
                <a:schemeClr val="bg1"/>
              </a:solidFill>
              <a:latin typeface="Arial Nova" panose="020B0504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07DEC077-3950-4AD6-AF29-C53B9DE46E32}"/>
              </a:ext>
            </a:extLst>
          </p:cNvPr>
          <p:cNvSpPr/>
          <p:nvPr/>
        </p:nvSpPr>
        <p:spPr>
          <a:xfrm>
            <a:off x="792576" y="650285"/>
            <a:ext cx="4009544" cy="547724"/>
          </a:xfrm>
          <a:prstGeom prst="snip1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pPr algn="ctr"/>
            <a:r>
              <a:rPr lang="en-MY" sz="2000" b="1" dirty="0">
                <a:latin typeface="Arial Nova" panose="020B0504020202020204" pitchFamily="34" charset="0"/>
              </a:rPr>
              <a:t>DASAR EKONOMI BARU</a:t>
            </a:r>
          </a:p>
        </p:txBody>
      </p:sp>
      <p:pic>
        <p:nvPicPr>
          <p:cNvPr id="18" name="Picture 17" descr="Economic - Free business icons">
            <a:extLst>
              <a:ext uri="{FF2B5EF4-FFF2-40B4-BE49-F238E27FC236}">
                <a16:creationId xmlns:a16="http://schemas.microsoft.com/office/drawing/2014/main" id="{E16FC5C0-D9DA-4571-B92E-6AAF8F28C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8" y="160580"/>
            <a:ext cx="1142457" cy="11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Single Corner Snipped 22">
            <a:extLst>
              <a:ext uri="{FF2B5EF4-FFF2-40B4-BE49-F238E27FC236}">
                <a16:creationId xmlns:a16="http://schemas.microsoft.com/office/drawing/2014/main" id="{9E0AD1B5-F87E-44EB-8180-46E1ED62B1A8}"/>
              </a:ext>
            </a:extLst>
          </p:cNvPr>
          <p:cNvSpPr/>
          <p:nvPr/>
        </p:nvSpPr>
        <p:spPr>
          <a:xfrm>
            <a:off x="2743559" y="1529571"/>
            <a:ext cx="1936017" cy="401717"/>
          </a:xfrm>
          <a:prstGeom prst="snip1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MY" sz="2000" b="1" dirty="0">
                <a:latin typeface="Arial Nova" panose="020B0504020202020204" pitchFamily="34" charset="0"/>
              </a:rPr>
              <a:t>OBJEKTIF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9CDF50-E46A-4807-A84F-89E20CC618DF}"/>
              </a:ext>
            </a:extLst>
          </p:cNvPr>
          <p:cNvSpPr txBox="1"/>
          <p:nvPr/>
        </p:nvSpPr>
        <p:spPr>
          <a:xfrm>
            <a:off x="2743559" y="2129889"/>
            <a:ext cx="8377158" cy="1992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252000" tIns="72000" rIns="252000" bIns="72000" rtlCol="0">
            <a:spAutoFit/>
          </a:bodyPr>
          <a:lstStyle/>
          <a:p>
            <a:r>
              <a:rPr lang="en-MY" sz="2400" dirty="0" err="1">
                <a:latin typeface="Arial Nova" panose="020B0504020202020204" pitchFamily="34" charset="0"/>
              </a:rPr>
              <a:t>Menyedari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kedudukan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ketidakseimbangan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sosial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ekonomi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itu</a:t>
            </a:r>
            <a:r>
              <a:rPr lang="en-MY" sz="2400" dirty="0">
                <a:latin typeface="Arial Nova" panose="020B0504020202020204" pitchFamily="34" charset="0"/>
              </a:rPr>
              <a:t>, </a:t>
            </a:r>
            <a:r>
              <a:rPr lang="en-MY" sz="2400" dirty="0" err="1">
                <a:latin typeface="Arial Nova" panose="020B0504020202020204" pitchFamily="34" charset="0"/>
              </a:rPr>
              <a:t>kerajaan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telah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mengusahakan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supaya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satu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pendekatan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baru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dalam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pembangunan</a:t>
            </a:r>
            <a:r>
              <a:rPr lang="en-MY" sz="2400" dirty="0">
                <a:latin typeface="Arial Nova" panose="020B0504020202020204" pitchFamily="34" charset="0"/>
              </a:rPr>
              <a:t> negara yang </a:t>
            </a:r>
            <a:r>
              <a:rPr lang="en-MY" sz="2400" dirty="0" err="1">
                <a:latin typeface="Arial Nova" panose="020B0504020202020204" pitchFamily="34" charset="0"/>
              </a:rPr>
              <a:t>melibatkan</a:t>
            </a:r>
            <a:r>
              <a:rPr lang="en-MY" sz="2400" dirty="0">
                <a:latin typeface="Arial Nova" panose="020B0504020202020204" pitchFamily="34" charset="0"/>
              </a:rPr>
              <a:t> program 20 </a:t>
            </a:r>
            <a:r>
              <a:rPr lang="en-MY" sz="2400" dirty="0" err="1">
                <a:latin typeface="Arial Nova" panose="020B0504020202020204" pitchFamily="34" charset="0"/>
              </a:rPr>
              <a:t>tahun</a:t>
            </a:r>
            <a:r>
              <a:rPr lang="en-MY" sz="2400" dirty="0">
                <a:latin typeface="Arial Nova" panose="020B0504020202020204" pitchFamily="34" charset="0"/>
              </a:rPr>
              <a:t> yang </a:t>
            </a:r>
            <a:r>
              <a:rPr lang="en-MY" sz="2400" dirty="0" err="1">
                <a:latin typeface="Arial Nova" panose="020B0504020202020204" pitchFamily="34" charset="0"/>
              </a:rPr>
              <a:t>dikenali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sebagai</a:t>
            </a:r>
            <a:r>
              <a:rPr lang="en-MY" sz="2400" dirty="0">
                <a:latin typeface="Arial Nova" panose="020B0504020202020204" pitchFamily="34" charset="0"/>
              </a:rPr>
              <a:t> Dasar Ekonomi </a:t>
            </a:r>
            <a:r>
              <a:rPr lang="en-MY" sz="2400" dirty="0" err="1">
                <a:latin typeface="Arial Nova" panose="020B0504020202020204" pitchFamily="34" charset="0"/>
              </a:rPr>
              <a:t>Baru</a:t>
            </a:r>
            <a:r>
              <a:rPr lang="en-MY" sz="2400" dirty="0">
                <a:latin typeface="Arial Nova" panose="020B0504020202020204" pitchFamily="34" charset="0"/>
              </a:rPr>
              <a:t>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3B4FED-65EC-4473-90C6-E3BD7C29BB61}"/>
              </a:ext>
            </a:extLst>
          </p:cNvPr>
          <p:cNvSpPr txBox="1"/>
          <p:nvPr/>
        </p:nvSpPr>
        <p:spPr>
          <a:xfrm>
            <a:off x="2743559" y="4320556"/>
            <a:ext cx="8377158" cy="1622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252000" tIns="72000" rIns="252000" bIns="72000" rtlCol="0">
            <a:spAutoFit/>
          </a:bodyPr>
          <a:lstStyle/>
          <a:p>
            <a:r>
              <a:rPr lang="en-MY" sz="2400" dirty="0" err="1">
                <a:latin typeface="Arial Nova" panose="020B0504020202020204" pitchFamily="34" charset="0"/>
              </a:rPr>
              <a:t>Matlamat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utama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dasar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ini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diperkenalkan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ialah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bagi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mewujudkan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perpaduan</a:t>
            </a:r>
            <a:r>
              <a:rPr lang="en-MY" sz="2400" dirty="0">
                <a:latin typeface="Arial Nova" panose="020B0504020202020204" pitchFamily="34" charset="0"/>
              </a:rPr>
              <a:t> negara </a:t>
            </a:r>
            <a:r>
              <a:rPr lang="en-MY" sz="2400" dirty="0" err="1">
                <a:latin typeface="Arial Nova" panose="020B0504020202020204" pitchFamily="34" charset="0"/>
              </a:rPr>
              <a:t>dengan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mengurangkan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perbezaan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ekonomi</a:t>
            </a:r>
            <a:r>
              <a:rPr lang="en-MY" sz="2400" dirty="0">
                <a:latin typeface="Arial Nova" panose="020B0504020202020204" pitchFamily="34" charset="0"/>
              </a:rPr>
              <a:t>, </a:t>
            </a:r>
            <a:r>
              <a:rPr lang="en-MY" sz="2400" dirty="0" err="1">
                <a:latin typeface="Arial Nova" panose="020B0504020202020204" pitchFamily="34" charset="0"/>
              </a:rPr>
              <a:t>sosial</a:t>
            </a:r>
            <a:r>
              <a:rPr lang="en-MY" sz="2400" dirty="0">
                <a:latin typeface="Arial Nova" panose="020B0504020202020204" pitchFamily="34" charset="0"/>
              </a:rPr>
              <a:t>, </a:t>
            </a:r>
            <a:r>
              <a:rPr lang="en-MY" sz="2400" dirty="0" err="1">
                <a:latin typeface="Arial Nova" panose="020B0504020202020204" pitchFamily="34" charset="0"/>
              </a:rPr>
              <a:t>kebudayaan</a:t>
            </a:r>
            <a:r>
              <a:rPr lang="en-MY" sz="2400" dirty="0">
                <a:latin typeface="Arial Nova" panose="020B0504020202020204" pitchFamily="34" charset="0"/>
              </a:rPr>
              <a:t>, </a:t>
            </a:r>
            <a:r>
              <a:rPr lang="en-MY" sz="2400" dirty="0" err="1">
                <a:latin typeface="Arial Nova" panose="020B0504020202020204" pitchFamily="34" charset="0"/>
              </a:rPr>
              <a:t>penempatan</a:t>
            </a:r>
            <a:r>
              <a:rPr lang="en-MY" sz="2400" dirty="0">
                <a:latin typeface="Arial Nova" panose="020B0504020202020204" pitchFamily="34" charset="0"/>
              </a:rPr>
              <a:t> dan </a:t>
            </a:r>
            <a:r>
              <a:rPr lang="en-MY" sz="2400" dirty="0" err="1">
                <a:latin typeface="Arial Nova" panose="020B0504020202020204" pitchFamily="34" charset="0"/>
              </a:rPr>
              <a:t>sebagainya</a:t>
            </a:r>
            <a:r>
              <a:rPr lang="en-MY" sz="2400" dirty="0">
                <a:latin typeface="Arial Nova" panose="020B0504020202020204" pitchFamily="34" charset="0"/>
              </a:rPr>
              <a:t>.</a:t>
            </a:r>
          </a:p>
        </p:txBody>
      </p:sp>
      <p:pic>
        <p:nvPicPr>
          <p:cNvPr id="3076" name="Picture 4" descr="Green, economic, business, growth, finance, economy Free Icon - Icon-Icons .com">
            <a:extLst>
              <a:ext uri="{FF2B5EF4-FFF2-40B4-BE49-F238E27FC236}">
                <a16:creationId xmlns:a16="http://schemas.microsoft.com/office/drawing/2014/main" id="{D0062D55-5D42-4D1A-A088-2F301679F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3" r="23911" b="-6093"/>
          <a:stretch/>
        </p:blipFill>
        <p:spPr bwMode="auto">
          <a:xfrm>
            <a:off x="874517" y="2316000"/>
            <a:ext cx="1286839" cy="169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nity - Free hands and gestures icons">
            <a:extLst>
              <a:ext uri="{FF2B5EF4-FFF2-40B4-BE49-F238E27FC236}">
                <a16:creationId xmlns:a16="http://schemas.microsoft.com/office/drawing/2014/main" id="{161A0E31-3670-40A3-BE19-124EABCA8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83" y="4320556"/>
            <a:ext cx="1322892" cy="13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49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07DEC077-3950-4AD6-AF29-C53B9DE46E32}"/>
              </a:ext>
            </a:extLst>
          </p:cNvPr>
          <p:cNvSpPr/>
          <p:nvPr/>
        </p:nvSpPr>
        <p:spPr>
          <a:xfrm>
            <a:off x="792576" y="650285"/>
            <a:ext cx="4009544" cy="547724"/>
          </a:xfrm>
          <a:prstGeom prst="snip1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pPr algn="ctr"/>
            <a:r>
              <a:rPr lang="en-MY" sz="2000" b="1" dirty="0">
                <a:latin typeface="Arial Nova" panose="020B0504020202020204" pitchFamily="34" charset="0"/>
              </a:rPr>
              <a:t>DASAR EKONOMI BARU</a:t>
            </a:r>
          </a:p>
        </p:txBody>
      </p:sp>
      <p:pic>
        <p:nvPicPr>
          <p:cNvPr id="18" name="Picture 17" descr="Economic - Free business icons">
            <a:extLst>
              <a:ext uri="{FF2B5EF4-FFF2-40B4-BE49-F238E27FC236}">
                <a16:creationId xmlns:a16="http://schemas.microsoft.com/office/drawing/2014/main" id="{E16FC5C0-D9DA-4571-B92E-6AAF8F28C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8" y="160580"/>
            <a:ext cx="1142457" cy="11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Single Corner Snipped 22">
            <a:extLst>
              <a:ext uri="{FF2B5EF4-FFF2-40B4-BE49-F238E27FC236}">
                <a16:creationId xmlns:a16="http://schemas.microsoft.com/office/drawing/2014/main" id="{9E0AD1B5-F87E-44EB-8180-46E1ED62B1A8}"/>
              </a:ext>
            </a:extLst>
          </p:cNvPr>
          <p:cNvSpPr/>
          <p:nvPr/>
        </p:nvSpPr>
        <p:spPr>
          <a:xfrm>
            <a:off x="349983" y="1407801"/>
            <a:ext cx="4452137" cy="401717"/>
          </a:xfrm>
          <a:prstGeom prst="snip1Rect">
            <a:avLst/>
          </a:prstGeom>
          <a:solidFill>
            <a:srgbClr val="005D6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MY" sz="2000" b="1" dirty="0">
                <a:latin typeface="Arial Nova" panose="020B0504020202020204" pitchFamily="34" charset="0"/>
              </a:rPr>
              <a:t>Strategi </a:t>
            </a:r>
            <a:r>
              <a:rPr lang="en-MY" sz="2000" b="1" dirty="0" err="1">
                <a:latin typeface="Arial Nova" panose="020B0504020202020204" pitchFamily="34" charset="0"/>
              </a:rPr>
              <a:t>Perlaksanaan</a:t>
            </a:r>
            <a:endParaRPr lang="en-MY" sz="2000" b="1" dirty="0">
              <a:latin typeface="Arial Nova" panose="020B05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9CDF50-E46A-4807-A84F-89E20CC618DF}"/>
              </a:ext>
            </a:extLst>
          </p:cNvPr>
          <p:cNvSpPr txBox="1"/>
          <p:nvPr/>
        </p:nvSpPr>
        <p:spPr>
          <a:xfrm>
            <a:off x="914400" y="2802037"/>
            <a:ext cx="3887720" cy="1992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252000" tIns="72000" rIns="252000" bIns="72000" rtlCol="0">
            <a:spAutoFit/>
          </a:bodyPr>
          <a:lstStyle/>
          <a:p>
            <a:r>
              <a:rPr lang="en-MY" sz="2000" dirty="0" err="1">
                <a:latin typeface="Arial Nova" panose="020B0504020202020204" pitchFamily="34" charset="0"/>
              </a:rPr>
              <a:t>Rancangan-rancangan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pembangunan</a:t>
            </a:r>
            <a:r>
              <a:rPr lang="en-MY" sz="2000" dirty="0">
                <a:latin typeface="Arial Nova" panose="020B0504020202020204" pitchFamily="34" charset="0"/>
              </a:rPr>
              <a:t> di </a:t>
            </a:r>
            <a:r>
              <a:rPr lang="en-MY" sz="2000" dirty="0" err="1">
                <a:latin typeface="Arial Nova" panose="020B0504020202020204" pitchFamily="34" charset="0"/>
              </a:rPr>
              <a:t>bawah</a:t>
            </a:r>
            <a:r>
              <a:rPr lang="en-MY" sz="2000" dirty="0">
                <a:latin typeface="Arial Nova" panose="020B0504020202020204" pitchFamily="34" charset="0"/>
              </a:rPr>
              <a:t> Dasar Ekonomi </a:t>
            </a:r>
            <a:r>
              <a:rPr lang="en-MY" sz="2000" dirty="0" err="1">
                <a:latin typeface="Arial Nova" panose="020B0504020202020204" pitchFamily="34" charset="0"/>
              </a:rPr>
              <a:t>Baru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adalah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disusun</a:t>
            </a:r>
            <a:r>
              <a:rPr lang="en-MY" sz="2000" dirty="0">
                <a:latin typeface="Arial Nova" panose="020B0504020202020204" pitchFamily="34" charset="0"/>
              </a:rPr>
              <a:t> dan </a:t>
            </a:r>
            <a:r>
              <a:rPr lang="en-MY" sz="2000" dirty="0" err="1">
                <a:latin typeface="Arial Nova" panose="020B0504020202020204" pitchFamily="34" charset="0"/>
              </a:rPr>
              <a:t>dijalankan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menerusi</a:t>
            </a:r>
            <a:r>
              <a:rPr lang="en-MY" sz="2000" dirty="0">
                <a:latin typeface="Arial Nova" panose="020B0504020202020204" pitchFamily="34" charset="0"/>
              </a:rPr>
              <a:t> strategi </a:t>
            </a:r>
            <a:r>
              <a:rPr lang="en-MY" sz="2000" dirty="0" err="1">
                <a:latin typeface="Arial Nova" panose="020B0504020202020204" pitchFamily="34" charset="0"/>
              </a:rPr>
              <a:t>serampang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dua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mata</a:t>
            </a:r>
            <a:r>
              <a:rPr lang="en-MY" sz="2000" dirty="0">
                <a:latin typeface="Arial Nova" panose="020B0504020202020204" pitchFamily="34" charset="0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3B4FED-65EC-4473-90C6-E3BD7C29BB61}"/>
              </a:ext>
            </a:extLst>
          </p:cNvPr>
          <p:cNvSpPr txBox="1"/>
          <p:nvPr/>
        </p:nvSpPr>
        <p:spPr>
          <a:xfrm>
            <a:off x="6303348" y="1117748"/>
            <a:ext cx="5096076" cy="16842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252000" tIns="72000" rIns="252000" bIns="72000" rtlCol="0">
            <a:spAutoFit/>
          </a:bodyPr>
          <a:lstStyle/>
          <a:p>
            <a:r>
              <a:rPr lang="en-MY" sz="2000" dirty="0" err="1">
                <a:latin typeface="Arial Nova" panose="020B0504020202020204" pitchFamily="34" charset="0"/>
              </a:rPr>
              <a:t>Mengurangkan</a:t>
            </a:r>
            <a:r>
              <a:rPr lang="en-MY" sz="2000" dirty="0">
                <a:latin typeface="Arial Nova" panose="020B0504020202020204" pitchFamily="34" charset="0"/>
              </a:rPr>
              <a:t> dan </a:t>
            </a:r>
            <a:r>
              <a:rPr lang="en-MY" sz="2000" dirty="0" err="1">
                <a:latin typeface="Arial Nova" panose="020B0504020202020204" pitchFamily="34" charset="0"/>
              </a:rPr>
              <a:t>seterusnya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membasmi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kemiskinan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dengan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memperbanyakkan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peluang-peluang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pekerjaan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kepada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semua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rakyat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tanpa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mengira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kaum</a:t>
            </a:r>
            <a:r>
              <a:rPr lang="en-MY" sz="2000" dirty="0"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217470-91FF-4FC9-951C-E57174F97790}"/>
              </a:ext>
            </a:extLst>
          </p:cNvPr>
          <p:cNvSpPr txBox="1"/>
          <p:nvPr/>
        </p:nvSpPr>
        <p:spPr>
          <a:xfrm>
            <a:off x="6303348" y="4490466"/>
            <a:ext cx="5096076" cy="1376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252000" tIns="72000" rIns="252000" bIns="72000" rtlCol="0">
            <a:spAutoFit/>
          </a:bodyPr>
          <a:lstStyle/>
          <a:p>
            <a:r>
              <a:rPr lang="en-MY" sz="2000" dirty="0" err="1">
                <a:latin typeface="Arial Nova" panose="020B0504020202020204" pitchFamily="34" charset="0"/>
              </a:rPr>
              <a:t>Penyusunan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semula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masyarakat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untuk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mengurangkan</a:t>
            </a:r>
            <a:r>
              <a:rPr lang="en-MY" sz="2000" dirty="0">
                <a:latin typeface="Arial Nova" panose="020B0504020202020204" pitchFamily="34" charset="0"/>
              </a:rPr>
              <a:t> dan </a:t>
            </a:r>
            <a:r>
              <a:rPr lang="en-MY" sz="2000" dirty="0" err="1">
                <a:latin typeface="Arial Nova" panose="020B0504020202020204" pitchFamily="34" charset="0"/>
              </a:rPr>
              <a:t>seterusnya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menghapuskan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pengenalan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kaum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mengikut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fungsi-fungsi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ekonomi</a:t>
            </a:r>
            <a:r>
              <a:rPr lang="en-MY" sz="2000" dirty="0">
                <a:latin typeface="Arial Nova" panose="020B0504020202020204" pitchFamily="34" charset="0"/>
              </a:rPr>
              <a:t>.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AD91ED58-FF11-49BD-A7A4-34083D13FF79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 flipV="1">
            <a:off x="4802120" y="1959893"/>
            <a:ext cx="1501228" cy="1838177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7A8B7CCF-AA0A-4C06-8260-D43714842CD6}"/>
              </a:ext>
            </a:extLst>
          </p:cNvPr>
          <p:cNvCxnSpPr>
            <a:cxnSpLocks/>
            <a:stCxn id="24" idx="3"/>
            <a:endCxn id="11" idx="1"/>
          </p:cNvCxnSpPr>
          <p:nvPr/>
        </p:nvCxnSpPr>
        <p:spPr>
          <a:xfrm>
            <a:off x="4802120" y="3798070"/>
            <a:ext cx="1501228" cy="1380653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Exam - Free education icons">
            <a:extLst>
              <a:ext uri="{FF2B5EF4-FFF2-40B4-BE49-F238E27FC236}">
                <a16:creationId xmlns:a16="http://schemas.microsoft.com/office/drawing/2014/main" id="{2BDB76BD-B8CD-C685-1B8E-D9263C791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767">
            <a:off x="4867301" y="567128"/>
            <a:ext cx="775492" cy="77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80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07DEC077-3950-4AD6-AF29-C53B9DE46E32}"/>
              </a:ext>
            </a:extLst>
          </p:cNvPr>
          <p:cNvSpPr/>
          <p:nvPr/>
        </p:nvSpPr>
        <p:spPr>
          <a:xfrm>
            <a:off x="792576" y="650285"/>
            <a:ext cx="4009544" cy="547724"/>
          </a:xfrm>
          <a:prstGeom prst="snip1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pPr algn="ctr"/>
            <a:r>
              <a:rPr lang="en-MY" sz="2000" b="1" dirty="0">
                <a:latin typeface="Arial Nova" panose="020B0504020202020204" pitchFamily="34" charset="0"/>
              </a:rPr>
              <a:t>DASAR EKONOMI BARU</a:t>
            </a:r>
          </a:p>
        </p:txBody>
      </p:sp>
      <p:pic>
        <p:nvPicPr>
          <p:cNvPr id="18" name="Picture 17" descr="Economic - Free business icons">
            <a:extLst>
              <a:ext uri="{FF2B5EF4-FFF2-40B4-BE49-F238E27FC236}">
                <a16:creationId xmlns:a16="http://schemas.microsoft.com/office/drawing/2014/main" id="{E16FC5C0-D9DA-4571-B92E-6AAF8F28C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8" y="160580"/>
            <a:ext cx="1142457" cy="11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Single Corner Snipped 22">
            <a:extLst>
              <a:ext uri="{FF2B5EF4-FFF2-40B4-BE49-F238E27FC236}">
                <a16:creationId xmlns:a16="http://schemas.microsoft.com/office/drawing/2014/main" id="{9E0AD1B5-F87E-44EB-8180-46E1ED62B1A8}"/>
              </a:ext>
            </a:extLst>
          </p:cNvPr>
          <p:cNvSpPr/>
          <p:nvPr/>
        </p:nvSpPr>
        <p:spPr>
          <a:xfrm>
            <a:off x="349983" y="1407801"/>
            <a:ext cx="4452137" cy="401717"/>
          </a:xfrm>
          <a:prstGeom prst="snip1Rect">
            <a:avLst/>
          </a:prstGeom>
          <a:solidFill>
            <a:srgbClr val="005D6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MY" sz="2000" b="1" dirty="0">
                <a:latin typeface="Arial Nova" panose="020B0504020202020204" pitchFamily="34" charset="0"/>
              </a:rPr>
              <a:t>Strategi </a:t>
            </a:r>
            <a:r>
              <a:rPr lang="en-MY" sz="2000" b="1" dirty="0" err="1">
                <a:latin typeface="Arial Nova" panose="020B0504020202020204" pitchFamily="34" charset="0"/>
              </a:rPr>
              <a:t>Perlaksanaan</a:t>
            </a:r>
            <a:endParaRPr lang="en-MY" sz="2000" b="1" dirty="0">
              <a:latin typeface="Arial Nova" panose="020B05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9CDF50-E46A-4807-A84F-89E20CC618DF}"/>
              </a:ext>
            </a:extLst>
          </p:cNvPr>
          <p:cNvSpPr txBox="1"/>
          <p:nvPr/>
        </p:nvSpPr>
        <p:spPr>
          <a:xfrm>
            <a:off x="5029200" y="411768"/>
            <a:ext cx="6941452" cy="1376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252000" tIns="72000" rIns="252000" bIns="72000" rtlCol="0">
            <a:spAutoFit/>
          </a:bodyPr>
          <a:lstStyle/>
          <a:p>
            <a:r>
              <a:rPr lang="en-MY" sz="2000" dirty="0" err="1">
                <a:latin typeface="Arial Nova" panose="020B0504020202020204" pitchFamily="34" charset="0"/>
              </a:rPr>
              <a:t>Kemiskinan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ialah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sebab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utama</a:t>
            </a:r>
            <a:r>
              <a:rPr lang="en-MY" sz="2000" dirty="0">
                <a:latin typeface="Arial Nova" panose="020B0504020202020204" pitchFamily="34" charset="0"/>
              </a:rPr>
              <a:t> yang </a:t>
            </a:r>
            <a:r>
              <a:rPr lang="en-MY" sz="2000" dirty="0" err="1">
                <a:latin typeface="Arial Nova" panose="020B0504020202020204" pitchFamily="34" charset="0"/>
              </a:rPr>
              <a:t>menimbulkan</a:t>
            </a:r>
            <a:r>
              <a:rPr lang="en-MY" sz="2000" dirty="0">
                <a:latin typeface="Arial Nova" panose="020B0504020202020204" pitchFamily="34" charset="0"/>
              </a:rPr>
              <a:t> rasa </a:t>
            </a:r>
            <a:r>
              <a:rPr lang="en-MY" sz="2000" dirty="0" err="1">
                <a:latin typeface="Arial Nova" panose="020B0504020202020204" pitchFamily="34" charset="0"/>
              </a:rPr>
              <a:t>tidak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puas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hati</a:t>
            </a:r>
            <a:r>
              <a:rPr lang="en-MY" sz="2000" dirty="0">
                <a:latin typeface="Arial Nova" panose="020B0504020202020204" pitchFamily="34" charset="0"/>
              </a:rPr>
              <a:t> pada </a:t>
            </a:r>
            <a:r>
              <a:rPr lang="en-MY" sz="2000" dirty="0" err="1">
                <a:latin typeface="Arial Nova" panose="020B0504020202020204" pitchFamily="34" charset="0"/>
              </a:rPr>
              <a:t>rakyat</a:t>
            </a:r>
            <a:r>
              <a:rPr lang="en-MY" sz="2000" dirty="0">
                <a:latin typeface="Arial Nova" panose="020B0504020202020204" pitchFamily="34" charset="0"/>
              </a:rPr>
              <a:t>. </a:t>
            </a:r>
            <a:r>
              <a:rPr lang="en-MY" sz="2000" dirty="0" err="1">
                <a:latin typeface="Arial Nova" panose="020B0504020202020204" pitchFamily="34" charset="0"/>
              </a:rPr>
              <a:t>Ini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boleh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menggugat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perpaduan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antara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kaum</a:t>
            </a:r>
            <a:r>
              <a:rPr lang="en-MY" sz="2000" dirty="0">
                <a:latin typeface="Arial Nova" panose="020B0504020202020204" pitchFamily="34" charset="0"/>
              </a:rPr>
              <a:t> (</a:t>
            </a:r>
            <a:r>
              <a:rPr lang="en-MY" sz="2000" dirty="0" err="1">
                <a:latin typeface="Arial Nova" panose="020B0504020202020204" pitchFamily="34" charset="0"/>
              </a:rPr>
              <a:t>Melayu</a:t>
            </a:r>
            <a:r>
              <a:rPr lang="en-MY" sz="2000" dirty="0">
                <a:latin typeface="Arial Nova" panose="020B0504020202020204" pitchFamily="34" charset="0"/>
              </a:rPr>
              <a:t> paling miskin pada </a:t>
            </a:r>
            <a:r>
              <a:rPr lang="en-MY" sz="2000" dirty="0" err="1">
                <a:latin typeface="Arial Nova" panose="020B0504020202020204" pitchFamily="34" charset="0"/>
              </a:rPr>
              <a:t>waktu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itu</a:t>
            </a:r>
            <a:r>
              <a:rPr lang="en-MY" sz="2000" dirty="0">
                <a:latin typeface="Arial Nova" panose="020B0504020202020204" pitchFamily="34" charset="0"/>
              </a:rPr>
              <a:t>, </a:t>
            </a:r>
            <a:r>
              <a:rPr lang="en-MY" sz="2000" dirty="0" err="1">
                <a:latin typeface="Arial Nova" panose="020B0504020202020204" pitchFamily="34" charset="0"/>
              </a:rPr>
              <a:t>tertumpu</a:t>
            </a:r>
            <a:r>
              <a:rPr lang="en-MY" sz="2000" dirty="0">
                <a:latin typeface="Arial Nova" panose="020B0504020202020204" pitchFamily="34" charset="0"/>
              </a:rPr>
              <a:t> pada </a:t>
            </a:r>
            <a:r>
              <a:rPr lang="en-MY" sz="2000" dirty="0" err="1">
                <a:latin typeface="Arial Nova" panose="020B0504020202020204" pitchFamily="34" charset="0"/>
              </a:rPr>
              <a:t>aktiviti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pertanian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tradisional</a:t>
            </a:r>
            <a:r>
              <a:rPr lang="en-MY" sz="2000" dirty="0">
                <a:latin typeface="Arial Nova" panose="020B0504020202020204" pitchFamily="34" charset="0"/>
              </a:rPr>
              <a:t>).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F075C70-1C43-4153-B458-1A0E4813D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562374"/>
              </p:ext>
            </p:extLst>
          </p:nvPr>
        </p:nvGraphicFramePr>
        <p:xfrm>
          <a:off x="261109" y="2019310"/>
          <a:ext cx="116697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4154467-51C0-4E63-9927-215A813E74DA}"/>
              </a:ext>
            </a:extLst>
          </p:cNvPr>
          <p:cNvSpPr txBox="1"/>
          <p:nvPr/>
        </p:nvSpPr>
        <p:spPr>
          <a:xfrm>
            <a:off x="221348" y="2276977"/>
            <a:ext cx="11837535" cy="4531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44000" tIns="72000" rIns="144000" bIns="72000" rtlCol="0">
            <a:spAutoFit/>
          </a:bodyPr>
          <a:lstStyle/>
          <a:p>
            <a:r>
              <a:rPr lang="en-MY" sz="2000" dirty="0">
                <a:latin typeface="Arial Nova" panose="020B0504020202020204" pitchFamily="34" charset="0"/>
              </a:rPr>
              <a:t>Usaha </a:t>
            </a:r>
            <a:r>
              <a:rPr lang="en-MY" sz="2000" dirty="0" err="1">
                <a:latin typeface="Arial Nova" panose="020B0504020202020204" pitchFamily="34" charset="0"/>
              </a:rPr>
              <a:t>untuk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menyelesaikan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masalah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sosial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ekonomi</a:t>
            </a:r>
            <a:r>
              <a:rPr lang="en-MY" sz="2000" dirty="0">
                <a:latin typeface="Arial Nova" panose="020B0504020202020204" pitchFamily="34" charset="0"/>
              </a:rPr>
              <a:t> dan </a:t>
            </a:r>
            <a:r>
              <a:rPr lang="en-MY" sz="2000" dirty="0" err="1">
                <a:latin typeface="Arial Nova" panose="020B0504020202020204" pitchFamily="34" charset="0"/>
              </a:rPr>
              <a:t>projek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pembangunan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telah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dirangka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supaya</a:t>
            </a:r>
            <a:r>
              <a:rPr lang="en-MY" sz="2000" dirty="0">
                <a:latin typeface="Arial Nova" panose="020B0504020202020204" pitchFamily="34" charset="0"/>
              </a:rPr>
              <a:t>:</a:t>
            </a:r>
          </a:p>
        </p:txBody>
      </p:sp>
      <p:pic>
        <p:nvPicPr>
          <p:cNvPr id="3" name="Picture 2" descr="Exam - Free education icons">
            <a:extLst>
              <a:ext uri="{FF2B5EF4-FFF2-40B4-BE49-F238E27FC236}">
                <a16:creationId xmlns:a16="http://schemas.microsoft.com/office/drawing/2014/main" id="{B6AA271A-C7EE-FD4C-BD64-98CF194EF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767">
            <a:off x="4527914" y="1320789"/>
            <a:ext cx="775492" cy="77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5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C66C48-7253-4046-9795-4E3FD7574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FCBC9-712E-4D4F-BEBA-058CC8451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47C4AA-559E-40E6-931A-841553E9D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B4F80B-50B4-42A0-9E61-9B36BC888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ABA9DC-A239-4DAB-8BAD-C5299777D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E4C607-80F0-4EF7-A05B-555584C58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597578-EF16-4BED-AC65-B4D5185B1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D310D9-892F-48E3-9304-0A88895EE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264;p9">
            <a:extLst>
              <a:ext uri="{FF2B5EF4-FFF2-40B4-BE49-F238E27FC236}">
                <a16:creationId xmlns:a16="http://schemas.microsoft.com/office/drawing/2014/main" id="{1628676C-3F54-064F-A99D-5A3FE2F58BC4}"/>
              </a:ext>
            </a:extLst>
          </p:cNvPr>
          <p:cNvSpPr txBox="1"/>
          <p:nvPr/>
        </p:nvSpPr>
        <p:spPr>
          <a:xfrm>
            <a:off x="7982488" y="446797"/>
            <a:ext cx="1579463" cy="484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3600"/>
            </a:pPr>
            <a:r>
              <a:rPr lang="en-US" sz="2400" b="1" u="sng" dirty="0">
                <a:solidFill>
                  <a:schemeClr val="bg1"/>
                </a:solidFill>
                <a:latin typeface="Arial Nova" panose="020B0504020202020204" pitchFamily="34" charset="0"/>
                <a:ea typeface="Lato"/>
                <a:cs typeface="Lato"/>
                <a:sym typeface="Lato"/>
              </a:rPr>
              <a:t>OBJEKTIF</a:t>
            </a:r>
            <a:endParaRPr sz="2400" b="1" u="sng" dirty="0">
              <a:solidFill>
                <a:schemeClr val="bg1"/>
              </a:solidFill>
              <a:latin typeface="Arial Nova" panose="020B0504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07DEC077-3950-4AD6-AF29-C53B9DE46E32}"/>
              </a:ext>
            </a:extLst>
          </p:cNvPr>
          <p:cNvSpPr/>
          <p:nvPr/>
        </p:nvSpPr>
        <p:spPr>
          <a:xfrm>
            <a:off x="792576" y="650285"/>
            <a:ext cx="4009544" cy="547724"/>
          </a:xfrm>
          <a:prstGeom prst="snip1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pPr algn="ctr"/>
            <a:r>
              <a:rPr lang="en-MY" sz="2000" b="1" dirty="0">
                <a:latin typeface="Arial Nova" panose="020B0504020202020204" pitchFamily="34" charset="0"/>
              </a:rPr>
              <a:t>DASAR EKONOMI BARU</a:t>
            </a:r>
          </a:p>
        </p:txBody>
      </p:sp>
      <p:pic>
        <p:nvPicPr>
          <p:cNvPr id="18" name="Picture 17" descr="Economic - Free business icons">
            <a:extLst>
              <a:ext uri="{FF2B5EF4-FFF2-40B4-BE49-F238E27FC236}">
                <a16:creationId xmlns:a16="http://schemas.microsoft.com/office/drawing/2014/main" id="{E16FC5C0-D9DA-4571-B92E-6AAF8F28C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8" y="160580"/>
            <a:ext cx="1142457" cy="11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Single Corner Snipped 22">
            <a:extLst>
              <a:ext uri="{FF2B5EF4-FFF2-40B4-BE49-F238E27FC236}">
                <a16:creationId xmlns:a16="http://schemas.microsoft.com/office/drawing/2014/main" id="{9E0AD1B5-F87E-44EB-8180-46E1ED62B1A8}"/>
              </a:ext>
            </a:extLst>
          </p:cNvPr>
          <p:cNvSpPr/>
          <p:nvPr/>
        </p:nvSpPr>
        <p:spPr>
          <a:xfrm>
            <a:off x="311161" y="1501638"/>
            <a:ext cx="4490959" cy="401717"/>
          </a:xfrm>
          <a:prstGeom prst="snip1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MY" sz="2000" b="1" dirty="0" err="1">
                <a:latin typeface="Arial Nova" panose="020B0504020202020204" pitchFamily="34" charset="0"/>
              </a:rPr>
              <a:t>Penyusunan</a:t>
            </a:r>
            <a:r>
              <a:rPr lang="en-MY" sz="2000" b="1" dirty="0">
                <a:latin typeface="Arial Nova" panose="020B0504020202020204" pitchFamily="34" charset="0"/>
              </a:rPr>
              <a:t> </a:t>
            </a:r>
            <a:r>
              <a:rPr lang="en-MY" sz="2000" b="1" dirty="0" err="1">
                <a:latin typeface="Arial Nova" panose="020B0504020202020204" pitchFamily="34" charset="0"/>
              </a:rPr>
              <a:t>Semula</a:t>
            </a:r>
            <a:r>
              <a:rPr lang="en-MY" sz="2000" b="1" dirty="0">
                <a:latin typeface="Arial Nova" panose="020B0504020202020204" pitchFamily="34" charset="0"/>
              </a:rPr>
              <a:t> Masyarakat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9CDF50-E46A-4807-A84F-89E20CC618DF}"/>
              </a:ext>
            </a:extLst>
          </p:cNvPr>
          <p:cNvSpPr txBox="1"/>
          <p:nvPr/>
        </p:nvSpPr>
        <p:spPr>
          <a:xfrm>
            <a:off x="221348" y="2044114"/>
            <a:ext cx="5673505" cy="10687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44000" tIns="72000" rIns="144000" bIns="72000" rtlCol="0">
            <a:spAutoFit/>
          </a:bodyPr>
          <a:lstStyle/>
          <a:p>
            <a:r>
              <a:rPr lang="en-MY" sz="2000" dirty="0" err="1">
                <a:latin typeface="Arial Nova" panose="020B0504020202020204" pitchFamily="34" charset="0"/>
              </a:rPr>
              <a:t>Meninggikan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daya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pengeluaran</a:t>
            </a:r>
            <a:r>
              <a:rPr lang="en-MY" sz="2000" dirty="0">
                <a:latin typeface="Arial Nova" panose="020B0504020202020204" pitchFamily="34" charset="0"/>
              </a:rPr>
              <a:t> dan </a:t>
            </a:r>
            <a:r>
              <a:rPr lang="en-MY" sz="2000" dirty="0" err="1">
                <a:latin typeface="Arial Nova" panose="020B0504020202020204" pitchFamily="34" charset="0"/>
              </a:rPr>
              <a:t>taraf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kehidupan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golongan</a:t>
            </a:r>
            <a:r>
              <a:rPr lang="en-MY" sz="2000" dirty="0">
                <a:latin typeface="Arial Nova" panose="020B0504020202020204" pitchFamily="34" charset="0"/>
              </a:rPr>
              <a:t> miskin </a:t>
            </a:r>
            <a:r>
              <a:rPr lang="en-MY" sz="2000" dirty="0" err="1">
                <a:latin typeface="Arial Nova" panose="020B0504020202020204" pitchFamily="34" charset="0"/>
              </a:rPr>
              <a:t>melalui</a:t>
            </a:r>
            <a:r>
              <a:rPr lang="en-MY" sz="2000" dirty="0">
                <a:latin typeface="Arial Nova" panose="020B0504020202020204" pitchFamily="34" charset="0"/>
              </a:rPr>
              <a:t> proses </a:t>
            </a:r>
            <a:r>
              <a:rPr lang="en-MY" sz="2000" dirty="0" err="1">
                <a:latin typeface="Arial Nova" panose="020B0504020202020204" pitchFamily="34" charset="0"/>
              </a:rPr>
              <a:t>memodenkan</a:t>
            </a:r>
            <a:r>
              <a:rPr lang="en-MY" sz="2000" dirty="0">
                <a:latin typeface="Arial Nova" panose="020B0504020202020204" pitchFamily="34" charset="0"/>
              </a:rPr>
              <a:t> Kawasan </a:t>
            </a:r>
            <a:r>
              <a:rPr lang="en-MY" sz="2000" dirty="0" err="1">
                <a:latin typeface="Arial Nova" panose="020B0504020202020204" pitchFamily="34" charset="0"/>
              </a:rPr>
              <a:t>luar</a:t>
            </a:r>
            <a:r>
              <a:rPr lang="en-MY" sz="2000" dirty="0">
                <a:latin typeface="Arial Nova" panose="020B0504020202020204" pitchFamily="34" charset="0"/>
              </a:rPr>
              <a:t> bandar.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DF24B-4E8D-48C9-B8CF-F091778F52D0}"/>
              </a:ext>
            </a:extLst>
          </p:cNvPr>
          <p:cNvSpPr txBox="1"/>
          <p:nvPr/>
        </p:nvSpPr>
        <p:spPr>
          <a:xfrm>
            <a:off x="6248662" y="2044114"/>
            <a:ext cx="5673933" cy="1992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44000" tIns="72000" rIns="144000" bIns="72000" rtlCol="0">
            <a:spAutoFit/>
          </a:bodyPr>
          <a:lstStyle/>
          <a:p>
            <a:r>
              <a:rPr lang="en-MY" sz="2000" dirty="0" err="1">
                <a:latin typeface="Arial Nova" panose="020B0504020202020204" pitchFamily="34" charset="0"/>
              </a:rPr>
              <a:t>Mengurangkan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keadaan</a:t>
            </a:r>
            <a:r>
              <a:rPr lang="en-MY" sz="2000" dirty="0">
                <a:latin typeface="Arial Nova" panose="020B0504020202020204" pitchFamily="34" charset="0"/>
              </a:rPr>
              <a:t> yang </a:t>
            </a:r>
            <a:r>
              <a:rPr lang="en-MY" sz="2000" dirty="0" err="1">
                <a:latin typeface="Arial Nova" panose="020B0504020202020204" pitchFamily="34" charset="0"/>
              </a:rPr>
              <a:t>tidak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seimbang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dalam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struktur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guna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tenaga</a:t>
            </a:r>
            <a:r>
              <a:rPr lang="en-MY" sz="2000" dirty="0">
                <a:latin typeface="Arial Nova" panose="020B0504020202020204" pitchFamily="34" charset="0"/>
              </a:rPr>
              <a:t> yang </a:t>
            </a:r>
            <a:r>
              <a:rPr lang="en-MY" sz="2000" dirty="0" err="1">
                <a:latin typeface="Arial Nova" panose="020B0504020202020204" pitchFamily="34" charset="0"/>
              </a:rPr>
              <a:t>terdapat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sekarang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ini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dengan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cara</a:t>
            </a:r>
            <a:r>
              <a:rPr lang="en-MY" sz="2000" dirty="0">
                <a:latin typeface="Arial Nova" panose="020B0504020202020204" pitchFamily="34" charset="0"/>
              </a:rPr>
              <a:t> yang </a:t>
            </a:r>
            <a:r>
              <a:rPr lang="en-MY" sz="2000" dirty="0" err="1">
                <a:latin typeface="Arial Nova" panose="020B0504020202020204" pitchFamily="34" charset="0"/>
              </a:rPr>
              <a:t>progresif</a:t>
            </a:r>
            <a:r>
              <a:rPr lang="en-MY" sz="2000" dirty="0">
                <a:latin typeface="Arial Nova" panose="020B0504020202020204" pitchFamily="34" charset="0"/>
              </a:rPr>
              <a:t> dan </a:t>
            </a:r>
            <a:r>
              <a:rPr lang="en-MY" sz="2000" dirty="0" err="1">
                <a:latin typeface="Arial Nova" panose="020B0504020202020204" pitchFamily="34" charset="0"/>
              </a:rPr>
              <a:t>menerusi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pertumbuhan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ekonomi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seluruhnya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supaya</a:t>
            </a:r>
            <a:r>
              <a:rPr lang="en-MY" sz="2000" dirty="0">
                <a:latin typeface="Arial Nova" panose="020B0504020202020204" pitchFamily="34" charset="0"/>
              </a:rPr>
              <a:t> pada </a:t>
            </a:r>
            <a:r>
              <a:rPr lang="en-MY" sz="2000" dirty="0" err="1">
                <a:latin typeface="Arial Nova" panose="020B0504020202020204" pitchFamily="34" charset="0"/>
              </a:rPr>
              <a:t>tahun</a:t>
            </a:r>
            <a:r>
              <a:rPr lang="en-MY" sz="2000" dirty="0">
                <a:latin typeface="Arial Nova" panose="020B0504020202020204" pitchFamily="34" charset="0"/>
              </a:rPr>
              <a:t> 1990 </a:t>
            </a:r>
            <a:r>
              <a:rPr lang="en-MY" sz="2000" dirty="0" err="1">
                <a:latin typeface="Arial Nova" panose="020B0504020202020204" pitchFamily="34" charset="0"/>
              </a:rPr>
              <a:t>kedudukan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teaga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buruh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mencerminkan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bilangan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kaum</a:t>
            </a:r>
            <a:r>
              <a:rPr lang="en-MY" sz="2000" dirty="0"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1FCA92-8EC1-4262-9E43-B38C41059A60}"/>
              </a:ext>
            </a:extLst>
          </p:cNvPr>
          <p:cNvSpPr txBox="1"/>
          <p:nvPr/>
        </p:nvSpPr>
        <p:spPr>
          <a:xfrm>
            <a:off x="221348" y="3319559"/>
            <a:ext cx="5716152" cy="10687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44000" tIns="72000" rIns="144000" bIns="72000" rtlCol="0">
            <a:spAutoFit/>
          </a:bodyPr>
          <a:lstStyle/>
          <a:p>
            <a:r>
              <a:rPr lang="en-MY" sz="2000" dirty="0" err="1">
                <a:latin typeface="Arial Nova" panose="020B0504020202020204" pitchFamily="34" charset="0"/>
              </a:rPr>
              <a:t>Menambah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dengan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lebih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cepat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lagi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bahagian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rakyat</a:t>
            </a:r>
            <a:r>
              <a:rPr lang="en-MY" sz="2000" dirty="0">
                <a:latin typeface="Arial Nova" panose="020B0504020202020204" pitchFamily="34" charset="0"/>
              </a:rPr>
              <a:t> Malaysia </a:t>
            </a:r>
            <a:r>
              <a:rPr lang="en-MY" sz="2000" dirty="0" err="1">
                <a:latin typeface="Arial Nova" panose="020B0504020202020204" pitchFamily="34" charset="0"/>
              </a:rPr>
              <a:t>dalam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pemilikan</a:t>
            </a:r>
            <a:r>
              <a:rPr lang="en-MY" sz="2000" dirty="0">
                <a:latin typeface="Arial Nova" panose="020B0504020202020204" pitchFamily="34" charset="0"/>
              </a:rPr>
              <a:t> modal </a:t>
            </a:r>
            <a:r>
              <a:rPr lang="en-MY" sz="2000" dirty="0" err="1">
                <a:latin typeface="Arial Nova" panose="020B0504020202020204" pitchFamily="34" charset="0"/>
              </a:rPr>
              <a:t>dalam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stok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syarikat</a:t>
            </a:r>
            <a:r>
              <a:rPr lang="en-MY" sz="2000" dirty="0">
                <a:latin typeface="Arial Nova" panose="020B0504020202020204" pitchFamily="34" charset="0"/>
              </a:rPr>
              <a:t> dan </a:t>
            </a:r>
            <a:r>
              <a:rPr lang="en-MY" sz="2000" dirty="0" err="1">
                <a:latin typeface="Arial Nova" panose="020B0504020202020204" pitchFamily="34" charset="0"/>
              </a:rPr>
              <a:t>pertumbuhan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ekonomi</a:t>
            </a:r>
            <a:r>
              <a:rPr lang="en-MY" sz="2000" dirty="0"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9D6716-E42D-4A18-8B4C-C51E22BFDBD3}"/>
              </a:ext>
            </a:extLst>
          </p:cNvPr>
          <p:cNvSpPr txBox="1"/>
          <p:nvPr/>
        </p:nvSpPr>
        <p:spPr>
          <a:xfrm>
            <a:off x="6248662" y="4229193"/>
            <a:ext cx="5673506" cy="22998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44000" tIns="72000" rIns="144000" bIns="72000" rtlCol="0">
            <a:spAutoFit/>
          </a:bodyPr>
          <a:lstStyle/>
          <a:p>
            <a:r>
              <a:rPr lang="en-MY" sz="2000" dirty="0" err="1">
                <a:latin typeface="Arial Nova" panose="020B0504020202020204" pitchFamily="34" charset="0"/>
              </a:rPr>
              <a:t>Membentuk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sebuah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masyarakat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perdagangan</a:t>
            </a:r>
            <a:r>
              <a:rPr lang="en-MY" sz="2000" dirty="0">
                <a:latin typeface="Arial Nova" panose="020B0504020202020204" pitchFamily="34" charset="0"/>
              </a:rPr>
              <a:t> dan </a:t>
            </a:r>
            <a:r>
              <a:rPr lang="en-MY" sz="2000" dirty="0" err="1">
                <a:latin typeface="Arial Nova" panose="020B0504020202020204" pitchFamily="34" charset="0"/>
              </a:rPr>
              <a:t>perindustrian</a:t>
            </a:r>
            <a:r>
              <a:rPr lang="en-MY" sz="2000" dirty="0">
                <a:latin typeface="Arial Nova" panose="020B0504020202020204" pitchFamily="34" charset="0"/>
              </a:rPr>
              <a:t> di </a:t>
            </a:r>
            <a:r>
              <a:rPr lang="en-MY" sz="2000" dirty="0" err="1">
                <a:latin typeface="Arial Nova" panose="020B0504020202020204" pitchFamily="34" charset="0"/>
              </a:rPr>
              <a:t>kalangan</a:t>
            </a:r>
            <a:r>
              <a:rPr lang="en-MY" sz="2000" dirty="0">
                <a:latin typeface="Arial Nova" panose="020B0504020202020204" pitchFamily="34" charset="0"/>
              </a:rPr>
              <a:t> orang </a:t>
            </a:r>
            <a:r>
              <a:rPr lang="en-MY" sz="2000" dirty="0" err="1">
                <a:latin typeface="Arial Nova" panose="020B0504020202020204" pitchFamily="34" charset="0"/>
              </a:rPr>
              <a:t>Melayu</a:t>
            </a:r>
            <a:r>
              <a:rPr lang="en-MY" sz="2000" dirty="0">
                <a:latin typeface="Arial Nova" panose="020B0504020202020204" pitchFamily="34" charset="0"/>
              </a:rPr>
              <a:t> dan </a:t>
            </a:r>
            <a:r>
              <a:rPr lang="en-MY" sz="2000" dirty="0" err="1">
                <a:latin typeface="Arial Nova" panose="020B0504020202020204" pitchFamily="34" charset="0"/>
              </a:rPr>
              <a:t>kaum</a:t>
            </a:r>
            <a:r>
              <a:rPr lang="en-MY" sz="2000" dirty="0">
                <a:latin typeface="Arial Nova" panose="020B0504020202020204" pitchFamily="34" charset="0"/>
              </a:rPr>
              <a:t> Bumiputera </a:t>
            </a:r>
            <a:r>
              <a:rPr lang="en-MY" sz="2000" dirty="0" err="1">
                <a:latin typeface="Arial Nova" panose="020B0504020202020204" pitchFamily="34" charset="0"/>
              </a:rPr>
              <a:t>supaya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dapat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membentuk</a:t>
            </a:r>
            <a:r>
              <a:rPr lang="en-MY" sz="2000" dirty="0">
                <a:latin typeface="Arial Nova" panose="020B0504020202020204" pitchFamily="34" charset="0"/>
              </a:rPr>
              <a:t> dan </a:t>
            </a:r>
            <a:r>
              <a:rPr lang="en-MY" sz="2000" dirty="0" err="1">
                <a:latin typeface="Arial Nova" panose="020B0504020202020204" pitchFamily="34" charset="0"/>
              </a:rPr>
              <a:t>memiliki</a:t>
            </a:r>
            <a:r>
              <a:rPr lang="en-MY" sz="2000" dirty="0">
                <a:latin typeface="Arial Nova" panose="020B0504020202020204" pitchFamily="34" charset="0"/>
              </a:rPr>
              <a:t> 30% </a:t>
            </a:r>
            <a:r>
              <a:rPr lang="en-MY" sz="2000" dirty="0" err="1">
                <a:latin typeface="Arial Nova" panose="020B0504020202020204" pitchFamily="34" charset="0"/>
              </a:rPr>
              <a:t>ekonomi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dalam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tahun</a:t>
            </a:r>
            <a:r>
              <a:rPr lang="en-MY" sz="2000" dirty="0">
                <a:latin typeface="Arial Nova" panose="020B0504020202020204" pitchFamily="34" charset="0"/>
              </a:rPr>
              <a:t> 1990 dan </a:t>
            </a:r>
            <a:r>
              <a:rPr lang="en-MY" sz="2000" dirty="0" err="1">
                <a:latin typeface="Arial Nova" panose="020B0504020202020204" pitchFamily="34" charset="0"/>
              </a:rPr>
              <a:t>menubuhkan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beberapa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agensi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seperti</a:t>
            </a:r>
            <a:r>
              <a:rPr lang="en-MY" sz="2000" dirty="0">
                <a:latin typeface="Arial Nova" panose="020B0504020202020204" pitchFamily="34" charset="0"/>
              </a:rPr>
              <a:t> MARA, Bank Pembangunan, Bank Bumiputera, Amanah Saham Nasional.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89B3B2-605E-499C-8D7C-2D7A6926D423}"/>
              </a:ext>
            </a:extLst>
          </p:cNvPr>
          <p:cNvSpPr txBox="1"/>
          <p:nvPr/>
        </p:nvSpPr>
        <p:spPr>
          <a:xfrm>
            <a:off x="221348" y="4590091"/>
            <a:ext cx="5716152" cy="1376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44000" tIns="72000" rIns="144000" bIns="72000" rtlCol="0">
            <a:spAutoFit/>
          </a:bodyPr>
          <a:lstStyle/>
          <a:p>
            <a:r>
              <a:rPr lang="en-MY" sz="2000" dirty="0" err="1">
                <a:latin typeface="Arial Nova" panose="020B0504020202020204" pitchFamily="34" charset="0"/>
              </a:rPr>
              <a:t>Memajukan</a:t>
            </a:r>
            <a:r>
              <a:rPr lang="en-MY" sz="2000" dirty="0">
                <a:latin typeface="Arial Nova" panose="020B0504020202020204" pitchFamily="34" charset="0"/>
              </a:rPr>
              <a:t> negeri dan Kawasan yang </a:t>
            </a:r>
            <a:r>
              <a:rPr lang="en-MY" sz="2000" dirty="0" err="1">
                <a:latin typeface="Arial Nova" panose="020B0504020202020204" pitchFamily="34" charset="0"/>
              </a:rPr>
              <a:t>dianggap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mundur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melaui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pembangunan</a:t>
            </a:r>
            <a:r>
              <a:rPr lang="en-MY" sz="2000" dirty="0">
                <a:latin typeface="Arial Nova" panose="020B0504020202020204" pitchFamily="34" charset="0"/>
              </a:rPr>
              <a:t> wilayah </a:t>
            </a:r>
            <a:r>
              <a:rPr lang="en-MY" sz="2000" dirty="0" err="1">
                <a:latin typeface="Arial Nova" panose="020B0504020202020204" pitchFamily="34" charset="0"/>
              </a:rPr>
              <a:t>baru</a:t>
            </a:r>
            <a:r>
              <a:rPr lang="en-MY" sz="2000" dirty="0">
                <a:latin typeface="Arial Nova" panose="020B0504020202020204" pitchFamily="34" charset="0"/>
              </a:rPr>
              <a:t> </a:t>
            </a:r>
            <a:r>
              <a:rPr lang="en-MY" sz="2000" dirty="0" err="1">
                <a:latin typeface="Arial Nova" panose="020B0504020202020204" pitchFamily="34" charset="0"/>
              </a:rPr>
              <a:t>seperti</a:t>
            </a:r>
            <a:r>
              <a:rPr lang="en-MY" sz="2000" dirty="0">
                <a:latin typeface="Arial Nova" panose="020B0504020202020204" pitchFamily="34" charset="0"/>
              </a:rPr>
              <a:t> DARA, KESEDAR, KEJORA dan </a:t>
            </a:r>
            <a:r>
              <a:rPr lang="en-MY" sz="2000" dirty="0" err="1">
                <a:latin typeface="Arial Nova" panose="020B0504020202020204" pitchFamily="34" charset="0"/>
              </a:rPr>
              <a:t>sebagainya</a:t>
            </a:r>
            <a:r>
              <a:rPr lang="en-MY" sz="2000" dirty="0"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EDE84-950E-B592-6E76-645593298CA6}"/>
              </a:ext>
            </a:extLst>
          </p:cNvPr>
          <p:cNvSpPr txBox="1"/>
          <p:nvPr/>
        </p:nvSpPr>
        <p:spPr>
          <a:xfrm>
            <a:off x="6515337" y="359537"/>
            <a:ext cx="60932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000" dirty="0">
                <a:solidFill>
                  <a:schemeClr val="accent4">
                    <a:lumMod val="75000"/>
                  </a:schemeClr>
                </a:solidFill>
              </a:rPr>
              <a:t>DARA – Lembaga </a:t>
            </a:r>
            <a:r>
              <a:rPr lang="en-MY" sz="2000" dirty="0" err="1">
                <a:solidFill>
                  <a:schemeClr val="accent4">
                    <a:lumMod val="75000"/>
                  </a:schemeClr>
                </a:solidFill>
              </a:rPr>
              <a:t>Kemajuan</a:t>
            </a:r>
            <a:r>
              <a:rPr lang="en-MY" sz="2000" dirty="0">
                <a:solidFill>
                  <a:schemeClr val="accent4">
                    <a:lumMod val="75000"/>
                  </a:schemeClr>
                </a:solidFill>
              </a:rPr>
              <a:t> Pahang Tenggara</a:t>
            </a:r>
          </a:p>
          <a:p>
            <a:r>
              <a:rPr lang="en-MY" sz="2000" dirty="0">
                <a:solidFill>
                  <a:schemeClr val="accent4">
                    <a:lumMod val="75000"/>
                  </a:schemeClr>
                </a:solidFill>
              </a:rPr>
              <a:t>KESEDAR - Lembaga </a:t>
            </a:r>
            <a:r>
              <a:rPr lang="en-MY" sz="2000" dirty="0" err="1">
                <a:solidFill>
                  <a:schemeClr val="accent4">
                    <a:lumMod val="75000"/>
                  </a:schemeClr>
                </a:solidFill>
              </a:rPr>
              <a:t>Kemajuan</a:t>
            </a:r>
            <a:r>
              <a:rPr lang="en-MY" sz="2000" dirty="0">
                <a:solidFill>
                  <a:schemeClr val="accent4">
                    <a:lumMod val="75000"/>
                  </a:schemeClr>
                </a:solidFill>
              </a:rPr>
              <a:t> Kelantan Selatan</a:t>
            </a:r>
          </a:p>
          <a:p>
            <a:r>
              <a:rPr lang="en-MY" sz="2000" dirty="0">
                <a:solidFill>
                  <a:schemeClr val="accent4">
                    <a:lumMod val="75000"/>
                  </a:schemeClr>
                </a:solidFill>
              </a:rPr>
              <a:t>KEJORA – Lembaga </a:t>
            </a:r>
            <a:r>
              <a:rPr lang="en-MY" sz="2000" dirty="0" err="1">
                <a:solidFill>
                  <a:schemeClr val="accent4">
                    <a:lumMod val="75000"/>
                  </a:schemeClr>
                </a:solidFill>
              </a:rPr>
              <a:t>Kemajuan</a:t>
            </a:r>
            <a:r>
              <a:rPr lang="en-MY" sz="2000" dirty="0">
                <a:solidFill>
                  <a:schemeClr val="accent4">
                    <a:lumMod val="75000"/>
                  </a:schemeClr>
                </a:solidFill>
              </a:rPr>
              <a:t> Johor Tenggara</a:t>
            </a:r>
          </a:p>
        </p:txBody>
      </p:sp>
      <p:pic>
        <p:nvPicPr>
          <p:cNvPr id="6" name="Graphic 5" descr="Lights On with solid fill">
            <a:extLst>
              <a:ext uri="{FF2B5EF4-FFF2-40B4-BE49-F238E27FC236}">
                <a16:creationId xmlns:a16="http://schemas.microsoft.com/office/drawing/2014/main" id="{4AF86A1F-D14E-F1C6-46E3-54D606A8B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8738" y="2746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3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 animBg="1"/>
      <p:bldP spid="11" grpId="0" animBg="1"/>
      <p:bldP spid="12" grpId="0" animBg="1"/>
      <p:bldP spid="1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44C604-B007-4006-BBF2-9B54C6A5F7FC}"/>
              </a:ext>
            </a:extLst>
          </p:cNvPr>
          <p:cNvSpPr txBox="1"/>
          <p:nvPr/>
        </p:nvSpPr>
        <p:spPr>
          <a:xfrm>
            <a:off x="0" y="5245100"/>
            <a:ext cx="9347200" cy="830997"/>
          </a:xfrm>
          <a:prstGeom prst="rect">
            <a:avLst/>
          </a:prstGeom>
          <a:solidFill>
            <a:schemeClr val="tx1"/>
          </a:solidFill>
        </p:spPr>
        <p:txBody>
          <a:bodyPr wrap="square" lIns="324000" rIns="324000" rtlCol="0">
            <a:spAutoFit/>
          </a:bodyPr>
          <a:lstStyle/>
          <a:p>
            <a:r>
              <a:rPr lang="en-MY" sz="4800" dirty="0">
                <a:solidFill>
                  <a:schemeClr val="bg1"/>
                </a:solidFill>
                <a:latin typeface="Arial Nova" panose="020B0504020202020204" pitchFamily="34" charset="0"/>
              </a:rPr>
              <a:t>4. FALSAFAH DAN PEMIKIRAN</a:t>
            </a:r>
          </a:p>
        </p:txBody>
      </p:sp>
      <p:pic>
        <p:nvPicPr>
          <p:cNvPr id="4098" name="Picture 2" descr="Merlin | What is Philosophy?">
            <a:extLst>
              <a:ext uri="{FF2B5EF4-FFF2-40B4-BE49-F238E27FC236}">
                <a16:creationId xmlns:a16="http://schemas.microsoft.com/office/drawing/2014/main" id="{4805BBD5-62CD-4222-8D39-5F3CC2CCF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3" b="90572" l="9847" r="90810">
                        <a14:foregroundMark x1="80444" y1="60621" x2="77462" y2="60438"/>
                        <a14:foregroundMark x1="81750" y1="60702" x2="80823" y2="60645"/>
                        <a14:foregroundMark x1="85901" y1="60957" x2="84083" y2="60845"/>
                        <a14:foregroundMark x1="77462" y1="60438" x2="85996" y2="65657"/>
                        <a14:foregroundMark x1="85996" y1="65657" x2="86871" y2="62423"/>
                        <a14:foregroundMark x1="87651" y1="63120" x2="87090" y2="69024"/>
                        <a14:foregroundMark x1="87090" y1="69024" x2="85558" y2="65488"/>
                        <a14:foregroundMark x1="89380" y1="63674" x2="90810" y2="68182"/>
                        <a14:foregroundMark x1="90810" y1="68182" x2="85339" y2="65825"/>
                        <a14:foregroundMark x1="29540" y1="89562" x2="26258" y2="90572"/>
                        <a14:backgroundMark x1="30197" y1="24411" x2="53611" y2="19192"/>
                        <a14:backgroundMark x1="56674" y1="18855" x2="38074" y2="24579"/>
                        <a14:backgroundMark x1="38074" y1="24579" x2="56455" y2="29630"/>
                        <a14:backgroundMark x1="56455" y1="29630" x2="31072" y2="29461"/>
                        <a14:backgroundMark x1="31072" y1="29461" x2="41575" y2="27104"/>
                        <a14:backgroundMark x1="41575" y1="27104" x2="44420" y2="27441"/>
                        <a14:backgroundMark x1="15317" y1="33670" x2="30853" y2="41919"/>
                        <a14:backgroundMark x1="30853" y1="41919" x2="72867" y2="44613"/>
                        <a14:backgroundMark x1="72867" y1="44613" x2="77243" y2="33838"/>
                        <a14:backgroundMark x1="77243" y1="33838" x2="38731" y2="31650"/>
                        <a14:backgroundMark x1="38731" y1="31650" x2="19475" y2="35354"/>
                        <a14:backgroundMark x1="19475" y1="35354" x2="19475" y2="35354"/>
                        <a14:backgroundMark x1="7002" y1="48316" x2="33042" y2="56061"/>
                        <a14:backgroundMark x1="33042" y1="56061" x2="81400" y2="51347"/>
                        <a14:backgroundMark x1="81400" y1="51347" x2="17287" y2="43939"/>
                        <a14:backgroundMark x1="17287" y1="43939" x2="14661" y2="45118"/>
                        <a14:backgroundMark x1="89716" y1="62121" x2="89716" y2="62121"/>
                        <a14:backgroundMark x1="89059" y1="61616" x2="88184" y2="61111"/>
                        <a14:backgroundMark x1="88184" y1="61279" x2="85558" y2="60438"/>
                        <a14:backgroundMark x1="80306" y1="59596" x2="75492" y2="52862"/>
                        <a14:backgroundMark x1="75492" y1="52862" x2="84245" y2="57744"/>
                        <a14:backgroundMark x1="84245" y1="57744" x2="80088" y2="59259"/>
                        <a14:backgroundMark x1="31510" y1="63468" x2="31510" y2="63468"/>
                        <a14:backgroundMark x1="30197" y1="64141" x2="29103" y2="64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17" t="55369" r="6288" b="7408"/>
          <a:stretch/>
        </p:blipFill>
        <p:spPr bwMode="auto">
          <a:xfrm>
            <a:off x="1651000" y="0"/>
            <a:ext cx="8610410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120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44C604-B007-4006-BBF2-9B54C6A5F7FC}"/>
              </a:ext>
            </a:extLst>
          </p:cNvPr>
          <p:cNvSpPr txBox="1"/>
          <p:nvPr/>
        </p:nvSpPr>
        <p:spPr>
          <a:xfrm>
            <a:off x="5082988" y="164991"/>
            <a:ext cx="7113495" cy="523220"/>
          </a:xfrm>
          <a:prstGeom prst="rect">
            <a:avLst/>
          </a:prstGeom>
          <a:solidFill>
            <a:schemeClr val="tx1"/>
          </a:solidFill>
        </p:spPr>
        <p:txBody>
          <a:bodyPr wrap="square" lIns="324000" rIns="324000" rtlCol="0">
            <a:spAutoFit/>
          </a:bodyPr>
          <a:lstStyle/>
          <a:p>
            <a:r>
              <a:rPr lang="en-MY" sz="2800" dirty="0">
                <a:solidFill>
                  <a:schemeClr val="bg1"/>
                </a:solidFill>
                <a:latin typeface="Arial Nova" panose="020B0504020202020204" pitchFamily="34" charset="0"/>
              </a:rPr>
              <a:t>4. FALSAFAH DAN PEMIKIRAN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E92ED-6325-426C-99F6-0A250C424C67}"/>
              </a:ext>
            </a:extLst>
          </p:cNvPr>
          <p:cNvSpPr txBox="1"/>
          <p:nvPr/>
        </p:nvSpPr>
        <p:spPr>
          <a:xfrm>
            <a:off x="5412441" y="853202"/>
            <a:ext cx="62394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Falsafah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pegangan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fahaman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prinsip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sesuatu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perkara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bidang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sebagainya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wujud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pemikiran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pemerhatian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pengalaman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dilalui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kehidupan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seharian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Aspek-aspek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falsafah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pula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panduan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landasan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keputusan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Empat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falsafah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umum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utama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4098" name="Picture 2" descr="Merlin | What is Philosophy?">
            <a:extLst>
              <a:ext uri="{FF2B5EF4-FFF2-40B4-BE49-F238E27FC236}">
                <a16:creationId xmlns:a16="http://schemas.microsoft.com/office/drawing/2014/main" id="{4805BBD5-62CD-4222-8D39-5F3CC2CCF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4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A2C6ADC-7711-43A8-95BF-51CFDDBAD19F}"/>
              </a:ext>
            </a:extLst>
          </p:cNvPr>
          <p:cNvGrpSpPr/>
          <p:nvPr/>
        </p:nvGrpSpPr>
        <p:grpSpPr>
          <a:xfrm>
            <a:off x="6223028" y="5191186"/>
            <a:ext cx="2289628" cy="607694"/>
            <a:chOff x="2030" y="193991"/>
            <a:chExt cx="1611138" cy="966683"/>
          </a:xfrm>
          <a:solidFill>
            <a:schemeClr val="accent2">
              <a:lumMod val="50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B2119F-AC1E-438E-91B2-898AD2BC6450}"/>
                </a:ext>
              </a:extLst>
            </p:cNvPr>
            <p:cNvSpPr/>
            <p:nvPr/>
          </p:nvSpPr>
          <p:spPr>
            <a:xfrm>
              <a:off x="2030" y="193991"/>
              <a:ext cx="1611138" cy="96668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A77A1A-FA76-4529-911D-4C54B603E786}"/>
                </a:ext>
              </a:extLst>
            </p:cNvPr>
            <p:cNvSpPr txBox="1"/>
            <p:nvPr/>
          </p:nvSpPr>
          <p:spPr>
            <a:xfrm>
              <a:off x="2030" y="193991"/>
              <a:ext cx="1611138" cy="9666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MY" sz="2200" kern="1200" dirty="0" err="1"/>
                <a:t>Idealisme</a:t>
              </a:r>
              <a:endParaRPr lang="en-MY" sz="2200" kern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9A691B-743A-4F77-9A44-3025755BB99B}"/>
              </a:ext>
            </a:extLst>
          </p:cNvPr>
          <p:cNvGrpSpPr/>
          <p:nvPr/>
        </p:nvGrpSpPr>
        <p:grpSpPr>
          <a:xfrm>
            <a:off x="8904074" y="5191186"/>
            <a:ext cx="2270432" cy="607694"/>
            <a:chOff x="1774283" y="193991"/>
            <a:chExt cx="1611138" cy="96668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C00F7A-780F-4060-8B5F-27F77E0342EF}"/>
                </a:ext>
              </a:extLst>
            </p:cNvPr>
            <p:cNvSpPr/>
            <p:nvPr/>
          </p:nvSpPr>
          <p:spPr>
            <a:xfrm>
              <a:off x="1774283" y="193991"/>
              <a:ext cx="1611138" cy="96668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35BD68-8655-463B-BC17-5A7DD325AA6A}"/>
                </a:ext>
              </a:extLst>
            </p:cNvPr>
            <p:cNvSpPr txBox="1"/>
            <p:nvPr/>
          </p:nvSpPr>
          <p:spPr>
            <a:xfrm>
              <a:off x="1774283" y="193991"/>
              <a:ext cx="1611138" cy="966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MY" sz="2200" kern="1200" dirty="0" err="1"/>
                <a:t>Realisme</a:t>
              </a:r>
              <a:endParaRPr lang="en-MY" sz="2200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071E27-3CD4-423C-BE3A-AC835BAAB79B}"/>
              </a:ext>
            </a:extLst>
          </p:cNvPr>
          <p:cNvGrpSpPr/>
          <p:nvPr/>
        </p:nvGrpSpPr>
        <p:grpSpPr>
          <a:xfrm>
            <a:off x="6242530" y="5865357"/>
            <a:ext cx="2289628" cy="607694"/>
            <a:chOff x="3546536" y="193991"/>
            <a:chExt cx="1611138" cy="966683"/>
          </a:xfrm>
          <a:solidFill>
            <a:schemeClr val="accent4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0E138B-0B1C-413F-822D-568A04FC338F}"/>
                </a:ext>
              </a:extLst>
            </p:cNvPr>
            <p:cNvSpPr/>
            <p:nvPr/>
          </p:nvSpPr>
          <p:spPr>
            <a:xfrm>
              <a:off x="3546536" y="193991"/>
              <a:ext cx="1611138" cy="96668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48026A-3CF4-4544-B8DC-E9C1E9BF7B03}"/>
                </a:ext>
              </a:extLst>
            </p:cNvPr>
            <p:cNvSpPr txBox="1"/>
            <p:nvPr/>
          </p:nvSpPr>
          <p:spPr>
            <a:xfrm>
              <a:off x="3546536" y="193991"/>
              <a:ext cx="1611138" cy="9666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MY" sz="2200" kern="1200" dirty="0" err="1"/>
                <a:t>Pragmatisme</a:t>
              </a:r>
              <a:endParaRPr lang="en-MY" sz="2200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7A909C-EEA2-4F7E-BDF6-13079335FB74}"/>
              </a:ext>
            </a:extLst>
          </p:cNvPr>
          <p:cNvGrpSpPr/>
          <p:nvPr/>
        </p:nvGrpSpPr>
        <p:grpSpPr>
          <a:xfrm>
            <a:off x="8884878" y="5865358"/>
            <a:ext cx="2289628" cy="607694"/>
            <a:chOff x="5318789" y="193991"/>
            <a:chExt cx="1611138" cy="966683"/>
          </a:xfrm>
          <a:solidFill>
            <a:schemeClr val="bg2">
              <a:lumMod val="25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E05BC07-1A1A-4929-9F7B-3207E9F0AAD8}"/>
                </a:ext>
              </a:extLst>
            </p:cNvPr>
            <p:cNvSpPr/>
            <p:nvPr/>
          </p:nvSpPr>
          <p:spPr>
            <a:xfrm>
              <a:off x="5318789" y="193991"/>
              <a:ext cx="1611138" cy="96668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11D4C0-B89B-4108-B094-ABC260E7E0C7}"/>
                </a:ext>
              </a:extLst>
            </p:cNvPr>
            <p:cNvSpPr txBox="1"/>
            <p:nvPr/>
          </p:nvSpPr>
          <p:spPr>
            <a:xfrm>
              <a:off x="5318789" y="193991"/>
              <a:ext cx="1611138" cy="9666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MY" sz="2200" kern="1200" dirty="0" err="1"/>
                <a:t>Eksistensialisme</a:t>
              </a:r>
              <a:endParaRPr lang="en-MY" sz="2200" kern="1200" dirty="0"/>
            </a:p>
          </p:txBody>
        </p:sp>
      </p:grpSp>
      <p:pic>
        <p:nvPicPr>
          <p:cNvPr id="3" name="Picture 2" descr="Exam - Free education icons">
            <a:extLst>
              <a:ext uri="{FF2B5EF4-FFF2-40B4-BE49-F238E27FC236}">
                <a16:creationId xmlns:a16="http://schemas.microsoft.com/office/drawing/2014/main" id="{BC2AF23C-7BAD-76C1-1171-4AEB64951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767">
            <a:off x="5401857" y="5444373"/>
            <a:ext cx="775492" cy="77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878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5DEC272-C000-4F03-8859-084C19A75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72831"/>
              </p:ext>
            </p:extLst>
          </p:nvPr>
        </p:nvGraphicFramePr>
        <p:xfrm>
          <a:off x="-719167" y="529913"/>
          <a:ext cx="1385495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50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F6CC5A-167F-1574-B2E7-D6BCC2D221ED}"/>
              </a:ext>
            </a:extLst>
          </p:cNvPr>
          <p:cNvSpPr txBox="1"/>
          <p:nvPr/>
        </p:nvSpPr>
        <p:spPr>
          <a:xfrm>
            <a:off x="204716" y="596719"/>
            <a:ext cx="95204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400" b="0" i="0" dirty="0" err="1">
                <a:effectLst/>
                <a:latin typeface="Arial" panose="020B0604020202020204" pitchFamily="34" charset="0"/>
              </a:rPr>
              <a:t>Falsafah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ini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dibentangkan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oleh Socrates dan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diikuti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oleh Plato. </a:t>
            </a:r>
            <a:endParaRPr lang="en-MY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E8BF-CD9C-140F-69C0-16852399F3D6}"/>
              </a:ext>
            </a:extLst>
          </p:cNvPr>
          <p:cNvSpPr txBox="1"/>
          <p:nvPr/>
        </p:nvSpPr>
        <p:spPr>
          <a:xfrm>
            <a:off x="204716" y="163773"/>
            <a:ext cx="3569888" cy="461665"/>
          </a:xfrm>
          <a:prstGeom prst="rect">
            <a:avLst/>
          </a:prstGeom>
          <a:solidFill>
            <a:srgbClr val="005D63"/>
          </a:solidFill>
        </p:spPr>
        <p:txBody>
          <a:bodyPr wrap="none" rtlCol="0">
            <a:spAutoFit/>
          </a:bodyPr>
          <a:lstStyle/>
          <a:p>
            <a:r>
              <a:rPr lang="en-MY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FALSAFAH IDEALISME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6B42C-6938-0B0B-29FB-D1215A14B3F7}"/>
              </a:ext>
            </a:extLst>
          </p:cNvPr>
          <p:cNvSpPr txBox="1"/>
          <p:nvPr/>
        </p:nvSpPr>
        <p:spPr>
          <a:xfrm>
            <a:off x="140232" y="4779340"/>
            <a:ext cx="265755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MY" sz="2400" b="0" i="1" dirty="0">
                <a:effectLst/>
                <a:latin typeface="Arial" panose="020B0604020202020204" pitchFamily="34" charset="0"/>
              </a:rPr>
              <a:t>“Saya </a:t>
            </a:r>
            <a:r>
              <a:rPr lang="en-MY" sz="2400" b="0" i="1" dirty="0" err="1">
                <a:effectLst/>
                <a:latin typeface="Arial" panose="020B0604020202020204" pitchFamily="34" charset="0"/>
              </a:rPr>
              <a:t>fikir</a:t>
            </a:r>
            <a:r>
              <a:rPr lang="en-MY" sz="2400" b="0" i="1" dirty="0">
                <a:effectLst/>
                <a:latin typeface="Arial" panose="020B0604020202020204" pitchFamily="34" charset="0"/>
              </a:rPr>
              <a:t>, oleh </a:t>
            </a:r>
            <a:r>
              <a:rPr lang="en-MY" sz="2400" b="0" i="1" dirty="0" err="1">
                <a:effectLst/>
                <a:latin typeface="Arial" panose="020B0604020202020204" pitchFamily="34" charset="0"/>
              </a:rPr>
              <a:t>itu</a:t>
            </a:r>
            <a:r>
              <a:rPr lang="en-MY" sz="2400" b="0" i="1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1" dirty="0" err="1">
                <a:effectLst/>
                <a:latin typeface="Arial" panose="020B0604020202020204" pitchFamily="34" charset="0"/>
              </a:rPr>
              <a:t>saya</a:t>
            </a:r>
            <a:r>
              <a:rPr lang="en-MY" sz="2400" b="0" i="1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1" dirty="0" err="1">
                <a:effectLst/>
                <a:latin typeface="Arial" panose="020B0604020202020204" pitchFamily="34" charset="0"/>
              </a:rPr>
              <a:t>wujud</a:t>
            </a:r>
            <a:r>
              <a:rPr lang="en-MY" sz="2400" b="0" i="1" dirty="0">
                <a:effectLst/>
                <a:latin typeface="Arial" panose="020B0604020202020204" pitchFamily="34" charset="0"/>
              </a:rPr>
              <a:t>”- 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Plato </a:t>
            </a:r>
            <a:endParaRPr lang="en-MY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7D2127-BA81-138E-0513-57AF8359AB1F}"/>
              </a:ext>
            </a:extLst>
          </p:cNvPr>
          <p:cNvSpPr txBox="1"/>
          <p:nvPr/>
        </p:nvSpPr>
        <p:spPr>
          <a:xfrm>
            <a:off x="2920621" y="1130430"/>
            <a:ext cx="927137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b="0" i="0" dirty="0" err="1">
                <a:effectLst/>
                <a:latin typeface="Arial" panose="020B0604020202020204" pitchFamily="34" charset="0"/>
              </a:rPr>
              <a:t>segala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realiti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adalah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kebenaran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hanya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wujud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dalam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fikiran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manusia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. </a:t>
            </a:r>
            <a:endParaRPr lang="en-MY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2A9A6-40FF-17DE-7880-B05FD5ABC751}"/>
              </a:ext>
            </a:extLst>
          </p:cNvPr>
          <p:cNvSpPr txBox="1"/>
          <p:nvPr/>
        </p:nvSpPr>
        <p:spPr>
          <a:xfrm>
            <a:off x="2920621" y="2077614"/>
            <a:ext cx="927137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b="0" i="0" dirty="0" err="1">
                <a:effectLst/>
                <a:latin typeface="Arial" panose="020B0604020202020204" pitchFamily="34" charset="0"/>
              </a:rPr>
              <a:t>Kewujudan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objek-objek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fizikal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di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alam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ini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hanyalah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manifestasi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yang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timbul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dalam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fikiran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manusia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.</a:t>
            </a:r>
            <a:endParaRPr lang="en-MY" sz="2400" dirty="0"/>
          </a:p>
        </p:txBody>
      </p:sp>
      <p:pic>
        <p:nvPicPr>
          <p:cNvPr id="1026" name="Picture 2" descr="Plato | Lapham's Quarterly">
            <a:extLst>
              <a:ext uri="{FF2B5EF4-FFF2-40B4-BE49-F238E27FC236}">
                <a16:creationId xmlns:a16="http://schemas.microsoft.com/office/drawing/2014/main" id="{BF334178-D458-A82A-B824-B90AF942D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4" y="1130430"/>
            <a:ext cx="2647667" cy="364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0553DCD-7697-AE91-EFAF-82110F603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654490"/>
              </p:ext>
            </p:extLst>
          </p:nvPr>
        </p:nvGraphicFramePr>
        <p:xfrm>
          <a:off x="2920621" y="3041246"/>
          <a:ext cx="9180358" cy="3474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90179">
                  <a:extLst>
                    <a:ext uri="{9D8B030D-6E8A-4147-A177-3AD203B41FA5}">
                      <a16:colId xmlns:a16="http://schemas.microsoft.com/office/drawing/2014/main" val="835342126"/>
                    </a:ext>
                  </a:extLst>
                </a:gridCol>
                <a:gridCol w="4590179">
                  <a:extLst>
                    <a:ext uri="{9D8B030D-6E8A-4147-A177-3AD203B41FA5}">
                      <a16:colId xmlns:a16="http://schemas.microsoft.com/office/drawing/2014/main" val="3704067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Kelebihan</a:t>
                      </a:r>
                      <a:endParaRPr lang="en-MY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5D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Kelemahan</a:t>
                      </a:r>
                      <a:endParaRPr lang="en-MY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5D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154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berteraskan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kesedaran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intelek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berfikir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rasional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logik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mengenalpasti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benar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MY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Falsafah</a:t>
                      </a:r>
                      <a:r>
                        <a:rPr lang="en-MY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MY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MY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bersifat</a:t>
                      </a:r>
                      <a:r>
                        <a:rPr lang="en-MY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statik</a:t>
                      </a:r>
                      <a:r>
                        <a:rPr lang="en-MY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</a:t>
                      </a:r>
                      <a:r>
                        <a:rPr lang="en-MY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MY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sukar</a:t>
                      </a:r>
                      <a:r>
                        <a:rPr lang="en-MY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berubah</a:t>
                      </a:r>
                      <a:r>
                        <a:rPr lang="en-MY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logic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boleh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dipakai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kerana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perubahan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semasa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semasa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Tokoh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falsafah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berupaya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jelaskan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kepercayaan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idea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baru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sering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berubah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MY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555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041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5DEC272-C000-4F03-8859-084C19A75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192891"/>
              </p:ext>
            </p:extLst>
          </p:nvPr>
        </p:nvGraphicFramePr>
        <p:xfrm>
          <a:off x="-730625" y="504513"/>
          <a:ext cx="1385495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7949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F6CC5A-167F-1574-B2E7-D6BCC2D221ED}"/>
              </a:ext>
            </a:extLst>
          </p:cNvPr>
          <p:cNvSpPr txBox="1"/>
          <p:nvPr/>
        </p:nvSpPr>
        <p:spPr>
          <a:xfrm>
            <a:off x="204716" y="596719"/>
            <a:ext cx="95204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400" b="0" i="0" dirty="0" err="1">
                <a:effectLst/>
                <a:latin typeface="Arial" panose="020B0604020202020204" pitchFamily="34" charset="0"/>
              </a:rPr>
              <a:t>Falsafah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ini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dibentangkan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oleh Aristotle</a:t>
            </a:r>
            <a:endParaRPr lang="en-MY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E8BF-CD9C-140F-69C0-16852399F3D6}"/>
              </a:ext>
            </a:extLst>
          </p:cNvPr>
          <p:cNvSpPr txBox="1"/>
          <p:nvPr/>
        </p:nvSpPr>
        <p:spPr>
          <a:xfrm>
            <a:off x="204716" y="163773"/>
            <a:ext cx="3484928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MY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FALSAFAH REALISME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6B42C-6938-0B0B-29FB-D1215A14B3F7}"/>
              </a:ext>
            </a:extLst>
          </p:cNvPr>
          <p:cNvSpPr txBox="1"/>
          <p:nvPr/>
        </p:nvSpPr>
        <p:spPr>
          <a:xfrm>
            <a:off x="141162" y="4016571"/>
            <a:ext cx="2657559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MY" sz="2400" i="1" dirty="0">
                <a:latin typeface="Arial" panose="020B0604020202020204" pitchFamily="34" charset="0"/>
              </a:rPr>
              <a:t>“</a:t>
            </a:r>
            <a:r>
              <a:rPr lang="en-MY" sz="2400" i="1" dirty="0" err="1">
                <a:latin typeface="Arial" panose="020B0604020202020204" pitchFamily="34" charset="0"/>
              </a:rPr>
              <a:t>Jangan</a:t>
            </a:r>
            <a:r>
              <a:rPr lang="en-MY" sz="2400" i="1" dirty="0">
                <a:latin typeface="Arial" panose="020B0604020202020204" pitchFamily="34" charset="0"/>
              </a:rPr>
              <a:t> </a:t>
            </a:r>
            <a:r>
              <a:rPr lang="en-MY" sz="2400" i="1" dirty="0" err="1">
                <a:latin typeface="Arial" panose="020B0604020202020204" pitchFamily="34" charset="0"/>
              </a:rPr>
              <a:t>percaya</a:t>
            </a:r>
            <a:r>
              <a:rPr lang="en-MY" sz="2400" i="1" dirty="0">
                <a:latin typeface="Arial" panose="020B0604020202020204" pitchFamily="34" charset="0"/>
              </a:rPr>
              <a:t> </a:t>
            </a:r>
            <a:r>
              <a:rPr lang="en-MY" sz="2400" i="1" dirty="0" err="1">
                <a:latin typeface="Arial" panose="020B0604020202020204" pitchFamily="34" charset="0"/>
              </a:rPr>
              <a:t>dengan</a:t>
            </a:r>
            <a:r>
              <a:rPr lang="en-MY" sz="2400" i="1" dirty="0">
                <a:latin typeface="Arial" panose="020B0604020202020204" pitchFamily="34" charset="0"/>
              </a:rPr>
              <a:t> </a:t>
            </a:r>
            <a:r>
              <a:rPr lang="en-MY" sz="2400" i="1" dirty="0" err="1">
                <a:latin typeface="Arial" panose="020B0604020202020204" pitchFamily="34" charset="0"/>
              </a:rPr>
              <a:t>apa</a:t>
            </a:r>
            <a:r>
              <a:rPr lang="en-MY" sz="2400" i="1" dirty="0">
                <a:latin typeface="Arial" panose="020B0604020202020204" pitchFamily="34" charset="0"/>
              </a:rPr>
              <a:t> yang </a:t>
            </a:r>
            <a:r>
              <a:rPr lang="en-MY" sz="2400" i="1" dirty="0" err="1">
                <a:latin typeface="Arial" panose="020B0604020202020204" pitchFamily="34" charset="0"/>
              </a:rPr>
              <a:t>anda</a:t>
            </a:r>
            <a:r>
              <a:rPr lang="en-MY" sz="2400" i="1" dirty="0">
                <a:latin typeface="Arial" panose="020B0604020202020204" pitchFamily="34" charset="0"/>
              </a:rPr>
              <a:t> </a:t>
            </a:r>
            <a:r>
              <a:rPr lang="en-MY" sz="2400" i="1" dirty="0" err="1">
                <a:latin typeface="Arial" panose="020B0604020202020204" pitchFamily="34" charset="0"/>
              </a:rPr>
              <a:t>dengar</a:t>
            </a:r>
            <a:r>
              <a:rPr lang="en-MY" sz="2400" i="1" dirty="0">
                <a:latin typeface="Arial" panose="020B0604020202020204" pitchFamily="34" charset="0"/>
              </a:rPr>
              <a:t>. </a:t>
            </a:r>
            <a:r>
              <a:rPr lang="en-MY" sz="2400" i="1" dirty="0" err="1">
                <a:latin typeface="Arial" panose="020B0604020202020204" pitchFamily="34" charset="0"/>
              </a:rPr>
              <a:t>Berfikir</a:t>
            </a:r>
            <a:r>
              <a:rPr lang="en-MY" sz="2400" i="1" dirty="0">
                <a:latin typeface="Arial" panose="020B0604020202020204" pitchFamily="34" charset="0"/>
              </a:rPr>
              <a:t> </a:t>
            </a:r>
            <a:r>
              <a:rPr lang="en-MY" sz="2400" i="1" dirty="0" err="1">
                <a:latin typeface="Arial" panose="020B0604020202020204" pitchFamily="34" charset="0"/>
              </a:rPr>
              <a:t>secara</a:t>
            </a:r>
            <a:r>
              <a:rPr lang="en-MY" sz="2400" i="1" dirty="0">
                <a:latin typeface="Arial" panose="020B0604020202020204" pitchFamily="34" charset="0"/>
              </a:rPr>
              <a:t> </a:t>
            </a:r>
            <a:r>
              <a:rPr lang="en-MY" sz="2400" i="1" dirty="0" err="1">
                <a:latin typeface="Arial" panose="020B0604020202020204" pitchFamily="34" charset="0"/>
              </a:rPr>
              <a:t>kritikal</a:t>
            </a:r>
            <a:r>
              <a:rPr lang="en-MY" sz="2400" i="1" dirty="0">
                <a:latin typeface="Arial" panose="020B0604020202020204" pitchFamily="34" charset="0"/>
              </a:rPr>
              <a:t> dan </a:t>
            </a:r>
            <a:r>
              <a:rPr lang="en-MY" sz="2400" i="1" dirty="0" err="1">
                <a:latin typeface="Arial" panose="020B0604020202020204" pitchFamily="34" charset="0"/>
              </a:rPr>
              <a:t>nilaikan</a:t>
            </a:r>
            <a:r>
              <a:rPr lang="en-MY" sz="2400" i="1" dirty="0">
                <a:latin typeface="Arial" panose="020B0604020202020204" pitchFamily="34" charset="0"/>
              </a:rPr>
              <a:t> </a:t>
            </a:r>
            <a:r>
              <a:rPr lang="en-MY" sz="2400" i="1" dirty="0" err="1">
                <a:latin typeface="Arial" panose="020B0604020202020204" pitchFamily="34" charset="0"/>
              </a:rPr>
              <a:t>sendiri</a:t>
            </a:r>
            <a:r>
              <a:rPr lang="en-MY" sz="2400" i="1" dirty="0">
                <a:latin typeface="Arial" panose="020B0604020202020204" pitchFamily="34" charset="0"/>
              </a:rPr>
              <a:t>”</a:t>
            </a:r>
          </a:p>
          <a:p>
            <a:r>
              <a:rPr lang="en-MY" sz="2400" dirty="0">
                <a:latin typeface="Arial" panose="020B0604020202020204" pitchFamily="34" charset="0"/>
              </a:rPr>
              <a:t>- Aristotle</a:t>
            </a:r>
            <a:r>
              <a:rPr lang="en-MY" sz="2400" i="1" dirty="0">
                <a:latin typeface="Arial" panose="020B0604020202020204" pitchFamily="34" charset="0"/>
              </a:rPr>
              <a:t>.</a:t>
            </a:r>
            <a:endParaRPr lang="en-MY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7D2127-BA81-138E-0513-57AF8359AB1F}"/>
              </a:ext>
            </a:extLst>
          </p:cNvPr>
          <p:cNvSpPr txBox="1"/>
          <p:nvPr/>
        </p:nvSpPr>
        <p:spPr>
          <a:xfrm>
            <a:off x="2920621" y="1130430"/>
            <a:ext cx="927137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b="0" i="0" dirty="0" err="1">
                <a:effectLst/>
                <a:latin typeface="Arial" panose="020B0604020202020204" pitchFamily="34" charset="0"/>
              </a:rPr>
              <a:t>realiti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sebenar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terletak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pada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apa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yang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dapat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dilihat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secara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fizikal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dengan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mata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,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bukannya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melalui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idea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atau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pandangan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.</a:t>
            </a:r>
            <a:endParaRPr lang="en-MY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2A9A6-40FF-17DE-7880-B05FD5ABC751}"/>
              </a:ext>
            </a:extLst>
          </p:cNvPr>
          <p:cNvSpPr txBox="1"/>
          <p:nvPr/>
        </p:nvSpPr>
        <p:spPr>
          <a:xfrm>
            <a:off x="2920621" y="2077614"/>
            <a:ext cx="927137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b="0" i="0" dirty="0" err="1">
                <a:effectLst/>
                <a:latin typeface="Arial" panose="020B0604020202020204" pitchFamily="34" charset="0"/>
              </a:rPr>
              <a:t>sistem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pemerhatian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dan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pembuktian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secara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saintifik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dikira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 paling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sah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bagi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pengikut-pengikut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realisme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.</a:t>
            </a:r>
            <a:endParaRPr lang="en-MY" sz="2400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0553DCD-7697-AE91-EFAF-82110F603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027198"/>
              </p:ext>
            </p:extLst>
          </p:nvPr>
        </p:nvGraphicFramePr>
        <p:xfrm>
          <a:off x="2920621" y="3041246"/>
          <a:ext cx="9180358" cy="3474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90179">
                  <a:extLst>
                    <a:ext uri="{9D8B030D-6E8A-4147-A177-3AD203B41FA5}">
                      <a16:colId xmlns:a16="http://schemas.microsoft.com/office/drawing/2014/main" val="835342126"/>
                    </a:ext>
                  </a:extLst>
                </a:gridCol>
                <a:gridCol w="4590179">
                  <a:extLst>
                    <a:ext uri="{9D8B030D-6E8A-4147-A177-3AD203B41FA5}">
                      <a16:colId xmlns:a16="http://schemas.microsoft.com/office/drawing/2014/main" val="3704067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sz="2400" dirty="0" err="1"/>
                        <a:t>Kelebihan</a:t>
                      </a:r>
                      <a:endParaRPr lang="en-MY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err="1"/>
                        <a:t>Kelemahan</a:t>
                      </a:r>
                      <a:endParaRPr lang="en-MY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154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falsafah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amat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praktikal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kerana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ia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berdasarkan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reality dan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boleh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dilihat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fizikal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MY" sz="2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Pengetahuan</a:t>
                      </a:r>
                      <a:r>
                        <a:rPr lang="en-MY" sz="2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manusia</a:t>
                      </a:r>
                      <a:r>
                        <a:rPr lang="en-MY" sz="2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kurang</a:t>
                      </a:r>
                      <a:r>
                        <a:rPr lang="en-MY" sz="2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sempurna</a:t>
                      </a:r>
                      <a:r>
                        <a:rPr lang="en-MY" sz="2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</a:t>
                      </a:r>
                      <a:r>
                        <a:rPr lang="fi-FI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anusia meneruskan usaha mereka untuk mencari kebenaran.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Persepsi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manusia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deria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kalanya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boleh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jadi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tersilap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Perlakuan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manusia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(human behaviour, psychology)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bukanlah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sesuatu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saintifik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MY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555158"/>
                  </a:ext>
                </a:extLst>
              </a:tr>
            </a:tbl>
          </a:graphicData>
        </a:graphic>
      </p:graphicFrame>
      <p:pic>
        <p:nvPicPr>
          <p:cNvPr id="2050" name="Picture 2" descr="The Philosophy of Aristotle – Literary Theory and Criticism">
            <a:extLst>
              <a:ext uri="{FF2B5EF4-FFF2-40B4-BE49-F238E27FC236}">
                <a16:creationId xmlns:a16="http://schemas.microsoft.com/office/drawing/2014/main" id="{56292AE4-1109-CAF4-C918-B2E48BECB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 t="6699" r="8251" b="9179"/>
          <a:stretch/>
        </p:blipFill>
        <p:spPr bwMode="auto">
          <a:xfrm>
            <a:off x="331298" y="1160924"/>
            <a:ext cx="2234479" cy="26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1C4CEADB-8856-F102-1255-C58253B46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en-US" sz="1100" b="0" i="0" u="none" strike="noStrike" cap="none" normalizeH="0" baseline="0">
                <a:ln>
                  <a:noFill/>
                </a:ln>
                <a:solidFill>
                  <a:srgbClr val="75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Akal manusia hanya boleh melihat dan memahami apa yang terdapat dalam fizikal sahaja. Maka, sistem pemerhatian dan pembuktian secara saintifik boleh dikirakan yang paling sah bagi pengikut-pengikut realisme.</a:t>
            </a:r>
            <a:endParaRPr kumimoji="0" lang="fi-FI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i-FI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i-FI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16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D01D2E6-A367-4BBB-8661-4D20E6234F42}"/>
              </a:ext>
            </a:extLst>
          </p:cNvPr>
          <p:cNvGraphicFramePr/>
          <p:nvPr/>
        </p:nvGraphicFramePr>
        <p:xfrm>
          <a:off x="1747714" y="1252325"/>
          <a:ext cx="8048390" cy="495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2D7BA52-77D9-4D80-AC13-CEFBF1530165}"/>
              </a:ext>
            </a:extLst>
          </p:cNvPr>
          <p:cNvSpPr txBox="1"/>
          <p:nvPr/>
        </p:nvSpPr>
        <p:spPr>
          <a:xfrm>
            <a:off x="199073" y="342892"/>
            <a:ext cx="11145672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4000" b="1" kern="1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KOMPONEN ETIKA DAN PERADABAN DALAM MASYARAKAT KEPELBAGAIAN</a:t>
            </a:r>
          </a:p>
        </p:txBody>
      </p:sp>
    </p:spTree>
    <p:extLst>
      <p:ext uri="{BB962C8B-B14F-4D97-AF65-F5344CB8AC3E}">
        <p14:creationId xmlns:p14="http://schemas.microsoft.com/office/powerpoint/2010/main" val="798539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5DEC272-C000-4F03-8859-084C19A75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35960"/>
              </p:ext>
            </p:extLst>
          </p:nvPr>
        </p:nvGraphicFramePr>
        <p:xfrm>
          <a:off x="-4071900" y="201706"/>
          <a:ext cx="19921499" cy="645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5718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43E8BF-CD9C-140F-69C0-16852399F3D6}"/>
              </a:ext>
            </a:extLst>
          </p:cNvPr>
          <p:cNvSpPr txBox="1"/>
          <p:nvPr/>
        </p:nvSpPr>
        <p:spPr>
          <a:xfrm>
            <a:off x="204716" y="163773"/>
            <a:ext cx="4180247" cy="461665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MY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FALSAFAH PRAGMATISME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7D2127-BA81-138E-0513-57AF8359AB1F}"/>
              </a:ext>
            </a:extLst>
          </p:cNvPr>
          <p:cNvSpPr txBox="1"/>
          <p:nvPr/>
        </p:nvSpPr>
        <p:spPr>
          <a:xfrm>
            <a:off x="204715" y="789210"/>
            <a:ext cx="11778019" cy="1569660"/>
          </a:xfrm>
          <a:prstGeom prst="rect">
            <a:avLst/>
          </a:prstGeom>
          <a:solidFill>
            <a:srgbClr val="E8F8FE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b="0" i="0" dirty="0">
                <a:effectLst/>
                <a:latin typeface="Arial" panose="020B0604020202020204" pitchFamily="34" charset="0"/>
              </a:rPr>
              <a:t>Ahli-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ahli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falsafah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ini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percaya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bahawa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pengalaman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manusia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menggambarkan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realiti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.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Segala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yang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wujud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sentiasa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berubah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dan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tidak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tetap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atau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kekal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. Jadi,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sesuatu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idea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harus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dipraktikkan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dahulu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secara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objektif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untuk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mengesahkan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kebenaran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sesuatu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idea.</a:t>
            </a:r>
            <a:endParaRPr lang="en-MY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2A9A6-40FF-17DE-7880-B05FD5ABC751}"/>
              </a:ext>
            </a:extLst>
          </p:cNvPr>
          <p:cNvSpPr txBox="1"/>
          <p:nvPr/>
        </p:nvSpPr>
        <p:spPr>
          <a:xfrm>
            <a:off x="204715" y="2504521"/>
            <a:ext cx="11778019" cy="830997"/>
          </a:xfrm>
          <a:prstGeom prst="rect">
            <a:avLst/>
          </a:prstGeom>
          <a:solidFill>
            <a:srgbClr val="E8F8FE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b="0" i="0" dirty="0" err="1">
                <a:effectLst/>
                <a:latin typeface="Arial" panose="020B0604020202020204" pitchFamily="34" charset="0"/>
              </a:rPr>
              <a:t>sistem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pemerhatian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dan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pembuktian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secara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saintifik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dikira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 paling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sah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bagi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pengikut-pengikut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effectLst/>
                <a:latin typeface="Arial" panose="020B0604020202020204" pitchFamily="34" charset="0"/>
              </a:rPr>
              <a:t>realisme</a:t>
            </a:r>
            <a:r>
              <a:rPr lang="en-MY" sz="2400" b="0" i="0" dirty="0">
                <a:effectLst/>
                <a:latin typeface="Arial" panose="020B0604020202020204" pitchFamily="34" charset="0"/>
              </a:rPr>
              <a:t>.</a:t>
            </a:r>
            <a:endParaRPr lang="en-MY" sz="2400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0553DCD-7697-AE91-EFAF-82110F603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419830"/>
              </p:ext>
            </p:extLst>
          </p:nvPr>
        </p:nvGraphicFramePr>
        <p:xfrm>
          <a:off x="2533970" y="3522483"/>
          <a:ext cx="9448764" cy="3108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24382">
                  <a:extLst>
                    <a:ext uri="{9D8B030D-6E8A-4147-A177-3AD203B41FA5}">
                      <a16:colId xmlns:a16="http://schemas.microsoft.com/office/drawing/2014/main" val="835342126"/>
                    </a:ext>
                  </a:extLst>
                </a:gridCol>
                <a:gridCol w="4724382">
                  <a:extLst>
                    <a:ext uri="{9D8B030D-6E8A-4147-A177-3AD203B41FA5}">
                      <a16:colId xmlns:a16="http://schemas.microsoft.com/office/drawing/2014/main" val="3704067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sz="2400" dirty="0" err="1"/>
                        <a:t>Kelebihan</a:t>
                      </a:r>
                      <a:endParaRPr lang="en-MY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400" dirty="0" err="1"/>
                        <a:t>Kelemahan</a:t>
                      </a:r>
                      <a:endParaRPr lang="en-MY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154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Cara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saintifik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merupakan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cara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 yang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anggap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 paling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sesuai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untuk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mengenali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 yang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benar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atau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realiti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 kerana proses uji-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menguji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itu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sendiri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akan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menghasilkan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apa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 yang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benar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n-MY" sz="2400" dirty="0"/>
                    </a:p>
                  </a:txBody>
                  <a:tcPr>
                    <a:solidFill>
                      <a:srgbClr val="E8F8F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aspek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moral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jelas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kurang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penekanan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etika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kajian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eksperimen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pandangan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falsafah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nilai-nilai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kemanusiaan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kurang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stabil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kerana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segalanya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sentiasa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berubah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MY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8F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555158"/>
                  </a:ext>
                </a:extLst>
              </a:tr>
            </a:tbl>
          </a:graphicData>
        </a:graphic>
      </p:graphicFrame>
      <p:sp>
        <p:nvSpPr>
          <p:cNvPr id="2" name="Rectangle 3">
            <a:extLst>
              <a:ext uri="{FF2B5EF4-FFF2-40B4-BE49-F238E27FC236}">
                <a16:creationId xmlns:a16="http://schemas.microsoft.com/office/drawing/2014/main" id="{1C4CEADB-8856-F102-1255-C58253B46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en-US" sz="1100" b="0" i="0" u="none" strike="noStrike" cap="none" normalizeH="0" baseline="0">
                <a:ln>
                  <a:noFill/>
                </a:ln>
                <a:solidFill>
                  <a:srgbClr val="75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Akal manusia hanya boleh melihat dan memahami apa yang terdapat dalam fizikal sahaja. Maka, sistem pemerhatian dan pembuktian secara saintifik boleh dikirakan yang paling sah bagi pengikut-pengikut realisme.</a:t>
            </a:r>
            <a:endParaRPr kumimoji="0" lang="fi-FI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i-FI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i-FI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40+ Pragmatism Stock Photos, Pictures &amp; Royalty-Free Images - iStock |  Pragmatic, Practical, Simple">
            <a:extLst>
              <a:ext uri="{FF2B5EF4-FFF2-40B4-BE49-F238E27FC236}">
                <a16:creationId xmlns:a16="http://schemas.microsoft.com/office/drawing/2014/main" id="{66449DC2-83EA-0E38-48AD-F3BFD853B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t="16696" r="15740" b="17047"/>
          <a:stretch/>
        </p:blipFill>
        <p:spPr bwMode="auto">
          <a:xfrm>
            <a:off x="204716" y="3533926"/>
            <a:ext cx="2175202" cy="21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675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5DEC272-C000-4F03-8859-084C19A75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3238674"/>
              </p:ext>
            </p:extLst>
          </p:nvPr>
        </p:nvGraphicFramePr>
        <p:xfrm>
          <a:off x="-2922048" y="201706"/>
          <a:ext cx="18036095" cy="645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4712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43E8BF-CD9C-140F-69C0-16852399F3D6}"/>
              </a:ext>
            </a:extLst>
          </p:cNvPr>
          <p:cNvSpPr txBox="1"/>
          <p:nvPr/>
        </p:nvSpPr>
        <p:spPr>
          <a:xfrm>
            <a:off x="204716" y="163773"/>
            <a:ext cx="4657942" cy="461665"/>
          </a:xfrm>
          <a:prstGeom prst="rect">
            <a:avLst/>
          </a:prstGeom>
          <a:solidFill>
            <a:srgbClr val="005D63"/>
          </a:solidFill>
        </p:spPr>
        <p:txBody>
          <a:bodyPr wrap="none" rtlCol="0">
            <a:spAutoFit/>
          </a:bodyPr>
          <a:lstStyle/>
          <a:p>
            <a:r>
              <a:rPr lang="en-MY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FALSAFAH EKSISTASIALISME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7D2127-BA81-138E-0513-57AF8359AB1F}"/>
              </a:ext>
            </a:extLst>
          </p:cNvPr>
          <p:cNvSpPr txBox="1"/>
          <p:nvPr/>
        </p:nvSpPr>
        <p:spPr>
          <a:xfrm>
            <a:off x="204715" y="789210"/>
            <a:ext cx="11778019" cy="1200329"/>
          </a:xfrm>
          <a:prstGeom prst="rect">
            <a:avLst/>
          </a:prstGeom>
          <a:solidFill>
            <a:srgbClr val="F0FECC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bermula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daripada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individu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itu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sendiri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tidak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dianggap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sebagai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suatu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manusia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berfikir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semata-mata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tetapi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juga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seorang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MY" sz="2400" b="0" i="0" u="none" strike="noStrike" dirty="0">
                <a:effectLst/>
                <a:latin typeface="Arial" panose="020B0604020202020204" pitchFamily="34" charset="0"/>
              </a:rPr>
              <a:t>individu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yang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berkelakuan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berperasaan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berpengalaman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2A9A6-40FF-17DE-7880-B05FD5ABC751}"/>
              </a:ext>
            </a:extLst>
          </p:cNvPr>
          <p:cNvSpPr txBox="1"/>
          <p:nvPr/>
        </p:nvSpPr>
        <p:spPr>
          <a:xfrm>
            <a:off x="204714" y="2093325"/>
            <a:ext cx="11778019" cy="830997"/>
          </a:xfrm>
          <a:prstGeom prst="rect">
            <a:avLst/>
          </a:prstGeom>
          <a:solidFill>
            <a:srgbClr val="F0FECC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Fokusnya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ialah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terhadap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kebebasan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individu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iaitu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setiap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individu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bebas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menentukan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hala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tuju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bagi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mencapai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kesejahteraan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diri</a:t>
            </a:r>
            <a:r>
              <a:rPr lang="en-MY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MY" sz="2400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0553DCD-7697-AE91-EFAF-82110F603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567008"/>
              </p:ext>
            </p:extLst>
          </p:nvPr>
        </p:nvGraphicFramePr>
        <p:xfrm>
          <a:off x="3589360" y="3522483"/>
          <a:ext cx="8393374" cy="3108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96687">
                  <a:extLst>
                    <a:ext uri="{9D8B030D-6E8A-4147-A177-3AD203B41FA5}">
                      <a16:colId xmlns:a16="http://schemas.microsoft.com/office/drawing/2014/main" val="835342126"/>
                    </a:ext>
                  </a:extLst>
                </a:gridCol>
                <a:gridCol w="4196687">
                  <a:extLst>
                    <a:ext uri="{9D8B030D-6E8A-4147-A177-3AD203B41FA5}">
                      <a16:colId xmlns:a16="http://schemas.microsoft.com/office/drawing/2014/main" val="3704067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sz="2400" dirty="0" err="1">
                          <a:solidFill>
                            <a:schemeClr val="bg1"/>
                          </a:solidFill>
                        </a:rPr>
                        <a:t>Kelebihan</a:t>
                      </a:r>
                      <a:endParaRPr lang="en-MY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5D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400" dirty="0" err="1">
                          <a:solidFill>
                            <a:schemeClr val="bg1"/>
                          </a:solidFill>
                        </a:rPr>
                        <a:t>Kelemahan</a:t>
                      </a:r>
                      <a:endParaRPr lang="en-MY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5D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154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Kebebasan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rohani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, moral dan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kehendak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Manusia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mencorak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hidup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sendiri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Cita-cita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sendiri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matlamat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hidup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MY" sz="2400" b="0" i="0" dirty="0" err="1">
                          <a:effectLst/>
                          <a:latin typeface="Arial" panose="020B0604020202020204" pitchFamily="34" charset="0"/>
                        </a:rPr>
                        <a:t>sendiri</a:t>
                      </a:r>
                      <a:r>
                        <a:rPr lang="en-MY" sz="2400" b="0" i="0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n-MY" sz="2400" dirty="0"/>
                    </a:p>
                  </a:txBody>
                  <a:tcPr>
                    <a:solidFill>
                      <a:srgbClr val="F0FE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Kebenaran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adalah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relative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ikut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individu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sendiri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Tiada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keseragaman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mungkin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beretika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kerana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etika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berdasarkan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individu</a:t>
                      </a:r>
                      <a:r>
                        <a:rPr lang="en-MY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MY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0F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555158"/>
                  </a:ext>
                </a:extLst>
              </a:tr>
            </a:tbl>
          </a:graphicData>
        </a:graphic>
      </p:graphicFrame>
      <p:sp>
        <p:nvSpPr>
          <p:cNvPr id="2" name="Rectangle 3">
            <a:extLst>
              <a:ext uri="{FF2B5EF4-FFF2-40B4-BE49-F238E27FC236}">
                <a16:creationId xmlns:a16="http://schemas.microsoft.com/office/drawing/2014/main" id="{1C4CEADB-8856-F102-1255-C58253B46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en-US" sz="1100" b="0" i="0" u="none" strike="noStrike" cap="none" normalizeH="0" baseline="0">
                <a:ln>
                  <a:noFill/>
                </a:ln>
                <a:solidFill>
                  <a:srgbClr val="75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Akal manusia hanya boleh melihat dan memahami apa yang terdapat dalam fizikal sahaja. Maka, sistem pemerhatian dan pembuktian secara saintifik boleh dikirakan yang paling sah bagi pengikut-pengikut realisme.</a:t>
            </a:r>
            <a:endParaRPr kumimoji="0" lang="fi-FI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i-FI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i-FI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Existentialism">
            <a:extLst>
              <a:ext uri="{FF2B5EF4-FFF2-40B4-BE49-F238E27FC236}">
                <a16:creationId xmlns:a16="http://schemas.microsoft.com/office/drawing/2014/main" id="{200544F2-9AF1-0328-5A5A-62A9F06B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4" y="3028108"/>
            <a:ext cx="2825373" cy="377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5FE005F-7087-4138-A15E-21865FC0D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261340"/>
              </p:ext>
            </p:extLst>
          </p:nvPr>
        </p:nvGraphicFramePr>
        <p:xfrm>
          <a:off x="689429" y="2909775"/>
          <a:ext cx="11161486" cy="36055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80743">
                  <a:extLst>
                    <a:ext uri="{9D8B030D-6E8A-4147-A177-3AD203B41FA5}">
                      <a16:colId xmlns:a16="http://schemas.microsoft.com/office/drawing/2014/main" val="1184124216"/>
                    </a:ext>
                  </a:extLst>
                </a:gridCol>
                <a:gridCol w="5580743">
                  <a:extLst>
                    <a:ext uri="{9D8B030D-6E8A-4147-A177-3AD203B41FA5}">
                      <a16:colId xmlns:a16="http://schemas.microsoft.com/office/drawing/2014/main" val="1904632695"/>
                    </a:ext>
                  </a:extLst>
                </a:gridCol>
              </a:tblGrid>
              <a:tr h="515084">
                <a:tc>
                  <a:txBody>
                    <a:bodyPr/>
                    <a:lstStyle/>
                    <a:p>
                      <a:pPr algn="ctr"/>
                      <a:r>
                        <a:rPr lang="en-MY" sz="2400" b="0" dirty="0"/>
                        <a:t>FALSAFAH TRADISIONAL</a:t>
                      </a:r>
                      <a:endParaRPr lang="en-MY" sz="2400" b="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b="0" dirty="0"/>
                        <a:t>FALSAFAH MODEN</a:t>
                      </a:r>
                      <a:endParaRPr lang="en-MY" sz="2400" b="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249098"/>
                  </a:ext>
                </a:extLst>
              </a:tr>
              <a:tr h="927152"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Idealisme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Realisme</a:t>
                      </a:r>
                      <a:endParaRPr lang="en-MY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Pragmatisme</a:t>
                      </a:r>
                      <a:endParaRPr lang="en-MY" sz="2400" dirty="0">
                        <a:latin typeface="Arial Nova" panose="020B0504020202020204" pitchFamily="34" charset="0"/>
                      </a:endParaRP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Eksistensialisme</a:t>
                      </a:r>
                      <a:endParaRPr lang="en-MY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818853"/>
                  </a:ext>
                </a:extLst>
              </a:tr>
              <a:tr h="2163355">
                <a:tc>
                  <a:txBody>
                    <a:bodyPr/>
                    <a:lstStyle/>
                    <a:p>
                      <a:pPr algn="l"/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Matlamat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telah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pun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ditentukan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dan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ditetapkan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,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manakala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manusia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hanya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diberi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ruang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untuk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memilih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cara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bagaimana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untuk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mengecapi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matlamat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tersebut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Manusia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berhak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menentukan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matlamat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hidupnya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dan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berhak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memilih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cara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bagaimana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untuk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mengecapi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matlamat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tersebut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87674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598E4B-E78F-49A8-95D2-03DD75229A63}"/>
              </a:ext>
            </a:extLst>
          </p:cNvPr>
          <p:cNvSpPr txBox="1"/>
          <p:nvPr/>
        </p:nvSpPr>
        <p:spPr>
          <a:xfrm>
            <a:off x="3657601" y="820319"/>
            <a:ext cx="7184571" cy="12534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144000" tIns="72000" rIns="144000" bIns="72000" rtlCol="0">
            <a:spAutoFit/>
          </a:bodyPr>
          <a:lstStyle/>
          <a:p>
            <a:r>
              <a:rPr lang="en-MY" sz="2400" dirty="0">
                <a:solidFill>
                  <a:schemeClr val="bg1"/>
                </a:solidFill>
                <a:latin typeface="Arial Nova" panose="020B0504020202020204" pitchFamily="34" charset="0"/>
              </a:rPr>
              <a:t>Stone dan Schneider (1971), </a:t>
            </a:r>
            <a:r>
              <a:rPr lang="en-MY" sz="2400" dirty="0" err="1">
                <a:solidFill>
                  <a:schemeClr val="bg1"/>
                </a:solidFill>
                <a:latin typeface="Arial Nova" panose="020B0504020202020204" pitchFamily="34" charset="0"/>
              </a:rPr>
              <a:t>telah</a:t>
            </a:r>
            <a:r>
              <a:rPr lang="en-MY" sz="24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400" dirty="0" err="1">
                <a:solidFill>
                  <a:schemeClr val="bg1"/>
                </a:solidFill>
                <a:latin typeface="Arial Nova" panose="020B0504020202020204" pitchFamily="34" charset="0"/>
              </a:rPr>
              <a:t>membahagikan</a:t>
            </a:r>
            <a:r>
              <a:rPr lang="en-MY" sz="24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400" dirty="0" err="1">
                <a:solidFill>
                  <a:schemeClr val="bg1"/>
                </a:solidFill>
                <a:latin typeface="Arial Nova" panose="020B0504020202020204" pitchFamily="34" charset="0"/>
              </a:rPr>
              <a:t>falsafah</a:t>
            </a:r>
            <a:r>
              <a:rPr lang="en-MY" sz="24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400" dirty="0" err="1">
                <a:solidFill>
                  <a:schemeClr val="bg1"/>
                </a:solidFill>
                <a:latin typeface="Arial Nova" panose="020B0504020202020204" pitchFamily="34" charset="0"/>
              </a:rPr>
              <a:t>umum</a:t>
            </a:r>
            <a:r>
              <a:rPr lang="en-MY" sz="24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400" dirty="0" err="1">
                <a:solidFill>
                  <a:schemeClr val="bg1"/>
                </a:solidFill>
                <a:latin typeface="Arial Nova" panose="020B0504020202020204" pitchFamily="34" charset="0"/>
              </a:rPr>
              <a:t>kepada</a:t>
            </a:r>
            <a:r>
              <a:rPr lang="en-MY" sz="24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400" dirty="0" err="1">
                <a:solidFill>
                  <a:schemeClr val="bg1"/>
                </a:solidFill>
                <a:latin typeface="Arial Nova" panose="020B0504020202020204" pitchFamily="34" charset="0"/>
              </a:rPr>
              <a:t>dua</a:t>
            </a:r>
            <a:r>
              <a:rPr lang="en-MY" sz="24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400" dirty="0" err="1">
                <a:solidFill>
                  <a:schemeClr val="bg1"/>
                </a:solidFill>
                <a:latin typeface="Arial Nova" panose="020B0504020202020204" pitchFamily="34" charset="0"/>
              </a:rPr>
              <a:t>iaitu</a:t>
            </a:r>
            <a:r>
              <a:rPr lang="en-MY" sz="24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400" dirty="0" err="1">
                <a:solidFill>
                  <a:schemeClr val="bg1"/>
                </a:solidFill>
                <a:latin typeface="Arial Nova" panose="020B0504020202020204" pitchFamily="34" charset="0"/>
              </a:rPr>
              <a:t>falsafah</a:t>
            </a:r>
            <a:r>
              <a:rPr lang="en-MY" sz="24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400" dirty="0" err="1">
                <a:solidFill>
                  <a:schemeClr val="bg1"/>
                </a:solidFill>
                <a:latin typeface="Arial Nova" panose="020B0504020202020204" pitchFamily="34" charset="0"/>
              </a:rPr>
              <a:t>tradisional</a:t>
            </a:r>
            <a:r>
              <a:rPr lang="en-MY" sz="2400" dirty="0">
                <a:solidFill>
                  <a:schemeClr val="bg1"/>
                </a:solidFill>
                <a:latin typeface="Arial Nova" panose="020B0504020202020204" pitchFamily="34" charset="0"/>
              </a:rPr>
              <a:t> dan </a:t>
            </a:r>
            <a:r>
              <a:rPr lang="en-MY" sz="2400" dirty="0" err="1">
                <a:solidFill>
                  <a:schemeClr val="bg1"/>
                </a:solidFill>
                <a:latin typeface="Arial Nova" panose="020B0504020202020204" pitchFamily="34" charset="0"/>
              </a:rPr>
              <a:t>falsafah</a:t>
            </a:r>
            <a:r>
              <a:rPr lang="en-MY" sz="24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400" dirty="0" err="1">
                <a:solidFill>
                  <a:schemeClr val="bg1"/>
                </a:solidFill>
                <a:latin typeface="Arial Nova" panose="020B0504020202020204" pitchFamily="34" charset="0"/>
              </a:rPr>
              <a:t>moden</a:t>
            </a:r>
            <a:r>
              <a:rPr lang="en-MY" sz="2400" dirty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</p:txBody>
      </p:sp>
      <p:pic>
        <p:nvPicPr>
          <p:cNvPr id="5122" name="Picture 2" descr="Philosopher Icon Stock Vector (Royalty Free) 90065002">
            <a:extLst>
              <a:ext uri="{FF2B5EF4-FFF2-40B4-BE49-F238E27FC236}">
                <a16:creationId xmlns:a16="http://schemas.microsoft.com/office/drawing/2014/main" id="{B446F3B2-7B04-4E62-B81B-B9BB7E04A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7"/>
          <a:stretch/>
        </p:blipFill>
        <p:spPr bwMode="auto">
          <a:xfrm>
            <a:off x="914401" y="148390"/>
            <a:ext cx="2612572" cy="259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044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44C604-B007-4006-BBF2-9B54C6A5F7FC}"/>
              </a:ext>
            </a:extLst>
          </p:cNvPr>
          <p:cNvSpPr txBox="1"/>
          <p:nvPr/>
        </p:nvSpPr>
        <p:spPr>
          <a:xfrm>
            <a:off x="960438" y="639763"/>
            <a:ext cx="6021207" cy="3227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cap="all" spc="120" dirty="0">
                <a:latin typeface="+mj-lt"/>
                <a:ea typeface="+mj-ea"/>
                <a:cs typeface="+mj-cs"/>
              </a:rPr>
              <a:t>TOKOH FALSAFAH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C60DF7C-88F0-40A5-96EC-BABE7A4A3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7534655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jarah Dan Punca Runtuhnya Khilafah Menurut Pandangan Ibnu Khaldun |  Iluminasi">
            <a:extLst>
              <a:ext uri="{FF2B5EF4-FFF2-40B4-BE49-F238E27FC236}">
                <a16:creationId xmlns:a16="http://schemas.microsoft.com/office/drawing/2014/main" id="{502D6A09-569A-6BF7-A47C-5E8CD1D20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3" r="12915" b="1"/>
          <a:stretch/>
        </p:blipFill>
        <p:spPr bwMode="auto">
          <a:xfrm>
            <a:off x="7534655" y="10"/>
            <a:ext cx="46573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DB182B-3F10-A7D0-74B8-5938DC96DF17}"/>
              </a:ext>
            </a:extLst>
          </p:cNvPr>
          <p:cNvSpPr txBox="1"/>
          <p:nvPr/>
        </p:nvSpPr>
        <p:spPr>
          <a:xfrm>
            <a:off x="374047" y="4349889"/>
            <a:ext cx="67865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IBNU KHALDUN.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 b="0" i="0" dirty="0" err="1">
                <a:solidFill>
                  <a:schemeClr val="bg1"/>
                </a:solidFill>
                <a:effectLst/>
                <a:latin typeface="ff2"/>
              </a:rPr>
              <a:t>Falsafah</a:t>
            </a:r>
            <a:r>
              <a:rPr lang="en-MY" sz="2400" b="0" i="0" dirty="0">
                <a:solidFill>
                  <a:schemeClr val="bg1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chemeClr val="bg1"/>
                </a:solidFill>
                <a:effectLst/>
                <a:latin typeface="ff2"/>
              </a:rPr>
              <a:t>serta</a:t>
            </a:r>
            <a:r>
              <a:rPr lang="en-MY" sz="2400" b="0" i="0" dirty="0">
                <a:solidFill>
                  <a:schemeClr val="bg1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chemeClr val="bg1"/>
                </a:solidFill>
                <a:effectLst/>
                <a:latin typeface="ff2"/>
              </a:rPr>
              <a:t>pemikiran</a:t>
            </a:r>
            <a:r>
              <a:rPr lang="en-MY" sz="2400" b="0" i="0" dirty="0">
                <a:solidFill>
                  <a:schemeClr val="bg1"/>
                </a:solidFill>
                <a:effectLst/>
                <a:latin typeface="ff2"/>
              </a:rPr>
              <a:t> Ibnu Khaldun </a:t>
            </a:r>
            <a:r>
              <a:rPr lang="en-MY" sz="2400" b="0" i="0" dirty="0" err="1">
                <a:solidFill>
                  <a:schemeClr val="bg1"/>
                </a:solidFill>
                <a:effectLst/>
                <a:latin typeface="ff2"/>
              </a:rPr>
              <a:t>menjurus</a:t>
            </a:r>
            <a:r>
              <a:rPr lang="en-MY" sz="2400" b="0" i="0" dirty="0">
                <a:solidFill>
                  <a:schemeClr val="bg1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chemeClr val="bg1"/>
                </a:solidFill>
                <a:effectLst/>
                <a:latin typeface="ff2"/>
              </a:rPr>
              <a:t>kepada</a:t>
            </a:r>
            <a:r>
              <a:rPr lang="en-MY" sz="2400" b="0" i="0" dirty="0">
                <a:solidFill>
                  <a:schemeClr val="bg1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chemeClr val="bg1"/>
                </a:solidFill>
                <a:effectLst/>
                <a:latin typeface="ff2"/>
              </a:rPr>
              <a:t>pembentukan</a:t>
            </a:r>
            <a:r>
              <a:rPr lang="en-MY" sz="2400" b="0" i="0" dirty="0">
                <a:solidFill>
                  <a:schemeClr val="bg1"/>
                </a:solidFill>
                <a:effectLst/>
                <a:latin typeface="ff2"/>
              </a:rPr>
              <a:t> </a:t>
            </a:r>
            <a:r>
              <a:rPr lang="en-MY" sz="2400" b="0" i="0" dirty="0" err="1">
                <a:solidFill>
                  <a:schemeClr val="bg1"/>
                </a:solidFill>
                <a:effectLst/>
                <a:latin typeface="ff2"/>
              </a:rPr>
              <a:t>etika</a:t>
            </a:r>
            <a:r>
              <a:rPr lang="en-MY" sz="2400" dirty="0">
                <a:solidFill>
                  <a:schemeClr val="bg1"/>
                </a:solidFill>
                <a:latin typeface="ff2"/>
              </a:rPr>
              <a:t>, </a:t>
            </a:r>
            <a:r>
              <a:rPr lang="en-MY" sz="2400" dirty="0" err="1">
                <a:solidFill>
                  <a:schemeClr val="bg1"/>
                </a:solidFill>
                <a:latin typeface="ff2"/>
              </a:rPr>
              <a:t>disiplin</a:t>
            </a:r>
            <a:r>
              <a:rPr lang="en-MY" sz="2400" dirty="0">
                <a:solidFill>
                  <a:schemeClr val="bg1"/>
                </a:solidFill>
                <a:latin typeface="ff2"/>
              </a:rPr>
              <a:t> dan </a:t>
            </a:r>
            <a:r>
              <a:rPr lang="en-MY" sz="2400" dirty="0" err="1">
                <a:solidFill>
                  <a:schemeClr val="bg1"/>
                </a:solidFill>
                <a:latin typeface="ff2"/>
              </a:rPr>
              <a:t>nilai-nilai</a:t>
            </a:r>
            <a:r>
              <a:rPr lang="en-MY" sz="2400" dirty="0">
                <a:solidFill>
                  <a:schemeClr val="bg1"/>
                </a:solidFill>
                <a:latin typeface="ff2"/>
              </a:rPr>
              <a:t> </a:t>
            </a:r>
            <a:r>
              <a:rPr lang="en-MY" sz="2400" dirty="0" err="1">
                <a:solidFill>
                  <a:schemeClr val="bg1"/>
                </a:solidFill>
                <a:latin typeface="ff2"/>
              </a:rPr>
              <a:t>murni</a:t>
            </a:r>
            <a:r>
              <a:rPr lang="en-MY" sz="2400" dirty="0">
                <a:solidFill>
                  <a:schemeClr val="bg1"/>
                </a:solidFill>
                <a:latin typeface="ff2"/>
              </a:rPr>
              <a:t>. </a:t>
            </a:r>
            <a:r>
              <a:rPr lang="en-MY" sz="2400" dirty="0" err="1">
                <a:solidFill>
                  <a:schemeClr val="bg1"/>
                </a:solidFill>
                <a:latin typeface="ff2"/>
              </a:rPr>
              <a:t>Mencari</a:t>
            </a:r>
            <a:r>
              <a:rPr lang="en-MY" sz="2400" dirty="0">
                <a:solidFill>
                  <a:schemeClr val="bg1"/>
                </a:solidFill>
                <a:latin typeface="ff2"/>
              </a:rPr>
              <a:t> </a:t>
            </a:r>
            <a:r>
              <a:rPr lang="en-MY" sz="2400" dirty="0" err="1">
                <a:solidFill>
                  <a:schemeClr val="bg1"/>
                </a:solidFill>
                <a:latin typeface="ff2"/>
              </a:rPr>
              <a:t>keredhaan</a:t>
            </a:r>
            <a:r>
              <a:rPr lang="en-MY" sz="2400" dirty="0">
                <a:solidFill>
                  <a:schemeClr val="bg1"/>
                </a:solidFill>
                <a:latin typeface="ff2"/>
              </a:rPr>
              <a:t> </a:t>
            </a:r>
            <a:r>
              <a:rPr lang="en-MY" sz="2400" dirty="0" err="1">
                <a:solidFill>
                  <a:schemeClr val="bg1"/>
                </a:solidFill>
                <a:latin typeface="ff2"/>
              </a:rPr>
              <a:t>Tuhan</a:t>
            </a:r>
            <a:r>
              <a:rPr lang="en-MY" sz="2400" dirty="0">
                <a:solidFill>
                  <a:schemeClr val="bg1"/>
                </a:solidFill>
                <a:latin typeface="ff2"/>
              </a:rPr>
              <a:t>. (i.e. </a:t>
            </a:r>
            <a:r>
              <a:rPr lang="en-MY" sz="2400" dirty="0" err="1">
                <a:solidFill>
                  <a:schemeClr val="bg1"/>
                </a:solidFill>
                <a:latin typeface="ff2"/>
              </a:rPr>
              <a:t>diterapkan</a:t>
            </a:r>
            <a:r>
              <a:rPr lang="en-MY" sz="2400" dirty="0">
                <a:solidFill>
                  <a:schemeClr val="bg1"/>
                </a:solidFill>
                <a:latin typeface="ff2"/>
              </a:rPr>
              <a:t> </a:t>
            </a:r>
            <a:r>
              <a:rPr lang="en-MY" sz="2400" dirty="0" err="1">
                <a:solidFill>
                  <a:schemeClr val="bg1"/>
                </a:solidFill>
                <a:latin typeface="ff2"/>
              </a:rPr>
              <a:t>dalam</a:t>
            </a:r>
            <a:r>
              <a:rPr lang="en-MY" sz="2400" dirty="0">
                <a:solidFill>
                  <a:schemeClr val="bg1"/>
                </a:solidFill>
                <a:latin typeface="ff2"/>
              </a:rPr>
              <a:t> </a:t>
            </a:r>
            <a:r>
              <a:rPr lang="en-MY" sz="2400" dirty="0" err="1">
                <a:solidFill>
                  <a:schemeClr val="bg1"/>
                </a:solidFill>
                <a:latin typeface="ff2"/>
              </a:rPr>
              <a:t>Rukun</a:t>
            </a:r>
            <a:r>
              <a:rPr lang="en-MY" sz="2400" dirty="0">
                <a:solidFill>
                  <a:schemeClr val="bg1"/>
                </a:solidFill>
                <a:latin typeface="ff2"/>
              </a:rPr>
              <a:t> Negara, </a:t>
            </a:r>
            <a:r>
              <a:rPr lang="en-MY" sz="2400" dirty="0" err="1">
                <a:solidFill>
                  <a:schemeClr val="bg1"/>
                </a:solidFill>
                <a:latin typeface="ff2"/>
              </a:rPr>
              <a:t>etika</a:t>
            </a:r>
            <a:r>
              <a:rPr lang="en-MY" sz="2400" dirty="0">
                <a:solidFill>
                  <a:schemeClr val="bg1"/>
                </a:solidFill>
                <a:latin typeface="ff2"/>
              </a:rPr>
              <a:t> Pendidikan Malaysia dan lain </a:t>
            </a:r>
            <a:r>
              <a:rPr lang="en-MY" sz="2400" dirty="0" err="1">
                <a:solidFill>
                  <a:schemeClr val="bg1"/>
                </a:solidFill>
                <a:latin typeface="ff2"/>
              </a:rPr>
              <a:t>lain</a:t>
            </a:r>
            <a:r>
              <a:rPr lang="en-MY" sz="2400" dirty="0">
                <a:solidFill>
                  <a:schemeClr val="bg1"/>
                </a:solidFill>
                <a:latin typeface="ff2"/>
              </a:rPr>
              <a:t> </a:t>
            </a:r>
            <a:r>
              <a:rPr lang="en-MY" sz="2400" dirty="0" err="1">
                <a:solidFill>
                  <a:schemeClr val="bg1"/>
                </a:solidFill>
                <a:latin typeface="ff2"/>
              </a:rPr>
              <a:t>lagi</a:t>
            </a:r>
            <a:r>
              <a:rPr lang="en-MY" sz="2400" dirty="0">
                <a:solidFill>
                  <a:schemeClr val="bg1"/>
                </a:solidFill>
                <a:latin typeface="ff2"/>
              </a:rPr>
              <a:t>.)</a:t>
            </a:r>
          </a:p>
          <a:p>
            <a:endParaRPr lang="en-MY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02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98E4B-E78F-49A8-95D2-03DD75229A63}"/>
              </a:ext>
            </a:extLst>
          </p:cNvPr>
          <p:cNvSpPr txBox="1"/>
          <p:nvPr/>
        </p:nvSpPr>
        <p:spPr>
          <a:xfrm>
            <a:off x="377372" y="259171"/>
            <a:ext cx="11437256" cy="2792285"/>
          </a:xfrm>
          <a:prstGeom prst="rect">
            <a:avLst/>
          </a:prstGeom>
          <a:noFill/>
        </p:spPr>
        <p:txBody>
          <a:bodyPr wrap="square" lIns="144000" tIns="72000" rIns="144000" bIns="72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MY" sz="2200" dirty="0" err="1">
                <a:latin typeface="Arial Nova" panose="020B0504020202020204" pitchFamily="34" charset="0"/>
              </a:rPr>
              <a:t>Ibnu</a:t>
            </a:r>
            <a:r>
              <a:rPr lang="en-MY" sz="2200" dirty="0">
                <a:latin typeface="Arial Nova" panose="020B0504020202020204" pitchFamily="34" charset="0"/>
              </a:rPr>
              <a:t> Khaldun </a:t>
            </a:r>
            <a:r>
              <a:rPr lang="en-MY" sz="2200" dirty="0" err="1">
                <a:latin typeface="Arial Nova" panose="020B0504020202020204" pitchFamily="34" charset="0"/>
              </a:rPr>
              <a:t>merupakan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tokoh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terkemuka</a:t>
            </a:r>
            <a:r>
              <a:rPr lang="en-MY" sz="2200" dirty="0">
                <a:latin typeface="Arial Nova" panose="020B0504020202020204" pitchFamily="34" charset="0"/>
              </a:rPr>
              <a:t> dunia yang </a:t>
            </a:r>
            <a:r>
              <a:rPr lang="en-MY" sz="2200" dirty="0" err="1">
                <a:latin typeface="Arial Nova" panose="020B0504020202020204" pitchFamily="34" charset="0"/>
              </a:rPr>
              <a:t>banyak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menyumbang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kepada</a:t>
            </a:r>
            <a:r>
              <a:rPr lang="en-MY" sz="2200" dirty="0">
                <a:latin typeface="Arial Nova" panose="020B0504020202020204" pitchFamily="34" charset="0"/>
              </a:rPr>
              <a:t> dunia </a:t>
            </a:r>
            <a:r>
              <a:rPr lang="en-MY" sz="2200" dirty="0" err="1">
                <a:latin typeface="Arial Nova" panose="020B0504020202020204" pitchFamily="34" charset="0"/>
              </a:rPr>
              <a:t>dalam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pelbagai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bidang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khususnya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bidang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falsafah</a:t>
            </a:r>
            <a:r>
              <a:rPr lang="en-MY" sz="2200" dirty="0">
                <a:latin typeface="Arial Nova" panose="020B0504020202020204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MY" sz="2200" dirty="0" err="1">
                <a:latin typeface="Arial Nova" panose="020B0504020202020204" pitchFamily="34" charset="0"/>
              </a:rPr>
              <a:t>Cenderung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kepada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realisme</a:t>
            </a:r>
            <a:r>
              <a:rPr lang="en-MY" sz="2200" dirty="0">
                <a:latin typeface="Arial Nova" panose="020B0504020202020204" pitchFamily="34" charset="0"/>
              </a:rPr>
              <a:t>, </a:t>
            </a:r>
            <a:r>
              <a:rPr lang="en-MY" sz="2200" dirty="0" err="1">
                <a:latin typeface="Arial Nova" panose="020B0504020202020204" pitchFamily="34" charset="0"/>
              </a:rPr>
              <a:t>tetapi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menerima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idealisme</a:t>
            </a:r>
            <a:r>
              <a:rPr lang="en-MY" sz="2200" dirty="0">
                <a:latin typeface="Arial Nova" panose="020B0504020202020204" pitchFamily="34" charset="0"/>
              </a:rPr>
              <a:t> – </a:t>
            </a:r>
            <a:r>
              <a:rPr lang="en-MY" sz="2200" dirty="0" err="1">
                <a:latin typeface="Arial Nova" panose="020B0504020202020204" pitchFamily="34" charset="0"/>
              </a:rPr>
              <a:t>kedua-dua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sama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penting</a:t>
            </a:r>
            <a:r>
              <a:rPr lang="en-MY" sz="2200" dirty="0">
                <a:latin typeface="Arial Nova" panose="020B05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MY" sz="2200" dirty="0" err="1">
                <a:latin typeface="Arial Nova" panose="020B0504020202020204" pitchFamily="34" charset="0"/>
              </a:rPr>
              <a:t>Berpendapat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ilmu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perlu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diintegrasikan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antara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ilmu</a:t>
            </a:r>
            <a:r>
              <a:rPr lang="en-MY" sz="2200" dirty="0">
                <a:latin typeface="Arial Nova" panose="020B0504020202020204" pitchFamily="34" charset="0"/>
              </a:rPr>
              <a:t> agama dan </a:t>
            </a:r>
            <a:r>
              <a:rPr lang="en-MY" sz="2200" dirty="0" err="1">
                <a:latin typeface="Arial Nova" panose="020B0504020202020204" pitchFamily="34" charset="0"/>
              </a:rPr>
              <a:t>ilmu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alat</a:t>
            </a:r>
            <a:r>
              <a:rPr lang="en-MY" sz="2200" dirty="0">
                <a:latin typeface="Arial Nova" panose="020B0504020202020204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MY" sz="2200" dirty="0" err="1">
                <a:latin typeface="Arial Nova" panose="020B0504020202020204" pitchFamily="34" charset="0"/>
              </a:rPr>
              <a:t>Beliau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membahagikan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ilmu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kepada</a:t>
            </a:r>
            <a:r>
              <a:rPr lang="en-MY" sz="2200" dirty="0">
                <a:latin typeface="Arial Nova" panose="020B0504020202020204" pitchFamily="34" charset="0"/>
              </a:rPr>
              <a:t> 4 </a:t>
            </a:r>
            <a:r>
              <a:rPr lang="en-MY" sz="2200" dirty="0" err="1">
                <a:latin typeface="Arial Nova" panose="020B0504020202020204" pitchFamily="34" charset="0"/>
              </a:rPr>
              <a:t>bahagian</a:t>
            </a:r>
            <a:r>
              <a:rPr lang="en-MY" sz="2200" dirty="0">
                <a:latin typeface="Arial Nova" panose="020B0504020202020204" pitchFamily="34" charset="0"/>
              </a:rPr>
              <a:t>:</a:t>
            </a:r>
          </a:p>
          <a:p>
            <a:pPr>
              <a:spcAft>
                <a:spcPts val="1200"/>
              </a:spcAft>
            </a:pPr>
            <a:endParaRPr lang="en-MY" sz="2200" dirty="0">
              <a:latin typeface="Arial Nova" panose="020B0504020202020204" pitchFamily="34" charset="0"/>
            </a:endParaRPr>
          </a:p>
        </p:txBody>
      </p:sp>
      <p:pic>
        <p:nvPicPr>
          <p:cNvPr id="7170" name="Picture 2" descr="Ibn Khaldun - Home | Facebook">
            <a:extLst>
              <a:ext uri="{FF2B5EF4-FFF2-40B4-BE49-F238E27FC236}">
                <a16:creationId xmlns:a16="http://schemas.microsoft.com/office/drawing/2014/main" id="{EAA227E0-09CE-44BC-BA53-AE3F8EE20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372" y="2715080"/>
            <a:ext cx="2493583" cy="378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135335A-C93E-459A-82DD-120BEA61EA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711497"/>
              </p:ext>
            </p:extLst>
          </p:nvPr>
        </p:nvGraphicFramePr>
        <p:xfrm>
          <a:off x="3142341" y="2613852"/>
          <a:ext cx="8824687" cy="398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6644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5FE005F-7087-4138-A15E-21865FC0D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667215"/>
              </p:ext>
            </p:extLst>
          </p:nvPr>
        </p:nvGraphicFramePr>
        <p:xfrm>
          <a:off x="2010229" y="1116168"/>
          <a:ext cx="9891485" cy="5306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371">
                  <a:extLst>
                    <a:ext uri="{9D8B030D-6E8A-4147-A177-3AD203B41FA5}">
                      <a16:colId xmlns:a16="http://schemas.microsoft.com/office/drawing/2014/main" val="1184124216"/>
                    </a:ext>
                  </a:extLst>
                </a:gridCol>
                <a:gridCol w="7228114">
                  <a:extLst>
                    <a:ext uri="{9D8B030D-6E8A-4147-A177-3AD203B41FA5}">
                      <a16:colId xmlns:a16="http://schemas.microsoft.com/office/drawing/2014/main" val="1904632695"/>
                    </a:ext>
                  </a:extLst>
                </a:gridCol>
              </a:tblGrid>
              <a:tr h="508803">
                <a:tc>
                  <a:txBody>
                    <a:bodyPr/>
                    <a:lstStyle/>
                    <a:p>
                      <a:pPr algn="ctr"/>
                      <a:r>
                        <a:rPr lang="en-MY" sz="2400" b="0" dirty="0" err="1"/>
                        <a:t>Sarjana</a:t>
                      </a:r>
                      <a:r>
                        <a:rPr lang="en-MY" sz="2400" b="0" dirty="0"/>
                        <a:t> Barat</a:t>
                      </a:r>
                      <a:endParaRPr lang="en-MY" sz="2400" b="0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b="0" dirty="0" err="1"/>
                        <a:t>Kenyataan</a:t>
                      </a:r>
                      <a:r>
                        <a:rPr lang="en-MY" sz="2400" b="0" dirty="0"/>
                        <a:t> </a:t>
                      </a:r>
                      <a:r>
                        <a:rPr lang="en-MY" sz="2400" b="0" dirty="0" err="1"/>
                        <a:t>terhadap</a:t>
                      </a:r>
                      <a:r>
                        <a:rPr lang="en-MY" sz="2400" b="0" dirty="0"/>
                        <a:t> </a:t>
                      </a:r>
                      <a:r>
                        <a:rPr lang="en-MY" sz="2400" b="0" dirty="0" err="1"/>
                        <a:t>Ibnu</a:t>
                      </a:r>
                      <a:r>
                        <a:rPr lang="en-MY" sz="2400" b="0" dirty="0"/>
                        <a:t> Khaldun</a:t>
                      </a:r>
                      <a:endParaRPr lang="en-MY" sz="2400" b="0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249098"/>
                  </a:ext>
                </a:extLst>
              </a:tr>
              <a:tr h="1322887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MY" sz="2400" dirty="0"/>
                        <a:t>Arnold Toynbee</a:t>
                      </a:r>
                      <a:endParaRPr lang="en-MY" sz="24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Falsafah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sejarah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yang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dihasilkan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Ibnu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Khaldun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merupakan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sumbangan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terbesar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pernah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dilahirkan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manusia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atas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muka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bumi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ini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6818853"/>
                  </a:ext>
                </a:extLst>
              </a:tr>
              <a:tr h="91584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endParaRPr lang="en-MY" sz="2400" dirty="0"/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MY" sz="2400" dirty="0"/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MY" sz="2400" dirty="0"/>
                        <a:t>R. Flint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MY" sz="2400" dirty="0">
                        <a:latin typeface="Arial Nova" panose="020B0504020202020204" pitchFamily="34" charset="0"/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MY" sz="24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Ibnu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Khaldun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merupakan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ahli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falsafah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Islam yang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tiada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taranya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5046990"/>
                  </a:ext>
                </a:extLst>
              </a:tr>
              <a:tr h="1473461">
                <a:tc>
                  <a:txBody>
                    <a:bodyPr/>
                    <a:lstStyle/>
                    <a:p>
                      <a:pPr algn="l"/>
                      <a:endParaRPr lang="en-MY" sz="2400" dirty="0"/>
                    </a:p>
                    <a:p>
                      <a:pPr algn="l"/>
                      <a:r>
                        <a:rPr lang="en-MY" sz="2400" dirty="0"/>
                        <a:t>G. Sarton</a:t>
                      </a:r>
                      <a:endParaRPr lang="en-MY" sz="2400" dirty="0">
                        <a:latin typeface="Arial Nova" panose="020B0504020202020204" pitchFamily="34" charset="0"/>
                      </a:endParaRPr>
                    </a:p>
                    <a:p>
                      <a:pPr algn="l"/>
                      <a:endParaRPr lang="en-MY" sz="2400" dirty="0">
                        <a:latin typeface="Arial Nova" panose="020B0504020202020204" pitchFamily="34" charset="0"/>
                      </a:endParaRPr>
                    </a:p>
                    <a:p>
                      <a:pPr algn="l"/>
                      <a:endParaRPr lang="en-MY" sz="24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2400" dirty="0">
                          <a:latin typeface="Arial Nova" panose="020B0504020202020204" pitchFamily="34" charset="0"/>
                        </a:rPr>
                        <a:t>Ibn Khaldun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merupakan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ahli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sejarah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dan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falsafah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agung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bukan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sahaja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pada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kurun-kurun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pertengahan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,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malah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 Nova" panose="020B0504020202020204" pitchFamily="34" charset="0"/>
                        </a:rPr>
                        <a:t>sepanjang</a:t>
                      </a:r>
                      <a:r>
                        <a:rPr lang="en-MY" sz="2400" dirty="0">
                          <a:latin typeface="Arial Nova" panose="020B0504020202020204" pitchFamily="34" charset="0"/>
                        </a:rPr>
                        <a:t> zaman.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87674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598E4B-E78F-49A8-95D2-03DD75229A63}"/>
              </a:ext>
            </a:extLst>
          </p:cNvPr>
          <p:cNvSpPr txBox="1"/>
          <p:nvPr/>
        </p:nvSpPr>
        <p:spPr>
          <a:xfrm>
            <a:off x="1262742" y="388517"/>
            <a:ext cx="10406743" cy="514738"/>
          </a:xfrm>
          <a:prstGeom prst="rect">
            <a:avLst/>
          </a:prstGeom>
          <a:noFill/>
        </p:spPr>
        <p:txBody>
          <a:bodyPr wrap="square" lIns="144000" tIns="72000" rIns="144000" bIns="72000" rtlCol="0">
            <a:spAutoFit/>
          </a:bodyPr>
          <a:lstStyle/>
          <a:p>
            <a:r>
              <a:rPr lang="en-MY" sz="2400" dirty="0" err="1">
                <a:latin typeface="Arial Nova" panose="020B0504020202020204" pitchFamily="34" charset="0"/>
              </a:rPr>
              <a:t>Ketokohan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Ibnu</a:t>
            </a:r>
            <a:r>
              <a:rPr lang="en-MY" sz="2400" dirty="0">
                <a:latin typeface="Arial Nova" panose="020B0504020202020204" pitchFamily="34" charset="0"/>
              </a:rPr>
              <a:t> Khaldun </a:t>
            </a:r>
            <a:r>
              <a:rPr lang="en-MY" sz="2400" dirty="0" err="1">
                <a:latin typeface="Arial Nova" panose="020B0504020202020204" pitchFamily="34" charset="0"/>
              </a:rPr>
              <a:t>diakui</a:t>
            </a:r>
            <a:r>
              <a:rPr lang="en-MY" sz="2400" dirty="0">
                <a:latin typeface="Arial Nova" panose="020B0504020202020204" pitchFamily="34" charset="0"/>
              </a:rPr>
              <a:t> oleh </a:t>
            </a:r>
            <a:r>
              <a:rPr lang="en-MY" sz="2400" dirty="0" err="1">
                <a:latin typeface="Arial Nova" panose="020B0504020202020204" pitchFamily="34" charset="0"/>
              </a:rPr>
              <a:t>sarjana</a:t>
            </a:r>
            <a:r>
              <a:rPr lang="en-MY" sz="2400" dirty="0">
                <a:latin typeface="Arial Nova" panose="020B0504020202020204" pitchFamily="34" charset="0"/>
              </a:rPr>
              <a:t> Barat, </a:t>
            </a:r>
            <a:r>
              <a:rPr lang="en-MY" sz="2400" dirty="0" err="1">
                <a:latin typeface="Arial Nova" panose="020B0504020202020204" pitchFamily="34" charset="0"/>
              </a:rPr>
              <a:t>antaranya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ialah</a:t>
            </a:r>
            <a:r>
              <a:rPr lang="en-MY" sz="2400" dirty="0">
                <a:latin typeface="Arial Nova" panose="020B0504020202020204" pitchFamily="34" charset="0"/>
              </a:rPr>
              <a:t>…</a:t>
            </a:r>
          </a:p>
        </p:txBody>
      </p:sp>
      <p:pic>
        <p:nvPicPr>
          <p:cNvPr id="6146" name="Picture 2" descr="Arnold Toynbee - SikhiWiki, free Sikh encyclopedia.">
            <a:extLst>
              <a:ext uri="{FF2B5EF4-FFF2-40B4-BE49-F238E27FC236}">
                <a16:creationId xmlns:a16="http://schemas.microsoft.com/office/drawing/2014/main" id="{6FE4E43A-FD27-48A9-A03E-A89CE87C4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0" y="1611518"/>
            <a:ext cx="1368191" cy="133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lorized Photo: Charles R Flint Businessman Founder of IBM | Etsy Australia">
            <a:extLst>
              <a:ext uri="{FF2B5EF4-FFF2-40B4-BE49-F238E27FC236}">
                <a16:creationId xmlns:a16="http://schemas.microsoft.com/office/drawing/2014/main" id="{9469BA19-0077-47DD-8ACA-F26F8987B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2"/>
          <a:stretch/>
        </p:blipFill>
        <p:spPr bwMode="auto">
          <a:xfrm>
            <a:off x="465787" y="3184737"/>
            <a:ext cx="1264002" cy="144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arton.George | International Academy of the History of Science">
            <a:extLst>
              <a:ext uri="{FF2B5EF4-FFF2-40B4-BE49-F238E27FC236}">
                <a16:creationId xmlns:a16="http://schemas.microsoft.com/office/drawing/2014/main" id="{3DD0690A-9662-4653-8D28-2640F4CB6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8" t="12084" r="15872" b="25535"/>
          <a:stretch/>
        </p:blipFill>
        <p:spPr bwMode="auto">
          <a:xfrm>
            <a:off x="455637" y="4867285"/>
            <a:ext cx="1287406" cy="15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17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bber cultivation centers">
            <a:extLst>
              <a:ext uri="{FF2B5EF4-FFF2-40B4-BE49-F238E27FC236}">
                <a16:creationId xmlns:a16="http://schemas.microsoft.com/office/drawing/2014/main" id="{28FB38A5-25EA-4472-81C7-632F1537C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4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44C604-B007-4006-BBF2-9B54C6A5F7FC}"/>
              </a:ext>
            </a:extLst>
          </p:cNvPr>
          <p:cNvSpPr txBox="1"/>
          <p:nvPr/>
        </p:nvSpPr>
        <p:spPr>
          <a:xfrm>
            <a:off x="4424364" y="196948"/>
            <a:ext cx="7767636" cy="523220"/>
          </a:xfrm>
          <a:prstGeom prst="rect">
            <a:avLst/>
          </a:prstGeom>
          <a:solidFill>
            <a:schemeClr val="tx1"/>
          </a:solidFill>
        </p:spPr>
        <p:txBody>
          <a:bodyPr wrap="square" lIns="324000" rIns="324000" rtlCol="0">
            <a:spAutoFit/>
          </a:bodyPr>
          <a:lstStyle/>
          <a:p>
            <a:r>
              <a:rPr lang="en-MY" sz="2800" dirty="0">
                <a:solidFill>
                  <a:schemeClr val="bg1"/>
                </a:solidFill>
                <a:latin typeface="Arial Nova" panose="020B0504020202020204" pitchFamily="34" charset="0"/>
              </a:rPr>
              <a:t>3. EKONOMI DAN PASARAN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E92ED-6325-426C-99F6-0A250C424C67}"/>
              </a:ext>
            </a:extLst>
          </p:cNvPr>
          <p:cNvSpPr txBox="1"/>
          <p:nvPr/>
        </p:nvSpPr>
        <p:spPr>
          <a:xfrm>
            <a:off x="4783015" y="922199"/>
            <a:ext cx="68039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Sebelum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kemerdekaan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Malaysia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banyak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dipengaruhi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penjajah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Pihak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penjajah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hendak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memajukan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sector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keuntungan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memberi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pulangan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sewajarnya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rakyat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Tanah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Melayu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Dasar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pecah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mengasingkan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bangsa-bangsa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di Tanah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Melayu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just"/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pendidikan</a:t>
            </a:r>
            <a:endParaRPr lang="en-MY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lokasi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tempat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tinggal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</a:t>
            </a:r>
          </a:p>
          <a:p>
            <a:pPr algn="just"/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	- status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kewangan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787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921C2F3-C4A8-C445-8FA5-55E8EDE39B17}"/>
              </a:ext>
            </a:extLst>
          </p:cNvPr>
          <p:cNvGrpSpPr/>
          <p:nvPr/>
        </p:nvGrpSpPr>
        <p:grpSpPr>
          <a:xfrm>
            <a:off x="159526" y="214979"/>
            <a:ext cx="11900847" cy="850079"/>
            <a:chOff x="2038817" y="5425440"/>
            <a:chExt cx="12516170" cy="1229053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77F79EE7-FC1B-4942-B56C-64B8F758BD2D}"/>
                </a:ext>
              </a:extLst>
            </p:cNvPr>
            <p:cNvSpPr/>
            <p:nvPr/>
          </p:nvSpPr>
          <p:spPr>
            <a:xfrm>
              <a:off x="6081852" y="5428327"/>
              <a:ext cx="4421170" cy="1226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93" extrusionOk="0">
                  <a:moveTo>
                    <a:pt x="18567" y="722"/>
                  </a:moveTo>
                  <a:lnTo>
                    <a:pt x="21421" y="9711"/>
                  </a:lnTo>
                  <a:cubicBezTo>
                    <a:pt x="21527" y="10071"/>
                    <a:pt x="21577" y="10482"/>
                    <a:pt x="21566" y="10896"/>
                  </a:cubicBezTo>
                  <a:cubicBezTo>
                    <a:pt x="21555" y="11304"/>
                    <a:pt x="21486" y="11698"/>
                    <a:pt x="21365" y="12032"/>
                  </a:cubicBezTo>
                  <a:lnTo>
                    <a:pt x="18637" y="20739"/>
                  </a:lnTo>
                  <a:cubicBezTo>
                    <a:pt x="18569" y="20975"/>
                    <a:pt x="18472" y="21174"/>
                    <a:pt x="18355" y="21319"/>
                  </a:cubicBezTo>
                  <a:cubicBezTo>
                    <a:pt x="18226" y="21478"/>
                    <a:pt x="18078" y="21566"/>
                    <a:pt x="17926" y="21575"/>
                  </a:cubicBezTo>
                  <a:lnTo>
                    <a:pt x="366" y="21593"/>
                  </a:lnTo>
                  <a:cubicBezTo>
                    <a:pt x="234" y="21567"/>
                    <a:pt x="117" y="21418"/>
                    <a:pt x="53" y="21193"/>
                  </a:cubicBezTo>
                  <a:cubicBezTo>
                    <a:pt x="-23" y="20930"/>
                    <a:pt x="-17" y="20607"/>
                    <a:pt x="69" y="20357"/>
                  </a:cubicBezTo>
                  <a:lnTo>
                    <a:pt x="2533" y="12554"/>
                  </a:lnTo>
                  <a:cubicBezTo>
                    <a:pt x="2697" y="11984"/>
                    <a:pt x="2779" y="11339"/>
                    <a:pt x="2769" y="10686"/>
                  </a:cubicBezTo>
                  <a:cubicBezTo>
                    <a:pt x="2760" y="10020"/>
                    <a:pt x="2656" y="9372"/>
                    <a:pt x="2469" y="8814"/>
                  </a:cubicBezTo>
                  <a:lnTo>
                    <a:pt x="64" y="1219"/>
                  </a:lnTo>
                  <a:cubicBezTo>
                    <a:pt x="-13" y="984"/>
                    <a:pt x="-20" y="688"/>
                    <a:pt x="44" y="440"/>
                  </a:cubicBezTo>
                  <a:cubicBezTo>
                    <a:pt x="115" y="164"/>
                    <a:pt x="261" y="-7"/>
                    <a:pt x="419" y="0"/>
                  </a:cubicBezTo>
                  <a:lnTo>
                    <a:pt x="17939" y="7"/>
                  </a:lnTo>
                  <a:cubicBezTo>
                    <a:pt x="18069" y="20"/>
                    <a:pt x="18196" y="96"/>
                    <a:pt x="18308" y="228"/>
                  </a:cubicBezTo>
                  <a:cubicBezTo>
                    <a:pt x="18412" y="351"/>
                    <a:pt x="18501" y="521"/>
                    <a:pt x="18567" y="72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id="{404B3463-4045-0D47-ADC7-119AD84672F8}"/>
                </a:ext>
              </a:extLst>
            </p:cNvPr>
            <p:cNvSpPr/>
            <p:nvPr/>
          </p:nvSpPr>
          <p:spPr>
            <a:xfrm>
              <a:off x="10133817" y="5425440"/>
              <a:ext cx="4421170" cy="1226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93" extrusionOk="0">
                  <a:moveTo>
                    <a:pt x="18567" y="722"/>
                  </a:moveTo>
                  <a:lnTo>
                    <a:pt x="21421" y="9711"/>
                  </a:lnTo>
                  <a:cubicBezTo>
                    <a:pt x="21527" y="10071"/>
                    <a:pt x="21577" y="10482"/>
                    <a:pt x="21566" y="10896"/>
                  </a:cubicBezTo>
                  <a:cubicBezTo>
                    <a:pt x="21555" y="11304"/>
                    <a:pt x="21486" y="11698"/>
                    <a:pt x="21365" y="12032"/>
                  </a:cubicBezTo>
                  <a:lnTo>
                    <a:pt x="18637" y="20739"/>
                  </a:lnTo>
                  <a:cubicBezTo>
                    <a:pt x="18569" y="20975"/>
                    <a:pt x="18472" y="21174"/>
                    <a:pt x="18355" y="21319"/>
                  </a:cubicBezTo>
                  <a:cubicBezTo>
                    <a:pt x="18226" y="21478"/>
                    <a:pt x="18078" y="21566"/>
                    <a:pt x="17926" y="21575"/>
                  </a:cubicBezTo>
                  <a:lnTo>
                    <a:pt x="366" y="21593"/>
                  </a:lnTo>
                  <a:cubicBezTo>
                    <a:pt x="234" y="21567"/>
                    <a:pt x="117" y="21418"/>
                    <a:pt x="53" y="21193"/>
                  </a:cubicBezTo>
                  <a:cubicBezTo>
                    <a:pt x="-23" y="20930"/>
                    <a:pt x="-17" y="20607"/>
                    <a:pt x="69" y="20357"/>
                  </a:cubicBezTo>
                  <a:lnTo>
                    <a:pt x="2533" y="12554"/>
                  </a:lnTo>
                  <a:cubicBezTo>
                    <a:pt x="2697" y="11984"/>
                    <a:pt x="2779" y="11339"/>
                    <a:pt x="2769" y="10686"/>
                  </a:cubicBezTo>
                  <a:cubicBezTo>
                    <a:pt x="2760" y="10020"/>
                    <a:pt x="2656" y="9372"/>
                    <a:pt x="2469" y="8814"/>
                  </a:cubicBezTo>
                  <a:lnTo>
                    <a:pt x="64" y="1219"/>
                  </a:lnTo>
                  <a:cubicBezTo>
                    <a:pt x="-13" y="984"/>
                    <a:pt x="-20" y="688"/>
                    <a:pt x="44" y="440"/>
                  </a:cubicBezTo>
                  <a:cubicBezTo>
                    <a:pt x="115" y="164"/>
                    <a:pt x="261" y="-7"/>
                    <a:pt x="419" y="0"/>
                  </a:cubicBezTo>
                  <a:lnTo>
                    <a:pt x="17939" y="7"/>
                  </a:lnTo>
                  <a:cubicBezTo>
                    <a:pt x="18069" y="20"/>
                    <a:pt x="18196" y="96"/>
                    <a:pt x="18308" y="228"/>
                  </a:cubicBezTo>
                  <a:cubicBezTo>
                    <a:pt x="18412" y="351"/>
                    <a:pt x="18501" y="521"/>
                    <a:pt x="18567" y="72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985F3D76-5A2A-3746-AFEA-DACCC660100D}"/>
                </a:ext>
              </a:extLst>
            </p:cNvPr>
            <p:cNvSpPr/>
            <p:nvPr/>
          </p:nvSpPr>
          <p:spPr>
            <a:xfrm>
              <a:off x="2038817" y="5428327"/>
              <a:ext cx="4421170" cy="1226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93" extrusionOk="0">
                  <a:moveTo>
                    <a:pt x="18567" y="722"/>
                  </a:moveTo>
                  <a:lnTo>
                    <a:pt x="21421" y="9711"/>
                  </a:lnTo>
                  <a:cubicBezTo>
                    <a:pt x="21527" y="10071"/>
                    <a:pt x="21577" y="10482"/>
                    <a:pt x="21566" y="10896"/>
                  </a:cubicBezTo>
                  <a:cubicBezTo>
                    <a:pt x="21555" y="11304"/>
                    <a:pt x="21486" y="11698"/>
                    <a:pt x="21365" y="12032"/>
                  </a:cubicBezTo>
                  <a:lnTo>
                    <a:pt x="18637" y="20739"/>
                  </a:lnTo>
                  <a:cubicBezTo>
                    <a:pt x="18569" y="20975"/>
                    <a:pt x="18472" y="21174"/>
                    <a:pt x="18355" y="21319"/>
                  </a:cubicBezTo>
                  <a:cubicBezTo>
                    <a:pt x="18226" y="21478"/>
                    <a:pt x="18078" y="21566"/>
                    <a:pt x="17926" y="21575"/>
                  </a:cubicBezTo>
                  <a:lnTo>
                    <a:pt x="366" y="21593"/>
                  </a:lnTo>
                  <a:cubicBezTo>
                    <a:pt x="234" y="21567"/>
                    <a:pt x="117" y="21418"/>
                    <a:pt x="53" y="21193"/>
                  </a:cubicBezTo>
                  <a:cubicBezTo>
                    <a:pt x="-23" y="20930"/>
                    <a:pt x="-17" y="20607"/>
                    <a:pt x="69" y="20357"/>
                  </a:cubicBezTo>
                  <a:lnTo>
                    <a:pt x="2533" y="12554"/>
                  </a:lnTo>
                  <a:cubicBezTo>
                    <a:pt x="2697" y="11984"/>
                    <a:pt x="2779" y="11339"/>
                    <a:pt x="2769" y="10686"/>
                  </a:cubicBezTo>
                  <a:cubicBezTo>
                    <a:pt x="2760" y="10020"/>
                    <a:pt x="2656" y="9372"/>
                    <a:pt x="2469" y="8814"/>
                  </a:cubicBezTo>
                  <a:lnTo>
                    <a:pt x="64" y="1219"/>
                  </a:lnTo>
                  <a:cubicBezTo>
                    <a:pt x="-13" y="984"/>
                    <a:pt x="-20" y="688"/>
                    <a:pt x="44" y="440"/>
                  </a:cubicBezTo>
                  <a:cubicBezTo>
                    <a:pt x="115" y="164"/>
                    <a:pt x="261" y="-7"/>
                    <a:pt x="419" y="0"/>
                  </a:cubicBezTo>
                  <a:lnTo>
                    <a:pt x="17939" y="7"/>
                  </a:lnTo>
                  <a:cubicBezTo>
                    <a:pt x="18069" y="20"/>
                    <a:pt x="18196" y="96"/>
                    <a:pt x="18308" y="228"/>
                  </a:cubicBezTo>
                  <a:cubicBezTo>
                    <a:pt x="18412" y="351"/>
                    <a:pt x="18501" y="521"/>
                    <a:pt x="18567" y="7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7" name="CuadroTexto 395">
              <a:extLst>
                <a:ext uri="{FF2B5EF4-FFF2-40B4-BE49-F238E27FC236}">
                  <a16:creationId xmlns:a16="http://schemas.microsoft.com/office/drawing/2014/main" id="{0EB62DA3-4C4F-974B-A0D9-68D03943DEE8}"/>
                </a:ext>
              </a:extLst>
            </p:cNvPr>
            <p:cNvSpPr txBox="1"/>
            <p:nvPr/>
          </p:nvSpPr>
          <p:spPr>
            <a:xfrm>
              <a:off x="2643344" y="5668294"/>
              <a:ext cx="3327140" cy="667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 Nova" panose="020B0504020202020204" pitchFamily="34" charset="0"/>
                  <a:ea typeface="Lato Semibold" panose="020F0502020204030203" pitchFamily="34" charset="0"/>
                  <a:cs typeface="Poppins Medium" pitchFamily="2" charset="77"/>
                </a:rPr>
                <a:t>Era </a:t>
              </a:r>
              <a:r>
                <a:rPr lang="en-US" sz="2400" b="1" dirty="0" err="1">
                  <a:solidFill>
                    <a:schemeClr val="bg1"/>
                  </a:solidFill>
                  <a:latin typeface="Arial Nova" panose="020B0504020202020204" pitchFamily="34" charset="0"/>
                  <a:ea typeface="Lato Semibold" panose="020F0502020204030203" pitchFamily="34" charset="0"/>
                  <a:cs typeface="Poppins Medium" pitchFamily="2" charset="77"/>
                </a:rPr>
                <a:t>pra</a:t>
              </a:r>
              <a:r>
                <a:rPr lang="en-US" sz="2400" b="1" dirty="0">
                  <a:solidFill>
                    <a:schemeClr val="bg1"/>
                  </a:solidFill>
                  <a:latin typeface="Arial Nova" panose="020B0504020202020204" pitchFamily="34" charset="0"/>
                  <a:ea typeface="Lato Semibold" panose="020F0502020204030203" pitchFamily="34" charset="0"/>
                  <a:cs typeface="Poppins Medium" pitchFamily="2" charset="77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 Nova" panose="020B0504020202020204" pitchFamily="34" charset="0"/>
                  <a:ea typeface="Lato Semibold" panose="020F0502020204030203" pitchFamily="34" charset="0"/>
                  <a:cs typeface="Poppins Medium" pitchFamily="2" charset="77"/>
                </a:rPr>
                <a:t>kolonial</a:t>
              </a:r>
              <a:endParaRPr lang="en-US" sz="2400" b="1" dirty="0">
                <a:solidFill>
                  <a:schemeClr val="bg1"/>
                </a:solidFill>
                <a:latin typeface="Arial Nova" panose="020B0504020202020204" pitchFamily="34" charset="0"/>
                <a:ea typeface="Lato Semibold" panose="020F0502020204030203" pitchFamily="34" charset="0"/>
                <a:cs typeface="Poppins Medium" pitchFamily="2" charset="77"/>
              </a:endParaRPr>
            </a:p>
          </p:txBody>
        </p:sp>
        <p:sp>
          <p:nvSpPr>
            <p:cNvPr id="38" name="CuadroTexto 395">
              <a:extLst>
                <a:ext uri="{FF2B5EF4-FFF2-40B4-BE49-F238E27FC236}">
                  <a16:creationId xmlns:a16="http://schemas.microsoft.com/office/drawing/2014/main" id="{A6FDA1B2-54B0-104B-9246-56F95F29F3C1}"/>
                </a:ext>
              </a:extLst>
            </p:cNvPr>
            <p:cNvSpPr txBox="1"/>
            <p:nvPr/>
          </p:nvSpPr>
          <p:spPr>
            <a:xfrm>
              <a:off x="6775285" y="5721024"/>
              <a:ext cx="3327140" cy="667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 Nova" panose="020B0504020202020204" pitchFamily="34" charset="0"/>
                  <a:ea typeface="Lato Semibold" panose="020F0502020204030203" pitchFamily="34" charset="0"/>
                  <a:cs typeface="Poppins Medium" pitchFamily="2" charset="77"/>
                </a:rPr>
                <a:t>Era </a:t>
              </a:r>
              <a:r>
                <a:rPr lang="en-US" sz="2400" b="1" dirty="0" err="1">
                  <a:solidFill>
                    <a:schemeClr val="bg1"/>
                  </a:solidFill>
                  <a:latin typeface="Arial Nova" panose="020B0504020202020204" pitchFamily="34" charset="0"/>
                  <a:ea typeface="Lato Semibold" panose="020F0502020204030203" pitchFamily="34" charset="0"/>
                  <a:cs typeface="Poppins Medium" pitchFamily="2" charset="77"/>
                </a:rPr>
                <a:t>kolonial</a:t>
              </a:r>
              <a:endParaRPr lang="en-US" sz="2400" b="1" dirty="0">
                <a:solidFill>
                  <a:schemeClr val="bg1"/>
                </a:solidFill>
                <a:latin typeface="Arial Nova" panose="020B0504020202020204" pitchFamily="34" charset="0"/>
                <a:ea typeface="Lato Semibold" panose="020F0502020204030203" pitchFamily="34" charset="0"/>
                <a:cs typeface="Poppins Medium" pitchFamily="2" charset="77"/>
              </a:endParaRPr>
            </a:p>
          </p:txBody>
        </p:sp>
        <p:sp>
          <p:nvSpPr>
            <p:cNvPr id="39" name="CuadroTexto 395">
              <a:extLst>
                <a:ext uri="{FF2B5EF4-FFF2-40B4-BE49-F238E27FC236}">
                  <a16:creationId xmlns:a16="http://schemas.microsoft.com/office/drawing/2014/main" id="{BD230A3F-CC85-A34F-AC17-C8CD652E543A}"/>
                </a:ext>
              </a:extLst>
            </p:cNvPr>
            <p:cNvSpPr txBox="1"/>
            <p:nvPr/>
          </p:nvSpPr>
          <p:spPr>
            <a:xfrm>
              <a:off x="10818320" y="5668294"/>
              <a:ext cx="3327140" cy="667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 Nova" panose="020B0504020202020204" pitchFamily="34" charset="0"/>
                  <a:ea typeface="Lato Semibold" panose="020F0502020204030203" pitchFamily="34" charset="0"/>
                  <a:cs typeface="Poppins Medium" pitchFamily="2" charset="77"/>
                </a:rPr>
                <a:t>Era </a:t>
              </a:r>
              <a:r>
                <a:rPr lang="en-US" sz="2400" b="1" dirty="0" err="1">
                  <a:solidFill>
                    <a:schemeClr val="bg1"/>
                  </a:solidFill>
                  <a:latin typeface="Arial Nova" panose="020B0504020202020204" pitchFamily="34" charset="0"/>
                  <a:ea typeface="Lato Semibold" panose="020F0502020204030203" pitchFamily="34" charset="0"/>
                  <a:cs typeface="Poppins Medium" pitchFamily="2" charset="77"/>
                </a:rPr>
                <a:t>pasca</a:t>
              </a:r>
              <a:r>
                <a:rPr lang="en-US" sz="2400" b="1" dirty="0">
                  <a:solidFill>
                    <a:schemeClr val="bg1"/>
                  </a:solidFill>
                  <a:latin typeface="Arial Nova" panose="020B0504020202020204" pitchFamily="34" charset="0"/>
                  <a:ea typeface="Lato Semibold" panose="020F0502020204030203" pitchFamily="34" charset="0"/>
                  <a:cs typeface="Poppins Medium" pitchFamily="2" charset="77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 Nova" panose="020B0504020202020204" pitchFamily="34" charset="0"/>
                  <a:ea typeface="Lato Semibold" panose="020F0502020204030203" pitchFamily="34" charset="0"/>
                  <a:cs typeface="Poppins Medium" pitchFamily="2" charset="77"/>
                </a:rPr>
                <a:t>kolonial</a:t>
              </a:r>
              <a:endParaRPr lang="en-US" sz="2400" b="1" dirty="0">
                <a:solidFill>
                  <a:schemeClr val="bg1"/>
                </a:solidFill>
                <a:latin typeface="Arial Nova" panose="020B0504020202020204" pitchFamily="34" charset="0"/>
                <a:ea typeface="Lato Semibold" panose="020F0502020204030203" pitchFamily="34" charset="0"/>
                <a:cs typeface="Poppins Medium" pitchFamily="2" charset="77"/>
              </a:endParaRPr>
            </a:p>
          </p:txBody>
        </p:sp>
      </p:grpSp>
      <p:sp>
        <p:nvSpPr>
          <p:cNvPr id="13" name="2020">
            <a:extLst>
              <a:ext uri="{FF2B5EF4-FFF2-40B4-BE49-F238E27FC236}">
                <a16:creationId xmlns:a16="http://schemas.microsoft.com/office/drawing/2014/main" id="{0E2B1B29-3C42-4279-B339-E999C5F00C46}"/>
              </a:ext>
            </a:extLst>
          </p:cNvPr>
          <p:cNvSpPr txBox="1"/>
          <p:nvPr/>
        </p:nvSpPr>
        <p:spPr>
          <a:xfrm>
            <a:off x="159526" y="1231032"/>
            <a:ext cx="3738377" cy="54066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 algn="l">
              <a:defRPr sz="2800" b="0">
                <a:solidFill>
                  <a:srgbClr val="2D3640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Masyarakat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Melayu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amalkan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sara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Paling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asas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tampung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keperluan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keluarga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perdagangan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penting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pada zaman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Kesultanan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Melayu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Melaka.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Kedudukan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geografi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persimpangan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lalu-lintas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perairan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utama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Selat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Melaka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menyumbang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perkembangan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negara.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zaman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kegemilangan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2020">
            <a:extLst>
              <a:ext uri="{FF2B5EF4-FFF2-40B4-BE49-F238E27FC236}">
                <a16:creationId xmlns:a16="http://schemas.microsoft.com/office/drawing/2014/main" id="{A1E36A9B-9F11-4479-8AD3-0581ADDF1CF7}"/>
              </a:ext>
            </a:extLst>
          </p:cNvPr>
          <p:cNvSpPr txBox="1"/>
          <p:nvPr/>
        </p:nvSpPr>
        <p:spPr>
          <a:xfrm>
            <a:off x="4020579" y="1231032"/>
            <a:ext cx="3835979" cy="5514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 algn="l">
              <a:defRPr sz="2800" b="0">
                <a:solidFill>
                  <a:srgbClr val="2D3640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Portugis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Belanda (313)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impak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tiada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eksploitasi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fokus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rempah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Penjajahan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Inggeris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lombong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bijih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timah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dll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getah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Perjanjian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Pangkor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(1873)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kuasa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Inggeris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kutip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undang</a:t>
            </a:r>
            <a:r>
              <a:rPr lang="en-MY" sz="22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tanah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buruh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asing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jalan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raya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keretapi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pantai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barat.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Ladang,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estet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pertanian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Dasar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pecah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2020">
            <a:extLst>
              <a:ext uri="{FF2B5EF4-FFF2-40B4-BE49-F238E27FC236}">
                <a16:creationId xmlns:a16="http://schemas.microsoft.com/office/drawing/2014/main" id="{4BA9E1E0-E391-4451-BED7-7F763A9AB497}"/>
              </a:ext>
            </a:extLst>
          </p:cNvPr>
          <p:cNvSpPr txBox="1"/>
          <p:nvPr/>
        </p:nvSpPr>
        <p:spPr>
          <a:xfrm>
            <a:off x="8089276" y="1231032"/>
            <a:ext cx="3738377" cy="42678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 algn="l">
              <a:defRPr sz="2800" b="0">
                <a:solidFill>
                  <a:srgbClr val="2D3640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Kerajaan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jalankan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strategi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susun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semula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selesaikan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kedudukan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seimbang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penguasaan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kalangan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kaum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Menggalakkan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kemajuan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golongan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negatif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dasar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pecah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Rusuhan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kaum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pada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tahun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1969.</a:t>
            </a:r>
            <a:endParaRPr lang="en-MY" sz="2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52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14" grpId="0" build="p" animBg="1"/>
      <p:bldP spid="1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020">
            <a:extLst>
              <a:ext uri="{FF2B5EF4-FFF2-40B4-BE49-F238E27FC236}">
                <a16:creationId xmlns:a16="http://schemas.microsoft.com/office/drawing/2014/main" id="{A1E36A9B-9F11-4479-8AD3-0581ADDF1CF7}"/>
              </a:ext>
            </a:extLst>
          </p:cNvPr>
          <p:cNvSpPr txBox="1"/>
          <p:nvPr/>
        </p:nvSpPr>
        <p:spPr>
          <a:xfrm>
            <a:off x="4928532" y="296024"/>
            <a:ext cx="7032940" cy="728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 algn="l">
              <a:defRPr sz="2800" b="0">
                <a:solidFill>
                  <a:srgbClr val="2D3640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Pada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berlaku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ketidak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seimbangan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kaum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berpunca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daripada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150FAC59-0F92-4C20-A6BA-76B8EC8A99FB}"/>
              </a:ext>
            </a:extLst>
          </p:cNvPr>
          <p:cNvSpPr/>
          <p:nvPr/>
        </p:nvSpPr>
        <p:spPr>
          <a:xfrm>
            <a:off x="587885" y="284968"/>
            <a:ext cx="4203815" cy="84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93" extrusionOk="0">
                <a:moveTo>
                  <a:pt x="18567" y="722"/>
                </a:moveTo>
                <a:lnTo>
                  <a:pt x="21421" y="9711"/>
                </a:lnTo>
                <a:cubicBezTo>
                  <a:pt x="21527" y="10071"/>
                  <a:pt x="21577" y="10482"/>
                  <a:pt x="21566" y="10896"/>
                </a:cubicBezTo>
                <a:cubicBezTo>
                  <a:pt x="21555" y="11304"/>
                  <a:pt x="21486" y="11698"/>
                  <a:pt x="21365" y="12032"/>
                </a:cubicBezTo>
                <a:lnTo>
                  <a:pt x="18637" y="20739"/>
                </a:lnTo>
                <a:cubicBezTo>
                  <a:pt x="18569" y="20975"/>
                  <a:pt x="18472" y="21174"/>
                  <a:pt x="18355" y="21319"/>
                </a:cubicBezTo>
                <a:cubicBezTo>
                  <a:pt x="18226" y="21478"/>
                  <a:pt x="18078" y="21566"/>
                  <a:pt x="17926" y="21575"/>
                </a:cubicBezTo>
                <a:lnTo>
                  <a:pt x="366" y="21593"/>
                </a:lnTo>
                <a:cubicBezTo>
                  <a:pt x="234" y="21567"/>
                  <a:pt x="117" y="21418"/>
                  <a:pt x="53" y="21193"/>
                </a:cubicBezTo>
                <a:cubicBezTo>
                  <a:pt x="-23" y="20930"/>
                  <a:pt x="-17" y="20607"/>
                  <a:pt x="69" y="20357"/>
                </a:cubicBezTo>
                <a:lnTo>
                  <a:pt x="2533" y="12554"/>
                </a:lnTo>
                <a:cubicBezTo>
                  <a:pt x="2697" y="11984"/>
                  <a:pt x="2779" y="11339"/>
                  <a:pt x="2769" y="10686"/>
                </a:cubicBezTo>
                <a:cubicBezTo>
                  <a:pt x="2760" y="10020"/>
                  <a:pt x="2656" y="9372"/>
                  <a:pt x="2469" y="8814"/>
                </a:cubicBezTo>
                <a:lnTo>
                  <a:pt x="64" y="1219"/>
                </a:lnTo>
                <a:cubicBezTo>
                  <a:pt x="-13" y="984"/>
                  <a:pt x="-20" y="688"/>
                  <a:pt x="44" y="440"/>
                </a:cubicBezTo>
                <a:cubicBezTo>
                  <a:pt x="115" y="164"/>
                  <a:pt x="261" y="-7"/>
                  <a:pt x="419" y="0"/>
                </a:cubicBezTo>
                <a:lnTo>
                  <a:pt x="17939" y="7"/>
                </a:lnTo>
                <a:cubicBezTo>
                  <a:pt x="18069" y="20"/>
                  <a:pt x="18196" y="96"/>
                  <a:pt x="18308" y="228"/>
                </a:cubicBezTo>
                <a:cubicBezTo>
                  <a:pt x="18412" y="351"/>
                  <a:pt x="18501" y="521"/>
                  <a:pt x="18567" y="72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CuadroTexto 395">
            <a:extLst>
              <a:ext uri="{FF2B5EF4-FFF2-40B4-BE49-F238E27FC236}">
                <a16:creationId xmlns:a16="http://schemas.microsoft.com/office/drawing/2014/main" id="{174394CF-A05A-4A75-88AC-E2C8742B805B}"/>
              </a:ext>
            </a:extLst>
          </p:cNvPr>
          <p:cNvSpPr txBox="1"/>
          <p:nvPr/>
        </p:nvSpPr>
        <p:spPr>
          <a:xfrm>
            <a:off x="1247228" y="487413"/>
            <a:ext cx="316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ova" panose="020B0504020202020204" pitchFamily="34" charset="0"/>
                <a:ea typeface="Lato Semibold" panose="020F0502020204030203" pitchFamily="34" charset="0"/>
                <a:cs typeface="Poppins Medium" pitchFamily="2" charset="77"/>
              </a:rPr>
              <a:t>Era </a:t>
            </a:r>
            <a:r>
              <a:rPr lang="en-US" sz="2400" b="1" dirty="0" err="1">
                <a:solidFill>
                  <a:schemeClr val="bg1"/>
                </a:solidFill>
                <a:latin typeface="Arial Nova" panose="020B0504020202020204" pitchFamily="34" charset="0"/>
                <a:ea typeface="Lato Semibold" panose="020F0502020204030203" pitchFamily="34" charset="0"/>
                <a:cs typeface="Poppins Medium" pitchFamily="2" charset="77"/>
              </a:rPr>
              <a:t>kolonial</a:t>
            </a:r>
            <a:endParaRPr lang="en-US" sz="2400" b="1" dirty="0">
              <a:solidFill>
                <a:schemeClr val="bg1"/>
              </a:solidFill>
              <a:latin typeface="Arial Nova" panose="020B0504020202020204" pitchFamily="34" charset="0"/>
              <a:ea typeface="Lato Semibold" panose="020F0502020204030203" pitchFamily="34" charset="0"/>
              <a:cs typeface="Poppins Medium" pitchFamily="2" charset="77"/>
            </a:endParaRPr>
          </a:p>
        </p:txBody>
      </p:sp>
      <p:sp>
        <p:nvSpPr>
          <p:cNvPr id="18" name="Freeform 318">
            <a:extLst>
              <a:ext uri="{FF2B5EF4-FFF2-40B4-BE49-F238E27FC236}">
                <a16:creationId xmlns:a16="http://schemas.microsoft.com/office/drawing/2014/main" id="{3DEE9EBB-56E7-4F7E-BAAD-387B9E114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021" y="3482498"/>
            <a:ext cx="3326892" cy="3031969"/>
          </a:xfrm>
          <a:custGeom>
            <a:avLst/>
            <a:gdLst>
              <a:gd name="T0" fmla="*/ 4887 w 4888"/>
              <a:gd name="T1" fmla="*/ 0 h 4889"/>
              <a:gd name="T2" fmla="*/ 4887 w 4888"/>
              <a:gd name="T3" fmla="*/ 4888 h 4889"/>
              <a:gd name="T4" fmla="*/ 0 w 4888"/>
              <a:gd name="T5" fmla="*/ 4888 h 4889"/>
              <a:gd name="T6" fmla="*/ 4887 w 4888"/>
              <a:gd name="T7" fmla="*/ 0 h 4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88" h="4889">
                <a:moveTo>
                  <a:pt x="4887" y="0"/>
                </a:moveTo>
                <a:lnTo>
                  <a:pt x="4887" y="4888"/>
                </a:lnTo>
                <a:lnTo>
                  <a:pt x="0" y="4888"/>
                </a:lnTo>
                <a:lnTo>
                  <a:pt x="4887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9" name="Freeform 319">
            <a:extLst>
              <a:ext uri="{FF2B5EF4-FFF2-40B4-BE49-F238E27FC236}">
                <a16:creationId xmlns:a16="http://schemas.microsoft.com/office/drawing/2014/main" id="{F03AE905-1517-40E0-9DBF-FDB35B3B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65" y="3482498"/>
            <a:ext cx="3329896" cy="3031969"/>
          </a:xfrm>
          <a:custGeom>
            <a:avLst/>
            <a:gdLst>
              <a:gd name="T0" fmla="*/ 0 w 4889"/>
              <a:gd name="T1" fmla="*/ 0 h 4889"/>
              <a:gd name="T2" fmla="*/ 0 w 4889"/>
              <a:gd name="T3" fmla="*/ 4888 h 4889"/>
              <a:gd name="T4" fmla="*/ 4888 w 4889"/>
              <a:gd name="T5" fmla="*/ 4888 h 4889"/>
              <a:gd name="T6" fmla="*/ 0 w 4889"/>
              <a:gd name="T7" fmla="*/ 0 h 4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89" h="4889">
                <a:moveTo>
                  <a:pt x="0" y="0"/>
                </a:moveTo>
                <a:lnTo>
                  <a:pt x="0" y="4888"/>
                </a:lnTo>
                <a:lnTo>
                  <a:pt x="4888" y="4888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20" name="Freeform 320">
            <a:extLst>
              <a:ext uri="{FF2B5EF4-FFF2-40B4-BE49-F238E27FC236}">
                <a16:creationId xmlns:a16="http://schemas.microsoft.com/office/drawing/2014/main" id="{B0751426-44E2-4EFA-8A6D-53757A872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347" y="1489438"/>
            <a:ext cx="3329896" cy="3029234"/>
          </a:xfrm>
          <a:custGeom>
            <a:avLst/>
            <a:gdLst>
              <a:gd name="T0" fmla="*/ 0 w 4889"/>
              <a:gd name="T1" fmla="*/ 4887 h 4888"/>
              <a:gd name="T2" fmla="*/ 0 w 4889"/>
              <a:gd name="T3" fmla="*/ 0 h 4888"/>
              <a:gd name="T4" fmla="*/ 4888 w 4889"/>
              <a:gd name="T5" fmla="*/ 0 h 4888"/>
              <a:gd name="T6" fmla="*/ 0 w 4889"/>
              <a:gd name="T7" fmla="*/ 4887 h 4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89" h="4888">
                <a:moveTo>
                  <a:pt x="0" y="4887"/>
                </a:moveTo>
                <a:lnTo>
                  <a:pt x="0" y="0"/>
                </a:lnTo>
                <a:lnTo>
                  <a:pt x="4888" y="0"/>
                </a:lnTo>
                <a:lnTo>
                  <a:pt x="0" y="4887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21" name="Freeform 321">
            <a:extLst>
              <a:ext uri="{FF2B5EF4-FFF2-40B4-BE49-F238E27FC236}">
                <a16:creationId xmlns:a16="http://schemas.microsoft.com/office/drawing/2014/main" id="{30704812-AF40-410A-9ED7-D6E081286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021" y="1489438"/>
            <a:ext cx="3326892" cy="3029234"/>
          </a:xfrm>
          <a:custGeom>
            <a:avLst/>
            <a:gdLst>
              <a:gd name="T0" fmla="*/ 4887 w 4888"/>
              <a:gd name="T1" fmla="*/ 4887 h 4888"/>
              <a:gd name="T2" fmla="*/ 4887 w 4888"/>
              <a:gd name="T3" fmla="*/ 0 h 4888"/>
              <a:gd name="T4" fmla="*/ 0 w 4888"/>
              <a:gd name="T5" fmla="*/ 0 h 4888"/>
              <a:gd name="T6" fmla="*/ 4887 w 4888"/>
              <a:gd name="T7" fmla="*/ 4887 h 4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88" h="4888">
                <a:moveTo>
                  <a:pt x="4887" y="4887"/>
                </a:moveTo>
                <a:lnTo>
                  <a:pt x="4887" y="0"/>
                </a:lnTo>
                <a:lnTo>
                  <a:pt x="0" y="0"/>
                </a:lnTo>
                <a:lnTo>
                  <a:pt x="4887" y="4887"/>
                </a:ln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51" name="Google Shape;270;p9">
            <a:extLst>
              <a:ext uri="{FF2B5EF4-FFF2-40B4-BE49-F238E27FC236}">
                <a16:creationId xmlns:a16="http://schemas.microsoft.com/office/drawing/2014/main" id="{01540088-434C-4B09-ADE0-CEDB2884D04F}"/>
              </a:ext>
            </a:extLst>
          </p:cNvPr>
          <p:cNvSpPr txBox="1"/>
          <p:nvPr/>
        </p:nvSpPr>
        <p:spPr>
          <a:xfrm>
            <a:off x="3567621" y="1673807"/>
            <a:ext cx="2843666" cy="862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Dasar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Pecah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  <a:p>
            <a:pPr>
              <a:buClr>
                <a:srgbClr val="000000"/>
              </a:buClr>
              <a:buSzPts val="3600"/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Perintah</a:t>
            </a:r>
            <a:endParaRPr sz="2400" b="1" dirty="0">
              <a:solidFill>
                <a:schemeClr val="bg1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</p:txBody>
      </p:sp>
      <p:sp>
        <p:nvSpPr>
          <p:cNvPr id="53" name="Google Shape;270;p9">
            <a:extLst>
              <a:ext uri="{FF2B5EF4-FFF2-40B4-BE49-F238E27FC236}">
                <a16:creationId xmlns:a16="http://schemas.microsoft.com/office/drawing/2014/main" id="{B6C5D134-3AB4-4273-856D-3D76E70826CC}"/>
              </a:ext>
            </a:extLst>
          </p:cNvPr>
          <p:cNvSpPr txBox="1"/>
          <p:nvPr/>
        </p:nvSpPr>
        <p:spPr>
          <a:xfrm>
            <a:off x="5743751" y="1638523"/>
            <a:ext cx="2843666" cy="133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algn="r">
              <a:buClr>
                <a:srgbClr val="000000"/>
              </a:buClr>
              <a:buSzPts val="3600"/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Pengasingan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  <a:p>
            <a:pPr algn="r">
              <a:buClr>
                <a:srgbClr val="000000"/>
              </a:buClr>
              <a:buSzPts val="3600"/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Kegiatan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  <a:p>
            <a:pPr algn="r">
              <a:buClr>
                <a:srgbClr val="000000"/>
              </a:buClr>
              <a:buSzPts val="3600"/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Ekonomi</a:t>
            </a:r>
            <a:endParaRPr sz="2400" b="1" dirty="0">
              <a:solidFill>
                <a:schemeClr val="bg1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</p:txBody>
      </p:sp>
      <p:sp>
        <p:nvSpPr>
          <p:cNvPr id="54" name="Google Shape;270;p9">
            <a:extLst>
              <a:ext uri="{FF2B5EF4-FFF2-40B4-BE49-F238E27FC236}">
                <a16:creationId xmlns:a16="http://schemas.microsoft.com/office/drawing/2014/main" id="{2007BE8B-3D3C-4FDA-9623-09F23E5554F7}"/>
              </a:ext>
            </a:extLst>
          </p:cNvPr>
          <p:cNvSpPr txBox="1"/>
          <p:nvPr/>
        </p:nvSpPr>
        <p:spPr>
          <a:xfrm>
            <a:off x="3622217" y="5365547"/>
            <a:ext cx="2843666" cy="862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Jurang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  <a:p>
            <a:pPr>
              <a:buClr>
                <a:srgbClr val="000000"/>
              </a:buClr>
              <a:buSzPts val="3600"/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kemiskinan</a:t>
            </a:r>
            <a:endParaRPr sz="2400" b="1" dirty="0">
              <a:solidFill>
                <a:schemeClr val="bg1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</p:txBody>
      </p:sp>
      <p:sp>
        <p:nvSpPr>
          <p:cNvPr id="56" name="Google Shape;270;p9">
            <a:extLst>
              <a:ext uri="{FF2B5EF4-FFF2-40B4-BE49-F238E27FC236}">
                <a16:creationId xmlns:a16="http://schemas.microsoft.com/office/drawing/2014/main" id="{53650AB1-3F0A-46C5-9897-34C9B0AC2325}"/>
              </a:ext>
            </a:extLst>
          </p:cNvPr>
          <p:cNvSpPr txBox="1"/>
          <p:nvPr/>
        </p:nvSpPr>
        <p:spPr>
          <a:xfrm>
            <a:off x="5743751" y="5230519"/>
            <a:ext cx="2843666" cy="133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algn="r">
              <a:buClr>
                <a:srgbClr val="000000"/>
              </a:buClr>
              <a:buSzPts val="3600"/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Halangan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  <a:p>
            <a:pPr algn="r">
              <a:buClr>
                <a:srgbClr val="000000"/>
              </a:buClr>
              <a:buSzPts val="3600"/>
            </a:pP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Sudut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Ekonomi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Tradisional</a:t>
            </a:r>
            <a:endParaRPr sz="2400" b="1" dirty="0">
              <a:solidFill>
                <a:schemeClr val="bg1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</p:txBody>
      </p:sp>
      <p:sp>
        <p:nvSpPr>
          <p:cNvPr id="57" name="2020">
            <a:extLst>
              <a:ext uri="{FF2B5EF4-FFF2-40B4-BE49-F238E27FC236}">
                <a16:creationId xmlns:a16="http://schemas.microsoft.com/office/drawing/2014/main" id="{3E218D8D-DA7D-47C4-BF8D-9064099B3CB9}"/>
              </a:ext>
            </a:extLst>
          </p:cNvPr>
          <p:cNvSpPr txBox="1"/>
          <p:nvPr/>
        </p:nvSpPr>
        <p:spPr>
          <a:xfrm>
            <a:off x="207658" y="1504784"/>
            <a:ext cx="3171598" cy="17440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 algn="l">
              <a:defRPr sz="2800" b="0">
                <a:solidFill>
                  <a:srgbClr val="2D3640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Menyebabkan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Melayu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terpisah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arus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kekal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tradisional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8" name="2020">
            <a:extLst>
              <a:ext uri="{FF2B5EF4-FFF2-40B4-BE49-F238E27FC236}">
                <a16:creationId xmlns:a16="http://schemas.microsoft.com/office/drawing/2014/main" id="{2409905F-BCDA-45E0-8587-CA6C67507D9A}"/>
              </a:ext>
            </a:extLst>
          </p:cNvPr>
          <p:cNvSpPr txBox="1"/>
          <p:nvPr/>
        </p:nvSpPr>
        <p:spPr>
          <a:xfrm>
            <a:off x="8789874" y="1504784"/>
            <a:ext cx="3171598" cy="2498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 algn="l">
              <a:defRPr sz="2800" b="0">
                <a:solidFill>
                  <a:srgbClr val="2D3640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tertumpu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pantai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barat kerana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kemudahan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pengankutan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tradisional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terpinggir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9" name="2020">
            <a:extLst>
              <a:ext uri="{FF2B5EF4-FFF2-40B4-BE49-F238E27FC236}">
                <a16:creationId xmlns:a16="http://schemas.microsoft.com/office/drawing/2014/main" id="{E63E10D9-FE7A-4CC5-BB18-06C74926949E}"/>
              </a:ext>
            </a:extLst>
          </p:cNvPr>
          <p:cNvSpPr txBox="1"/>
          <p:nvPr/>
        </p:nvSpPr>
        <p:spPr>
          <a:xfrm>
            <a:off x="164253" y="4216073"/>
            <a:ext cx="3171598" cy="2421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 algn="l">
              <a:defRPr sz="2800" b="0">
                <a:solidFill>
                  <a:srgbClr val="2D3640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Jurang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kemiskinan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kaum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semakin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meluas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menyebabkan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masalah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ketidakseimbangan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Melayu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Melayu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0" name="2020">
            <a:extLst>
              <a:ext uri="{FF2B5EF4-FFF2-40B4-BE49-F238E27FC236}">
                <a16:creationId xmlns:a16="http://schemas.microsoft.com/office/drawing/2014/main" id="{AD5A30CB-19ED-4B9F-8F9F-E9919BF57174}"/>
              </a:ext>
            </a:extLst>
          </p:cNvPr>
          <p:cNvSpPr txBox="1"/>
          <p:nvPr/>
        </p:nvSpPr>
        <p:spPr>
          <a:xfrm>
            <a:off x="8819187" y="4177601"/>
            <a:ext cx="3171598" cy="2313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 algn="l">
              <a:defRPr sz="2800" b="0">
                <a:solidFill>
                  <a:srgbClr val="2D3640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Tiada</a:t>
            </a:r>
            <a:r>
              <a:rPr lang="en-MY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galakan</a:t>
            </a:r>
            <a:r>
              <a:rPr lang="en-MY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daripada</a:t>
            </a:r>
            <a:r>
              <a:rPr lang="en-MY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penjajah</a:t>
            </a:r>
            <a:r>
              <a:rPr lang="en-MY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kurang</a:t>
            </a:r>
            <a:r>
              <a:rPr lang="en-MY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kemudahan</a:t>
            </a:r>
            <a:r>
              <a:rPr lang="en-MY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asas</a:t>
            </a:r>
            <a:r>
              <a:rPr lang="en-MY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menyebabkan</a:t>
            </a:r>
            <a:r>
              <a:rPr lang="en-MY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sector </a:t>
            </a:r>
            <a:r>
              <a:rPr lang="en-MY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MY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MY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berkembang</a:t>
            </a:r>
            <a:r>
              <a:rPr lang="en-MY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maju</a:t>
            </a:r>
            <a:r>
              <a:rPr lang="en-MY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lembab</a:t>
            </a:r>
            <a:r>
              <a:rPr lang="en-MY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produktiviti</a:t>
            </a:r>
            <a:r>
              <a:rPr lang="en-MY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pendapatan</a:t>
            </a:r>
            <a:r>
              <a:rPr lang="en-MY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rendah</a:t>
            </a:r>
            <a:r>
              <a:rPr lang="en-MY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Graphic 5" descr="Cycle with people with solid fill">
            <a:extLst>
              <a:ext uri="{FF2B5EF4-FFF2-40B4-BE49-F238E27FC236}">
                <a16:creationId xmlns:a16="http://schemas.microsoft.com/office/drawing/2014/main" id="{1A90D401-34D2-4D82-85D7-3E8744E14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1842" y="2615300"/>
            <a:ext cx="914400" cy="914400"/>
          </a:xfrm>
          <a:prstGeom prst="rect">
            <a:avLst/>
          </a:prstGeom>
        </p:spPr>
      </p:pic>
      <p:pic>
        <p:nvPicPr>
          <p:cNvPr id="9" name="Graphic 8" descr="Flying Money with solid fill">
            <a:extLst>
              <a:ext uri="{FF2B5EF4-FFF2-40B4-BE49-F238E27FC236}">
                <a16:creationId xmlns:a16="http://schemas.microsoft.com/office/drawing/2014/main" id="{5A41075D-CA23-48DC-AEBD-3AFC3E381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7065" y="3177585"/>
            <a:ext cx="1345133" cy="1345133"/>
          </a:xfrm>
          <a:prstGeom prst="rect">
            <a:avLst/>
          </a:prstGeom>
        </p:spPr>
      </p:pic>
      <p:pic>
        <p:nvPicPr>
          <p:cNvPr id="11" name="Graphic 10" descr="Thumbs Down with solid fill">
            <a:extLst>
              <a:ext uri="{FF2B5EF4-FFF2-40B4-BE49-F238E27FC236}">
                <a16:creationId xmlns:a16="http://schemas.microsoft.com/office/drawing/2014/main" id="{6D642F39-8F38-4CC0-B2A4-AD0184821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22217" y="4510181"/>
            <a:ext cx="837645" cy="837645"/>
          </a:xfrm>
          <a:prstGeom prst="rect">
            <a:avLst/>
          </a:prstGeom>
        </p:spPr>
      </p:pic>
      <p:pic>
        <p:nvPicPr>
          <p:cNvPr id="62" name="Graphic 61" descr="Seeds with solid fill">
            <a:extLst>
              <a:ext uri="{FF2B5EF4-FFF2-40B4-BE49-F238E27FC236}">
                <a16:creationId xmlns:a16="http://schemas.microsoft.com/office/drawing/2014/main" id="{6734575D-74E6-4AF7-93B0-7BA838CE18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23176" y="4419928"/>
            <a:ext cx="914400" cy="914400"/>
          </a:xfrm>
          <a:prstGeom prst="rect">
            <a:avLst/>
          </a:prstGeom>
        </p:spPr>
      </p:pic>
      <p:pic>
        <p:nvPicPr>
          <p:cNvPr id="64" name="Graphic 63" descr="Treasure chest with solid fill">
            <a:extLst>
              <a:ext uri="{FF2B5EF4-FFF2-40B4-BE49-F238E27FC236}">
                <a16:creationId xmlns:a16="http://schemas.microsoft.com/office/drawing/2014/main" id="{076C6F44-82D9-4FC2-99B1-E7EA3A4557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98274" y="2874808"/>
            <a:ext cx="654892" cy="65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3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51" grpId="0"/>
      <p:bldP spid="53" grpId="0"/>
      <p:bldP spid="54" grpId="0"/>
      <p:bldP spid="56" grpId="0"/>
      <p:bldP spid="57" grpId="0" animBg="1"/>
      <p:bldP spid="58" grpId="0" animBg="1"/>
      <p:bldP spid="5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020">
            <a:extLst>
              <a:ext uri="{FF2B5EF4-FFF2-40B4-BE49-F238E27FC236}">
                <a16:creationId xmlns:a16="http://schemas.microsoft.com/office/drawing/2014/main" id="{FC0DC34E-ECA0-41D5-A72B-5BEAC2EDF8B8}"/>
              </a:ext>
            </a:extLst>
          </p:cNvPr>
          <p:cNvSpPr txBox="1"/>
          <p:nvPr/>
        </p:nvSpPr>
        <p:spPr>
          <a:xfrm>
            <a:off x="7765250" y="2634110"/>
            <a:ext cx="4075538" cy="1306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60000" tIns="144000" rIns="360000" bIns="144000" numCol="1" anchor="t">
            <a:spAutoFit/>
          </a:bodyPr>
          <a:lstStyle>
            <a:lvl1pPr algn="l">
              <a:defRPr sz="2800" b="0">
                <a:solidFill>
                  <a:srgbClr val="2D3640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>
              <a:spcAft>
                <a:spcPts val="1200"/>
              </a:spcAft>
            </a:pP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Majlis Amanah Rakyat (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transformasi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daripada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RIDA)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ditubuhkan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pada 1965.</a:t>
            </a:r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B055D541-A10D-44E4-A332-34982B3C7A99}"/>
              </a:ext>
            </a:extLst>
          </p:cNvPr>
          <p:cNvSpPr/>
          <p:nvPr/>
        </p:nvSpPr>
        <p:spPr>
          <a:xfrm>
            <a:off x="351212" y="258197"/>
            <a:ext cx="4203815" cy="84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93" extrusionOk="0">
                <a:moveTo>
                  <a:pt x="18567" y="722"/>
                </a:moveTo>
                <a:lnTo>
                  <a:pt x="21421" y="9711"/>
                </a:lnTo>
                <a:cubicBezTo>
                  <a:pt x="21527" y="10071"/>
                  <a:pt x="21577" y="10482"/>
                  <a:pt x="21566" y="10896"/>
                </a:cubicBezTo>
                <a:cubicBezTo>
                  <a:pt x="21555" y="11304"/>
                  <a:pt x="21486" y="11698"/>
                  <a:pt x="21365" y="12032"/>
                </a:cubicBezTo>
                <a:lnTo>
                  <a:pt x="18637" y="20739"/>
                </a:lnTo>
                <a:cubicBezTo>
                  <a:pt x="18569" y="20975"/>
                  <a:pt x="18472" y="21174"/>
                  <a:pt x="18355" y="21319"/>
                </a:cubicBezTo>
                <a:cubicBezTo>
                  <a:pt x="18226" y="21478"/>
                  <a:pt x="18078" y="21566"/>
                  <a:pt x="17926" y="21575"/>
                </a:cubicBezTo>
                <a:lnTo>
                  <a:pt x="366" y="21593"/>
                </a:lnTo>
                <a:cubicBezTo>
                  <a:pt x="234" y="21567"/>
                  <a:pt x="117" y="21418"/>
                  <a:pt x="53" y="21193"/>
                </a:cubicBezTo>
                <a:cubicBezTo>
                  <a:pt x="-23" y="20930"/>
                  <a:pt x="-17" y="20607"/>
                  <a:pt x="69" y="20357"/>
                </a:cubicBezTo>
                <a:lnTo>
                  <a:pt x="2533" y="12554"/>
                </a:lnTo>
                <a:cubicBezTo>
                  <a:pt x="2697" y="11984"/>
                  <a:pt x="2779" y="11339"/>
                  <a:pt x="2769" y="10686"/>
                </a:cubicBezTo>
                <a:cubicBezTo>
                  <a:pt x="2760" y="10020"/>
                  <a:pt x="2656" y="9372"/>
                  <a:pt x="2469" y="8814"/>
                </a:cubicBezTo>
                <a:lnTo>
                  <a:pt x="64" y="1219"/>
                </a:lnTo>
                <a:cubicBezTo>
                  <a:pt x="-13" y="984"/>
                  <a:pt x="-20" y="688"/>
                  <a:pt x="44" y="440"/>
                </a:cubicBezTo>
                <a:cubicBezTo>
                  <a:pt x="115" y="164"/>
                  <a:pt x="261" y="-7"/>
                  <a:pt x="419" y="0"/>
                </a:cubicBezTo>
                <a:lnTo>
                  <a:pt x="17939" y="7"/>
                </a:lnTo>
                <a:cubicBezTo>
                  <a:pt x="18069" y="20"/>
                  <a:pt x="18196" y="96"/>
                  <a:pt x="18308" y="228"/>
                </a:cubicBezTo>
                <a:cubicBezTo>
                  <a:pt x="18412" y="351"/>
                  <a:pt x="18501" y="521"/>
                  <a:pt x="18567" y="72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5" name="CuadroTexto 395">
            <a:extLst>
              <a:ext uri="{FF2B5EF4-FFF2-40B4-BE49-F238E27FC236}">
                <a16:creationId xmlns:a16="http://schemas.microsoft.com/office/drawing/2014/main" id="{2E20C87D-8771-49C8-BBB8-94839B391A20}"/>
              </a:ext>
            </a:extLst>
          </p:cNvPr>
          <p:cNvSpPr txBox="1"/>
          <p:nvPr/>
        </p:nvSpPr>
        <p:spPr>
          <a:xfrm>
            <a:off x="1002063" y="426168"/>
            <a:ext cx="316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ova" panose="020B0504020202020204" pitchFamily="34" charset="0"/>
                <a:ea typeface="Lato Semibold" panose="020F0502020204030203" pitchFamily="34" charset="0"/>
                <a:cs typeface="Poppins Medium" pitchFamily="2" charset="77"/>
              </a:rPr>
              <a:t>Era </a:t>
            </a:r>
            <a:r>
              <a:rPr lang="en-US" sz="2400" b="1" dirty="0" err="1">
                <a:solidFill>
                  <a:schemeClr val="bg1"/>
                </a:solidFill>
                <a:latin typeface="Arial Nova" panose="020B0504020202020204" pitchFamily="34" charset="0"/>
                <a:ea typeface="Lato Semibold" panose="020F0502020204030203" pitchFamily="34" charset="0"/>
                <a:cs typeface="Poppins Medium" pitchFamily="2" charset="77"/>
              </a:rPr>
              <a:t>pasca</a:t>
            </a:r>
            <a:r>
              <a:rPr lang="en-US" sz="2400" b="1" dirty="0">
                <a:solidFill>
                  <a:schemeClr val="bg1"/>
                </a:solidFill>
                <a:latin typeface="Arial Nova" panose="020B0504020202020204" pitchFamily="34" charset="0"/>
                <a:ea typeface="Lato Semibold" panose="020F0502020204030203" pitchFamily="34" charset="0"/>
                <a:cs typeface="Poppins Medium" pitchFamily="2" charset="77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Nova" panose="020B0504020202020204" pitchFamily="34" charset="0"/>
                <a:ea typeface="Lato Semibold" panose="020F0502020204030203" pitchFamily="34" charset="0"/>
                <a:cs typeface="Poppins Medium" pitchFamily="2" charset="77"/>
              </a:rPr>
              <a:t>kolonial</a:t>
            </a:r>
            <a:endParaRPr lang="en-US" sz="2400" b="1" dirty="0">
              <a:solidFill>
                <a:schemeClr val="bg1"/>
              </a:solidFill>
              <a:latin typeface="Arial Nova" panose="020B0504020202020204" pitchFamily="34" charset="0"/>
              <a:ea typeface="Lato Semibold" panose="020F0502020204030203" pitchFamily="34" charset="0"/>
              <a:cs typeface="Poppins Medium" pitchFamily="2" charset="77"/>
            </a:endParaRPr>
          </a:p>
        </p:txBody>
      </p:sp>
      <p:sp>
        <p:nvSpPr>
          <p:cNvPr id="17" name="2020">
            <a:extLst>
              <a:ext uri="{FF2B5EF4-FFF2-40B4-BE49-F238E27FC236}">
                <a16:creationId xmlns:a16="http://schemas.microsoft.com/office/drawing/2014/main" id="{2B7FA12B-8552-4025-AAD2-60524F7A8644}"/>
              </a:ext>
            </a:extLst>
          </p:cNvPr>
          <p:cNvSpPr txBox="1"/>
          <p:nvPr/>
        </p:nvSpPr>
        <p:spPr>
          <a:xfrm>
            <a:off x="471307" y="1274250"/>
            <a:ext cx="11249385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 algn="l">
              <a:defRPr sz="2800" b="0">
                <a:solidFill>
                  <a:srgbClr val="2D3640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Pada era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pasca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kolonial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kerajaan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jalankan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2020">
            <a:extLst>
              <a:ext uri="{FF2B5EF4-FFF2-40B4-BE49-F238E27FC236}">
                <a16:creationId xmlns:a16="http://schemas.microsoft.com/office/drawing/2014/main" id="{807AD097-7406-401F-A87F-93A12074AA5A}"/>
              </a:ext>
            </a:extLst>
          </p:cNvPr>
          <p:cNvSpPr txBox="1"/>
          <p:nvPr/>
        </p:nvSpPr>
        <p:spPr>
          <a:xfrm>
            <a:off x="953941" y="2000883"/>
            <a:ext cx="4896631" cy="1645029"/>
          </a:xfrm>
          <a:prstGeom prst="rect">
            <a:avLst/>
          </a:prstGeom>
          <a:solidFill>
            <a:srgbClr val="E8F8F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60000" tIns="144000" rIns="360000" bIns="144000" numCol="1" anchor="t">
            <a:spAutoFit/>
          </a:bodyPr>
          <a:lstStyle>
            <a:lvl1pPr algn="l">
              <a:defRPr sz="2800" b="0">
                <a:solidFill>
                  <a:srgbClr val="2D3640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susun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semula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selesaikan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kedudukan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seimbang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penguasaan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kalangan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kaum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2020">
            <a:extLst>
              <a:ext uri="{FF2B5EF4-FFF2-40B4-BE49-F238E27FC236}">
                <a16:creationId xmlns:a16="http://schemas.microsoft.com/office/drawing/2014/main" id="{31F20DD5-F094-41A8-B1C5-06ED5963B6FE}"/>
              </a:ext>
            </a:extLst>
          </p:cNvPr>
          <p:cNvSpPr txBox="1"/>
          <p:nvPr/>
        </p:nvSpPr>
        <p:spPr>
          <a:xfrm>
            <a:off x="6616410" y="451735"/>
            <a:ext cx="4896631" cy="1645029"/>
          </a:xfrm>
          <a:prstGeom prst="rect">
            <a:avLst/>
          </a:prstGeom>
          <a:solidFill>
            <a:srgbClr val="F0FECC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60000" tIns="144000" rIns="360000" bIns="144000" numCol="1" anchor="t">
            <a:spAutoFit/>
          </a:bodyPr>
          <a:lstStyle>
            <a:lvl1pPr algn="l">
              <a:defRPr sz="2800" b="0">
                <a:solidFill>
                  <a:srgbClr val="2D3640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Menggalakkan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kemajuan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golongan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jurang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perbezaan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dihapuskan</a:t>
            </a:r>
            <a:endParaRPr lang="en-MY" sz="2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phic 5" descr="Group with solid fill">
            <a:extLst>
              <a:ext uri="{FF2B5EF4-FFF2-40B4-BE49-F238E27FC236}">
                <a16:creationId xmlns:a16="http://schemas.microsoft.com/office/drawing/2014/main" id="{3E05CFE2-A1E6-4029-A499-425A04AE8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724" y="1664099"/>
            <a:ext cx="848081" cy="848081"/>
          </a:xfrm>
          <a:prstGeom prst="rect">
            <a:avLst/>
          </a:prstGeom>
        </p:spPr>
      </p:pic>
      <p:pic>
        <p:nvPicPr>
          <p:cNvPr id="9" name="Graphic 8" descr="Money with solid fill">
            <a:extLst>
              <a:ext uri="{FF2B5EF4-FFF2-40B4-BE49-F238E27FC236}">
                <a16:creationId xmlns:a16="http://schemas.microsoft.com/office/drawing/2014/main" id="{B11F60F2-9A38-4FB7-8517-15E13B009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8142" y="179586"/>
            <a:ext cx="658082" cy="658082"/>
          </a:xfrm>
          <a:prstGeom prst="rect">
            <a:avLst/>
          </a:prstGeom>
        </p:spPr>
      </p:pic>
      <p:sp>
        <p:nvSpPr>
          <p:cNvPr id="21" name="2020">
            <a:extLst>
              <a:ext uri="{FF2B5EF4-FFF2-40B4-BE49-F238E27FC236}">
                <a16:creationId xmlns:a16="http://schemas.microsoft.com/office/drawing/2014/main" id="{D7DBC364-E75E-4F70-98DA-0ADA37B06A4B}"/>
              </a:ext>
            </a:extLst>
          </p:cNvPr>
          <p:cNvSpPr txBox="1"/>
          <p:nvPr/>
        </p:nvSpPr>
        <p:spPr>
          <a:xfrm>
            <a:off x="953941" y="3786611"/>
            <a:ext cx="4896631" cy="28145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60000" tIns="144000" rIns="360000" bIns="144000" numCol="1" anchor="t">
            <a:spAutoFit/>
          </a:bodyPr>
          <a:lstStyle>
            <a:lvl1pPr algn="l">
              <a:defRPr sz="2800" b="0">
                <a:solidFill>
                  <a:srgbClr val="2D3640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Rancangan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pembangunan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bertempoh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dikenali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Rancangan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Malaya /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Rancangan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Malaysia.</a:t>
            </a:r>
          </a:p>
          <a:p>
            <a:pPr algn="just">
              <a:spcAft>
                <a:spcPts val="1200"/>
              </a:spcAft>
            </a:pP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Tumpuan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pembangunan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sector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bandar dan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pelbagaikan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negara.</a:t>
            </a:r>
          </a:p>
        </p:txBody>
      </p:sp>
      <p:pic>
        <p:nvPicPr>
          <p:cNvPr id="11" name="Graphic 10" descr="City with solid fill">
            <a:extLst>
              <a:ext uri="{FF2B5EF4-FFF2-40B4-BE49-F238E27FC236}">
                <a16:creationId xmlns:a16="http://schemas.microsoft.com/office/drawing/2014/main" id="{9DD408DE-4C41-4F85-876C-5A1350CAF8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1212" y="3599831"/>
            <a:ext cx="848081" cy="848081"/>
          </a:xfrm>
          <a:prstGeom prst="rect">
            <a:avLst/>
          </a:prstGeom>
        </p:spPr>
      </p:pic>
      <p:pic>
        <p:nvPicPr>
          <p:cNvPr id="1026" name="Picture 2" descr="Majlis Amanah Rakyat (MARA) | Brands of the World™ | Download vector logos  and logotypes">
            <a:extLst>
              <a:ext uri="{FF2B5EF4-FFF2-40B4-BE49-F238E27FC236}">
                <a16:creationId xmlns:a16="http://schemas.microsoft.com/office/drawing/2014/main" id="{29D40E8F-F397-4FB9-985F-F6E1DB05F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42" y="2368913"/>
            <a:ext cx="1723412" cy="172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dris Jusoh - ...NO NEED TO BE POOR (logo FELDA pertama) | Facebook">
            <a:extLst>
              <a:ext uri="{FF2B5EF4-FFF2-40B4-BE49-F238E27FC236}">
                <a16:creationId xmlns:a16="http://schemas.microsoft.com/office/drawing/2014/main" id="{155E4F0D-80D9-45A9-9B45-D6FC3B11C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30" y="4364474"/>
            <a:ext cx="1457414" cy="186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020">
            <a:extLst>
              <a:ext uri="{FF2B5EF4-FFF2-40B4-BE49-F238E27FC236}">
                <a16:creationId xmlns:a16="http://schemas.microsoft.com/office/drawing/2014/main" id="{B362ED2E-C353-4622-A008-0A4F4C20F6C3}"/>
              </a:ext>
            </a:extLst>
          </p:cNvPr>
          <p:cNvSpPr txBox="1"/>
          <p:nvPr/>
        </p:nvSpPr>
        <p:spPr>
          <a:xfrm>
            <a:off x="7881554" y="2276801"/>
            <a:ext cx="1387509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 algn="l">
              <a:defRPr sz="2800" b="0">
                <a:solidFill>
                  <a:srgbClr val="2D3640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MARA</a:t>
            </a:r>
            <a:endParaRPr sz="2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2020">
            <a:extLst>
              <a:ext uri="{FF2B5EF4-FFF2-40B4-BE49-F238E27FC236}">
                <a16:creationId xmlns:a16="http://schemas.microsoft.com/office/drawing/2014/main" id="{666CEF10-A364-4FD5-8943-03C1B8601AD8}"/>
              </a:ext>
            </a:extLst>
          </p:cNvPr>
          <p:cNvSpPr txBox="1"/>
          <p:nvPr/>
        </p:nvSpPr>
        <p:spPr>
          <a:xfrm>
            <a:off x="7846562" y="4182190"/>
            <a:ext cx="3693288" cy="728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 algn="l">
              <a:defRPr sz="2800" b="0">
                <a:solidFill>
                  <a:srgbClr val="2D3640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Lembaga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Kemajuan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Persekutuian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(FELDA)</a:t>
            </a:r>
          </a:p>
        </p:txBody>
      </p:sp>
      <p:sp>
        <p:nvSpPr>
          <p:cNvPr id="20" name="2020">
            <a:extLst>
              <a:ext uri="{FF2B5EF4-FFF2-40B4-BE49-F238E27FC236}">
                <a16:creationId xmlns:a16="http://schemas.microsoft.com/office/drawing/2014/main" id="{DDFDA87B-439F-4580-BA93-FAB78F417915}"/>
              </a:ext>
            </a:extLst>
          </p:cNvPr>
          <p:cNvSpPr txBox="1"/>
          <p:nvPr/>
        </p:nvSpPr>
        <p:spPr>
          <a:xfrm>
            <a:off x="7767287" y="4929622"/>
            <a:ext cx="4075538" cy="16450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60000" tIns="144000" rIns="360000" bIns="144000" numCol="1" anchor="t">
            <a:spAutoFit/>
          </a:bodyPr>
          <a:lstStyle>
            <a:lvl1pPr algn="l">
              <a:defRPr sz="2800" b="0">
                <a:solidFill>
                  <a:srgbClr val="2D3640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>
              <a:spcAft>
                <a:spcPts val="1200"/>
              </a:spcAft>
            </a:pP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Negara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meneroka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peluang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baharu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pengeluaran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minyak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sawit</a:t>
            </a:r>
            <a:r>
              <a:rPr lang="en-MY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13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26" grpId="0"/>
      <p:bldP spid="27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3E92ED-6325-426C-99F6-0A250C424C67}"/>
              </a:ext>
            </a:extLst>
          </p:cNvPr>
          <p:cNvSpPr txBox="1"/>
          <p:nvPr/>
        </p:nvSpPr>
        <p:spPr>
          <a:xfrm>
            <a:off x="5072260" y="384138"/>
            <a:ext cx="6803933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Kesan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amalan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MY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Pecah</a:t>
            </a: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penjajah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British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mentadbir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Tanah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Melayu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tetap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dirasai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walaupun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negara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mengecapi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kemerdekaan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Bancian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1970 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49.3%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daripada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semua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keluarga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di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Semenanjung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Malaysia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berada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di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bawah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Paras Garis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Kemiskinan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(PGK). </a:t>
            </a: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86% </a:t>
            </a:r>
            <a:r>
              <a:rPr lang="en-MY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daripada</a:t>
            </a: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keluarga</a:t>
            </a: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miskin </a:t>
            </a:r>
            <a:r>
              <a:rPr lang="en-MY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ini</a:t>
            </a: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berada</a:t>
            </a: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di </a:t>
            </a:r>
            <a:r>
              <a:rPr lang="en-MY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luar</a:t>
            </a: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bandar, </a:t>
            </a:r>
            <a:r>
              <a:rPr lang="en-MY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majoritinya</a:t>
            </a: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Melayu</a:t>
            </a: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dan Bumiputera.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Walaupun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ekonomi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negara Ketika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itu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berkembang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pesat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terdapat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kekurangan</a:t>
            </a: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penekanan</a:t>
            </a: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dalam</a:t>
            </a: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aspek</a:t>
            </a: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pengagihan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seterusnya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menghasilkan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ketidakseimbangan</a:t>
            </a: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di </a:t>
            </a:r>
            <a:r>
              <a:rPr lang="en-MY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antara</a:t>
            </a: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kumpulan</a:t>
            </a:r>
            <a:r>
              <a:rPr lang="en-MY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etnik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dengan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memberi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kesan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negatif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iaitu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rusuhan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kaum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pada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tahun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1969.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MY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MY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13 Mei: Waris mangsa mahu status maklumat sulit diubah | Suara Pakatan Daily">
            <a:extLst>
              <a:ext uri="{FF2B5EF4-FFF2-40B4-BE49-F238E27FC236}">
                <a16:creationId xmlns:a16="http://schemas.microsoft.com/office/drawing/2014/main" id="{46715DA6-786E-4673-9D51-42F4B372C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7" y="173122"/>
            <a:ext cx="4580927" cy="304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istiwa 13 Mei: Pengajaran perlunya masyarakat bersatu padu">
            <a:extLst>
              <a:ext uri="{FF2B5EF4-FFF2-40B4-BE49-F238E27FC236}">
                <a16:creationId xmlns:a16="http://schemas.microsoft.com/office/drawing/2014/main" id="{4A7B9B34-50C6-45EC-A5DA-162F9374C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7" y="3286212"/>
            <a:ext cx="4569069" cy="342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3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8A57B95-DD06-0638-9490-54AEF7E40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9311">
            <a:off x="3146960" y="-648971"/>
            <a:ext cx="5191552" cy="77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2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2020">
            <a:extLst>
              <a:ext uri="{FF2B5EF4-FFF2-40B4-BE49-F238E27FC236}">
                <a16:creationId xmlns:a16="http://schemas.microsoft.com/office/drawing/2014/main" id="{807AD097-7406-401F-A87F-93A12074AA5A}"/>
              </a:ext>
            </a:extLst>
          </p:cNvPr>
          <p:cNvSpPr txBox="1"/>
          <p:nvPr/>
        </p:nvSpPr>
        <p:spPr>
          <a:xfrm>
            <a:off x="1167574" y="1420307"/>
            <a:ext cx="4009544" cy="2445248"/>
          </a:xfrm>
          <a:prstGeom prst="rect">
            <a:avLst/>
          </a:prstGeom>
          <a:solidFill>
            <a:srgbClr val="E8F8F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60000" tIns="144000" rIns="360000" bIns="144000" numCol="1" anchor="t">
            <a:spAutoFit/>
          </a:bodyPr>
          <a:lstStyle>
            <a:lvl1pPr algn="l">
              <a:defRPr sz="2800" b="0">
                <a:solidFill>
                  <a:srgbClr val="2D3640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Dasar Ekonomi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(DEB)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sosioekonomi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Malaysia yang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diperkenalkan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Rancangan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Malaysia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Kedua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(1971-1990) oleh Perdana Menteri Tun Abdul Razak .</a:t>
            </a:r>
          </a:p>
        </p:txBody>
      </p:sp>
      <p:sp>
        <p:nvSpPr>
          <p:cNvPr id="19" name="2020">
            <a:extLst>
              <a:ext uri="{FF2B5EF4-FFF2-40B4-BE49-F238E27FC236}">
                <a16:creationId xmlns:a16="http://schemas.microsoft.com/office/drawing/2014/main" id="{31F20DD5-F094-41A8-B1C5-06ED5963B6FE}"/>
              </a:ext>
            </a:extLst>
          </p:cNvPr>
          <p:cNvSpPr txBox="1"/>
          <p:nvPr/>
        </p:nvSpPr>
        <p:spPr>
          <a:xfrm>
            <a:off x="5909711" y="205828"/>
            <a:ext cx="6054497" cy="6446344"/>
          </a:xfrm>
          <a:prstGeom prst="rect">
            <a:avLst/>
          </a:prstGeom>
          <a:solidFill>
            <a:srgbClr val="F0FECC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44000" tIns="144000" rIns="252000" bIns="144000" numCol="1" anchor="t">
            <a:spAutoFit/>
          </a:bodyPr>
          <a:lstStyle>
            <a:lvl1pPr algn="l">
              <a:defRPr sz="2800" b="0">
                <a:solidFill>
                  <a:srgbClr val="2D3640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sudut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sejarah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penjajah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British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menggalakkan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perkembangan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“plural”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pecah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Penjajah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British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membawa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masuk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buruh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daripada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China dan India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kepentingan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penjajah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sector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perlombongan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bijih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timah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pedagangan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perladangan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Penambahan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penduduk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peningkatan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menyebabkan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pertumbuhan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bandar,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jalan-jalan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keretapi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pembahagian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kaum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sector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mengakibatkan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jurang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perbezaan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kaum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pembangunan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bandar dan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bandar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bertambah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Selepas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kemerdekaan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Rancangan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Malaya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Pertama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kedua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Rancangan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Malaysia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Pertama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dirancang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menitikberatkan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segi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pertumbuhan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pembaharuan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2020">
            <a:extLst>
              <a:ext uri="{FF2B5EF4-FFF2-40B4-BE49-F238E27FC236}">
                <a16:creationId xmlns:a16="http://schemas.microsoft.com/office/drawing/2014/main" id="{D7DBC364-E75E-4F70-98DA-0ADA37B06A4B}"/>
              </a:ext>
            </a:extLst>
          </p:cNvPr>
          <p:cNvSpPr txBox="1"/>
          <p:nvPr/>
        </p:nvSpPr>
        <p:spPr>
          <a:xfrm>
            <a:off x="953940" y="3989916"/>
            <a:ext cx="4223178" cy="2753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16000" tIns="144000" rIns="108000" bIns="144000" numCol="1" anchor="t">
            <a:spAutoFit/>
          </a:bodyPr>
          <a:lstStyle>
            <a:lvl1pPr algn="l">
              <a:defRPr sz="2800" b="0">
                <a:solidFill>
                  <a:srgbClr val="2D3640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>
              <a:spcAft>
                <a:spcPts val="1200"/>
              </a:spcAft>
            </a:pP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berpegang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prinsip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bahawa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ketidakseimbangan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diperbaiki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mengelakkan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ketegangan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konflik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etnik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Mengukuhkan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perpaduan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kalangan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MY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Malaysia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3A7DE148-DF3C-408A-8805-16FED5560F2A}"/>
              </a:ext>
            </a:extLst>
          </p:cNvPr>
          <p:cNvSpPr/>
          <p:nvPr/>
        </p:nvSpPr>
        <p:spPr>
          <a:xfrm>
            <a:off x="953940" y="598639"/>
            <a:ext cx="4009544" cy="547724"/>
          </a:xfrm>
          <a:prstGeom prst="snip1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pPr algn="ctr"/>
            <a:r>
              <a:rPr lang="en-MY" sz="2000" b="1" dirty="0">
                <a:latin typeface="Arial Nova" panose="020B0504020202020204" pitchFamily="34" charset="0"/>
              </a:rPr>
              <a:t>DASAR EKONOMI BARU</a:t>
            </a:r>
          </a:p>
        </p:txBody>
      </p:sp>
      <p:pic>
        <p:nvPicPr>
          <p:cNvPr id="3" name="Picture 2" descr="Economic - Free business icons">
            <a:extLst>
              <a:ext uri="{FF2B5EF4-FFF2-40B4-BE49-F238E27FC236}">
                <a16:creationId xmlns:a16="http://schemas.microsoft.com/office/drawing/2014/main" id="{B2D51A5F-BE77-4CBC-9598-3530C77E6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74" y="169917"/>
            <a:ext cx="1142457" cy="11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ock Photo and Image Portfolio by gezzeg | Shutterstock">
            <a:extLst>
              <a:ext uri="{FF2B5EF4-FFF2-40B4-BE49-F238E27FC236}">
                <a16:creationId xmlns:a16="http://schemas.microsoft.com/office/drawing/2014/main" id="{59DAA348-177C-4B0F-900F-800B42A27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58" b="8114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" b="9840"/>
          <a:stretch/>
        </p:blipFill>
        <p:spPr bwMode="auto">
          <a:xfrm>
            <a:off x="240632" y="1467604"/>
            <a:ext cx="1309882" cy="127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Festive lantern with solid fill">
            <a:extLst>
              <a:ext uri="{FF2B5EF4-FFF2-40B4-BE49-F238E27FC236}">
                <a16:creationId xmlns:a16="http://schemas.microsoft.com/office/drawing/2014/main" id="{2501B2EC-FF77-46B7-9F2C-7FD0D6BAB7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6527" y="1196825"/>
            <a:ext cx="906366" cy="906366"/>
          </a:xfrm>
          <a:prstGeom prst="rect">
            <a:avLst/>
          </a:prstGeom>
        </p:spPr>
      </p:pic>
      <p:pic>
        <p:nvPicPr>
          <p:cNvPr id="10" name="Graphic 9" descr="Train with solid fill">
            <a:extLst>
              <a:ext uri="{FF2B5EF4-FFF2-40B4-BE49-F238E27FC236}">
                <a16:creationId xmlns:a16="http://schemas.microsoft.com/office/drawing/2014/main" id="{1E073900-F00B-401C-B0C9-7E994E2723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89962" y="2882905"/>
            <a:ext cx="726141" cy="726141"/>
          </a:xfrm>
          <a:prstGeom prst="rect">
            <a:avLst/>
          </a:prstGeom>
        </p:spPr>
      </p:pic>
      <p:pic>
        <p:nvPicPr>
          <p:cNvPr id="14" name="Graphic 13" descr="Social distancing outline">
            <a:extLst>
              <a:ext uri="{FF2B5EF4-FFF2-40B4-BE49-F238E27FC236}">
                <a16:creationId xmlns:a16="http://schemas.microsoft.com/office/drawing/2014/main" id="{9864BAF1-C921-4D67-BCE7-B81D4A4FB4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85762" y="4014200"/>
            <a:ext cx="637247" cy="637247"/>
          </a:xfrm>
          <a:prstGeom prst="rect">
            <a:avLst/>
          </a:prstGeom>
        </p:spPr>
      </p:pic>
      <p:pic>
        <p:nvPicPr>
          <p:cNvPr id="24" name="Graphic 23" descr="Money with solid fill">
            <a:extLst>
              <a:ext uri="{FF2B5EF4-FFF2-40B4-BE49-F238E27FC236}">
                <a16:creationId xmlns:a16="http://schemas.microsoft.com/office/drawing/2014/main" id="{931997D0-7E84-4CDE-A3D7-02CC2CDCD1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34409" y="5201432"/>
            <a:ext cx="637246" cy="63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4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  <p:bldP spid="21" grpId="0" animBg="1"/>
    </p:bldLst>
  </p:timing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2248</Words>
  <Application>Microsoft Office PowerPoint</Application>
  <PresentationFormat>Widescreen</PresentationFormat>
  <Paragraphs>227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Aharoni</vt:lpstr>
      <vt:lpstr>Arial</vt:lpstr>
      <vt:lpstr>Arial Nova</vt:lpstr>
      <vt:lpstr>Calibri</vt:lpstr>
      <vt:lpstr>ff2</vt:lpstr>
      <vt:lpstr>Franklin Gothic Demi Cond</vt:lpstr>
      <vt:lpstr>Franklin Gothic Medium</vt:lpstr>
      <vt:lpstr>Tw Cen MT Condensed</vt:lpstr>
      <vt:lpstr>Wingdings</vt:lpstr>
      <vt:lpstr>JuxtaposeVTI</vt:lpstr>
      <vt:lpstr>Etika dan peradaban dalam masyarakat kepelbagaian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dan peradaban dalam masyarakat kepelbagaian</dc:title>
  <dc:creator>Abdul Hafez Bin Zahruddin</dc:creator>
  <cp:lastModifiedBy>Abdul Hafez Bin Zahruddin</cp:lastModifiedBy>
  <cp:revision>28</cp:revision>
  <dcterms:created xsi:type="dcterms:W3CDTF">2022-03-02T15:24:17Z</dcterms:created>
  <dcterms:modified xsi:type="dcterms:W3CDTF">2024-06-10T14:14:04Z</dcterms:modified>
</cp:coreProperties>
</file>