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60" r:id="rId7"/>
    <p:sldId id="269" r:id="rId8"/>
    <p:sldId id="270" r:id="rId9"/>
    <p:sldId id="271" r:id="rId10"/>
    <p:sldId id="262" r:id="rId11"/>
    <p:sldId id="272" r:id="rId12"/>
    <p:sldId id="273" r:id="rId13"/>
    <p:sldId id="264" r:id="rId14"/>
    <p:sldId id="267" r:id="rId15"/>
    <p:sldId id="265" r:id="rId16"/>
    <p:sldId id="26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5" autoAdjust="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1406E-113F-45F4-B837-10A3C93B6F8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026F47FB-34EE-4CCA-93CF-0922D3FB0615}">
      <dgm:prSet phldrT="[Text]" custT="1"/>
      <dgm:spPr/>
      <dgm:t>
        <a:bodyPr/>
        <a:lstStyle/>
        <a:p>
          <a:r>
            <a:rPr lang="en-MY" sz="2400" dirty="0" err="1"/>
            <a:t>Konsep</a:t>
          </a:r>
          <a:r>
            <a:rPr lang="en-MY" sz="2400" dirty="0"/>
            <a:t> Etika </a:t>
          </a:r>
          <a:r>
            <a:rPr lang="en-MY" sz="2400" dirty="0" err="1"/>
            <a:t>dari</a:t>
          </a:r>
          <a:r>
            <a:rPr lang="en-MY" sz="2400" dirty="0"/>
            <a:t> </a:t>
          </a:r>
          <a:r>
            <a:rPr lang="en-MY" sz="2400" dirty="0" err="1"/>
            <a:t>perspektif</a:t>
          </a:r>
          <a:r>
            <a:rPr lang="en-MY" sz="2400" dirty="0"/>
            <a:t>…</a:t>
          </a:r>
        </a:p>
      </dgm:t>
    </dgm:pt>
    <dgm:pt modelId="{D32F62A3-94F4-464F-95B2-141106A4845E}" type="parTrans" cxnId="{A76141C4-01D5-4A96-BD5F-B995F733163D}">
      <dgm:prSet/>
      <dgm:spPr/>
      <dgm:t>
        <a:bodyPr/>
        <a:lstStyle/>
        <a:p>
          <a:endParaRPr lang="en-MY"/>
        </a:p>
      </dgm:t>
    </dgm:pt>
    <dgm:pt modelId="{B482C28B-A7EC-42D1-8692-88594BC81311}" type="sibTrans" cxnId="{A76141C4-01D5-4A96-BD5F-B995F733163D}">
      <dgm:prSet/>
      <dgm:spPr/>
      <dgm:t>
        <a:bodyPr/>
        <a:lstStyle/>
        <a:p>
          <a:endParaRPr lang="en-MY"/>
        </a:p>
      </dgm:t>
    </dgm:pt>
    <dgm:pt modelId="{B423378C-2135-4405-9E47-B143F95C8607}">
      <dgm:prSet phldrT="[Text]" custT="1"/>
      <dgm:spPr/>
      <dgm:t>
        <a:bodyPr/>
        <a:lstStyle/>
        <a:p>
          <a:r>
            <a:rPr lang="en-MY" sz="2000" dirty="0"/>
            <a:t>Sejarah </a:t>
          </a:r>
          <a:r>
            <a:rPr lang="en-MY" sz="2000" dirty="0" err="1"/>
            <a:t>pemikiran</a:t>
          </a:r>
          <a:r>
            <a:rPr lang="en-MY" sz="2000" dirty="0"/>
            <a:t> </a:t>
          </a:r>
          <a:r>
            <a:rPr lang="en-MY" sz="2000" dirty="0" err="1"/>
            <a:t>Eropah</a:t>
          </a:r>
          <a:r>
            <a:rPr lang="en-MY" sz="2000" dirty="0"/>
            <a:t>.</a:t>
          </a:r>
        </a:p>
        <a:p>
          <a:r>
            <a:rPr lang="en-MY" sz="2000" dirty="0"/>
            <a:t>(</a:t>
          </a:r>
          <a:r>
            <a:rPr lang="en-MY" sz="2000" dirty="0" err="1"/>
            <a:t>sebelum</a:t>
          </a:r>
          <a:r>
            <a:rPr lang="en-MY" sz="2000" dirty="0"/>
            <a:t>, </a:t>
          </a:r>
          <a:r>
            <a:rPr lang="en-MY" sz="2000" dirty="0" err="1"/>
            <a:t>semasa</a:t>
          </a:r>
          <a:r>
            <a:rPr lang="en-MY" sz="2000" dirty="0"/>
            <a:t>, </a:t>
          </a:r>
          <a:r>
            <a:rPr lang="en-MY" sz="2000" dirty="0" err="1"/>
            <a:t>selepas</a:t>
          </a:r>
          <a:r>
            <a:rPr lang="en-MY" sz="2000" dirty="0"/>
            <a:t> zaman </a:t>
          </a:r>
          <a:r>
            <a:rPr lang="en-MY" sz="2000" i="1" dirty="0"/>
            <a:t>Enlightenment</a:t>
          </a:r>
          <a:r>
            <a:rPr lang="en-MY" sz="2000" dirty="0"/>
            <a:t>)</a:t>
          </a:r>
        </a:p>
      </dgm:t>
    </dgm:pt>
    <dgm:pt modelId="{4EF5B00F-3EE9-43F7-AEEA-23C1DC7BE250}" type="parTrans" cxnId="{C027F4F8-7723-4BD5-B4B1-FE860FB15A4D}">
      <dgm:prSet/>
      <dgm:spPr/>
      <dgm:t>
        <a:bodyPr/>
        <a:lstStyle/>
        <a:p>
          <a:endParaRPr lang="en-MY"/>
        </a:p>
      </dgm:t>
    </dgm:pt>
    <dgm:pt modelId="{F1E25D16-02C4-4E38-BE0A-7148399F493A}" type="sibTrans" cxnId="{C027F4F8-7723-4BD5-B4B1-FE860FB15A4D}">
      <dgm:prSet/>
      <dgm:spPr/>
      <dgm:t>
        <a:bodyPr/>
        <a:lstStyle/>
        <a:p>
          <a:endParaRPr lang="en-MY"/>
        </a:p>
      </dgm:t>
    </dgm:pt>
    <dgm:pt modelId="{37F1585E-7EF1-4B15-8488-3A261AB1F04F}">
      <dgm:prSet phldrT="[Text]"/>
      <dgm:spPr/>
      <dgm:t>
        <a:bodyPr/>
        <a:lstStyle/>
        <a:p>
          <a:r>
            <a:rPr lang="en-MY" dirty="0"/>
            <a:t>Agama dan </a:t>
          </a:r>
          <a:r>
            <a:rPr lang="en-MY" dirty="0" err="1"/>
            <a:t>Kepercayaan</a:t>
          </a:r>
          <a:endParaRPr lang="en-MY" dirty="0"/>
        </a:p>
      </dgm:t>
    </dgm:pt>
    <dgm:pt modelId="{38D676F8-8B3A-43D4-9E95-24671C746904}" type="parTrans" cxnId="{74C937B6-5625-4D16-8C20-3576735EBD37}">
      <dgm:prSet/>
      <dgm:spPr/>
      <dgm:t>
        <a:bodyPr/>
        <a:lstStyle/>
        <a:p>
          <a:endParaRPr lang="en-MY"/>
        </a:p>
      </dgm:t>
    </dgm:pt>
    <dgm:pt modelId="{228FA56E-41AA-4C92-BB69-FF94E370F69C}" type="sibTrans" cxnId="{74C937B6-5625-4D16-8C20-3576735EBD37}">
      <dgm:prSet/>
      <dgm:spPr/>
      <dgm:t>
        <a:bodyPr/>
        <a:lstStyle/>
        <a:p>
          <a:endParaRPr lang="en-MY"/>
        </a:p>
      </dgm:t>
    </dgm:pt>
    <dgm:pt modelId="{2E16750A-7EF1-4A89-8009-D56EEEA73C83}">
      <dgm:prSet phldrT="[Text]"/>
      <dgm:spPr/>
      <dgm:t>
        <a:bodyPr/>
        <a:lstStyle/>
        <a:p>
          <a:r>
            <a:rPr lang="en-MY" dirty="0" err="1"/>
            <a:t>Kolonialisme</a:t>
          </a:r>
          <a:r>
            <a:rPr lang="en-MY" dirty="0"/>
            <a:t> dan </a:t>
          </a:r>
          <a:r>
            <a:rPr lang="en-MY" dirty="0" err="1"/>
            <a:t>Pasca</a:t>
          </a:r>
          <a:r>
            <a:rPr lang="en-MY" dirty="0"/>
            <a:t> </a:t>
          </a:r>
          <a:r>
            <a:rPr lang="en-MY" dirty="0" err="1"/>
            <a:t>kolonialisme</a:t>
          </a:r>
          <a:endParaRPr lang="en-MY" dirty="0"/>
        </a:p>
      </dgm:t>
    </dgm:pt>
    <dgm:pt modelId="{5F05543E-9985-4DA7-9654-EA08CFA03B95}" type="parTrans" cxnId="{2B95EB44-103C-4461-AAB2-6C1C8425AADB}">
      <dgm:prSet/>
      <dgm:spPr/>
      <dgm:t>
        <a:bodyPr/>
        <a:lstStyle/>
        <a:p>
          <a:endParaRPr lang="en-MY"/>
        </a:p>
      </dgm:t>
    </dgm:pt>
    <dgm:pt modelId="{91F7C12E-1DA3-4C14-BD92-65CBA398EE82}" type="sibTrans" cxnId="{2B95EB44-103C-4461-AAB2-6C1C8425AADB}">
      <dgm:prSet/>
      <dgm:spPr/>
      <dgm:t>
        <a:bodyPr/>
        <a:lstStyle/>
        <a:p>
          <a:endParaRPr lang="en-MY"/>
        </a:p>
      </dgm:t>
    </dgm:pt>
    <dgm:pt modelId="{0348D001-F244-4B43-A21E-5180852918BB}" type="pres">
      <dgm:prSet presAssocID="{7221406E-113F-45F4-B837-10A3C93B6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39585F-42A5-4812-B3CD-E4231A6D6999}" type="pres">
      <dgm:prSet presAssocID="{026F47FB-34EE-4CCA-93CF-0922D3FB0615}" presName="hierRoot1" presStyleCnt="0">
        <dgm:presLayoutVars>
          <dgm:hierBranch val="init"/>
        </dgm:presLayoutVars>
      </dgm:prSet>
      <dgm:spPr/>
    </dgm:pt>
    <dgm:pt modelId="{60C18255-A9BD-4B43-AFD3-2BE75ADE3529}" type="pres">
      <dgm:prSet presAssocID="{026F47FB-34EE-4CCA-93CF-0922D3FB0615}" presName="rootComposite1" presStyleCnt="0"/>
      <dgm:spPr/>
    </dgm:pt>
    <dgm:pt modelId="{6992E2BD-20F6-412A-8C15-D4F03E09976A}" type="pres">
      <dgm:prSet presAssocID="{026F47FB-34EE-4CCA-93CF-0922D3FB0615}" presName="rootText1" presStyleLbl="node0" presStyleIdx="0" presStyleCnt="1">
        <dgm:presLayoutVars>
          <dgm:chPref val="3"/>
        </dgm:presLayoutVars>
      </dgm:prSet>
      <dgm:spPr/>
    </dgm:pt>
    <dgm:pt modelId="{2A6D3C9C-6AD6-40DA-BB92-9659051EB7BD}" type="pres">
      <dgm:prSet presAssocID="{026F47FB-34EE-4CCA-93CF-0922D3FB0615}" presName="rootConnector1" presStyleLbl="node1" presStyleIdx="0" presStyleCnt="0"/>
      <dgm:spPr/>
    </dgm:pt>
    <dgm:pt modelId="{45A46ABC-85EC-4187-A0E5-7AFFD8824758}" type="pres">
      <dgm:prSet presAssocID="{026F47FB-34EE-4CCA-93CF-0922D3FB0615}" presName="hierChild2" presStyleCnt="0"/>
      <dgm:spPr/>
    </dgm:pt>
    <dgm:pt modelId="{2BCF8213-BACB-42DC-B21F-DC2EC5648005}" type="pres">
      <dgm:prSet presAssocID="{4EF5B00F-3EE9-43F7-AEEA-23C1DC7BE250}" presName="Name64" presStyleLbl="parChTrans1D2" presStyleIdx="0" presStyleCnt="3"/>
      <dgm:spPr/>
    </dgm:pt>
    <dgm:pt modelId="{4E222C80-F0B8-45C6-80B9-5AAA3FA60B5C}" type="pres">
      <dgm:prSet presAssocID="{B423378C-2135-4405-9E47-B143F95C8607}" presName="hierRoot2" presStyleCnt="0">
        <dgm:presLayoutVars>
          <dgm:hierBranch val="init"/>
        </dgm:presLayoutVars>
      </dgm:prSet>
      <dgm:spPr/>
    </dgm:pt>
    <dgm:pt modelId="{C7996EB7-3DE1-4A80-9165-9D57BD40F75B}" type="pres">
      <dgm:prSet presAssocID="{B423378C-2135-4405-9E47-B143F95C8607}" presName="rootComposite" presStyleCnt="0"/>
      <dgm:spPr/>
    </dgm:pt>
    <dgm:pt modelId="{5779B83E-4BBC-4BEE-B68A-E36C22412D26}" type="pres">
      <dgm:prSet presAssocID="{B423378C-2135-4405-9E47-B143F95C8607}" presName="rootText" presStyleLbl="node2" presStyleIdx="0" presStyleCnt="3" custScaleX="226298">
        <dgm:presLayoutVars>
          <dgm:chPref val="3"/>
        </dgm:presLayoutVars>
      </dgm:prSet>
      <dgm:spPr/>
    </dgm:pt>
    <dgm:pt modelId="{42142665-3945-43E2-B1A9-9DD1FAE7BDA7}" type="pres">
      <dgm:prSet presAssocID="{B423378C-2135-4405-9E47-B143F95C8607}" presName="rootConnector" presStyleLbl="node2" presStyleIdx="0" presStyleCnt="3"/>
      <dgm:spPr/>
    </dgm:pt>
    <dgm:pt modelId="{AB41FF63-CCA3-4953-B0DA-1983C3A9350B}" type="pres">
      <dgm:prSet presAssocID="{B423378C-2135-4405-9E47-B143F95C8607}" presName="hierChild4" presStyleCnt="0"/>
      <dgm:spPr/>
    </dgm:pt>
    <dgm:pt modelId="{2040FC19-E123-48AB-84ED-FF80F1828581}" type="pres">
      <dgm:prSet presAssocID="{B423378C-2135-4405-9E47-B143F95C8607}" presName="hierChild5" presStyleCnt="0"/>
      <dgm:spPr/>
    </dgm:pt>
    <dgm:pt modelId="{E14FA90B-34BD-4E28-B47B-382D0778BAC2}" type="pres">
      <dgm:prSet presAssocID="{38D676F8-8B3A-43D4-9E95-24671C746904}" presName="Name64" presStyleLbl="parChTrans1D2" presStyleIdx="1" presStyleCnt="3"/>
      <dgm:spPr/>
    </dgm:pt>
    <dgm:pt modelId="{F34B3061-0FE8-4DA5-941E-5AA7C1B88DFE}" type="pres">
      <dgm:prSet presAssocID="{37F1585E-7EF1-4B15-8488-3A261AB1F04F}" presName="hierRoot2" presStyleCnt="0">
        <dgm:presLayoutVars>
          <dgm:hierBranch val="init"/>
        </dgm:presLayoutVars>
      </dgm:prSet>
      <dgm:spPr/>
    </dgm:pt>
    <dgm:pt modelId="{A2DB3AAB-2D60-415A-8117-837C7C550092}" type="pres">
      <dgm:prSet presAssocID="{37F1585E-7EF1-4B15-8488-3A261AB1F04F}" presName="rootComposite" presStyleCnt="0"/>
      <dgm:spPr/>
    </dgm:pt>
    <dgm:pt modelId="{337EE167-585A-41B4-B4C6-2803BA2C071F}" type="pres">
      <dgm:prSet presAssocID="{37F1585E-7EF1-4B15-8488-3A261AB1F04F}" presName="rootText" presStyleLbl="node2" presStyleIdx="1" presStyleCnt="3" custScaleX="227530" custScaleY="105162">
        <dgm:presLayoutVars>
          <dgm:chPref val="3"/>
        </dgm:presLayoutVars>
      </dgm:prSet>
      <dgm:spPr/>
    </dgm:pt>
    <dgm:pt modelId="{19EFF5F3-395C-4885-ADA9-9D17D16D942A}" type="pres">
      <dgm:prSet presAssocID="{37F1585E-7EF1-4B15-8488-3A261AB1F04F}" presName="rootConnector" presStyleLbl="node2" presStyleIdx="1" presStyleCnt="3"/>
      <dgm:spPr/>
    </dgm:pt>
    <dgm:pt modelId="{72D11A40-5AFC-4FFA-8BAD-69ED1A5E2EC1}" type="pres">
      <dgm:prSet presAssocID="{37F1585E-7EF1-4B15-8488-3A261AB1F04F}" presName="hierChild4" presStyleCnt="0"/>
      <dgm:spPr/>
    </dgm:pt>
    <dgm:pt modelId="{79876E7F-8310-4364-B6BB-69D66B0249B6}" type="pres">
      <dgm:prSet presAssocID="{37F1585E-7EF1-4B15-8488-3A261AB1F04F}" presName="hierChild5" presStyleCnt="0"/>
      <dgm:spPr/>
    </dgm:pt>
    <dgm:pt modelId="{EBA1892B-2CCF-4F47-8E7C-5E456FB72585}" type="pres">
      <dgm:prSet presAssocID="{5F05543E-9985-4DA7-9654-EA08CFA03B95}" presName="Name64" presStyleLbl="parChTrans1D2" presStyleIdx="2" presStyleCnt="3"/>
      <dgm:spPr/>
    </dgm:pt>
    <dgm:pt modelId="{87FBE75D-3F24-438D-B586-5AEA74C22FD3}" type="pres">
      <dgm:prSet presAssocID="{2E16750A-7EF1-4A89-8009-D56EEEA73C83}" presName="hierRoot2" presStyleCnt="0">
        <dgm:presLayoutVars>
          <dgm:hierBranch val="init"/>
        </dgm:presLayoutVars>
      </dgm:prSet>
      <dgm:spPr/>
    </dgm:pt>
    <dgm:pt modelId="{A02D2774-387F-492D-97AD-F69B720CC196}" type="pres">
      <dgm:prSet presAssocID="{2E16750A-7EF1-4A89-8009-D56EEEA73C83}" presName="rootComposite" presStyleCnt="0"/>
      <dgm:spPr/>
    </dgm:pt>
    <dgm:pt modelId="{B56FB7BB-4B95-4FE3-886E-ED314E0D48F9}" type="pres">
      <dgm:prSet presAssocID="{2E16750A-7EF1-4A89-8009-D56EEEA73C83}" presName="rootText" presStyleLbl="node2" presStyleIdx="2" presStyleCnt="3" custScaleX="228910">
        <dgm:presLayoutVars>
          <dgm:chPref val="3"/>
        </dgm:presLayoutVars>
      </dgm:prSet>
      <dgm:spPr/>
    </dgm:pt>
    <dgm:pt modelId="{2D912A0E-A2D7-48C7-A247-724050250EA4}" type="pres">
      <dgm:prSet presAssocID="{2E16750A-7EF1-4A89-8009-D56EEEA73C83}" presName="rootConnector" presStyleLbl="node2" presStyleIdx="2" presStyleCnt="3"/>
      <dgm:spPr/>
    </dgm:pt>
    <dgm:pt modelId="{D189B2B3-983E-4954-BF15-EDAF5C238957}" type="pres">
      <dgm:prSet presAssocID="{2E16750A-7EF1-4A89-8009-D56EEEA73C83}" presName="hierChild4" presStyleCnt="0"/>
      <dgm:spPr/>
    </dgm:pt>
    <dgm:pt modelId="{1BABEB7B-3D08-443B-A43B-DC1CC8CD2DEF}" type="pres">
      <dgm:prSet presAssocID="{2E16750A-7EF1-4A89-8009-D56EEEA73C83}" presName="hierChild5" presStyleCnt="0"/>
      <dgm:spPr/>
    </dgm:pt>
    <dgm:pt modelId="{7D1A5C44-4A6D-4A5B-8A73-825A6992845D}" type="pres">
      <dgm:prSet presAssocID="{026F47FB-34EE-4CCA-93CF-0922D3FB0615}" presName="hierChild3" presStyleCnt="0"/>
      <dgm:spPr/>
    </dgm:pt>
  </dgm:ptLst>
  <dgm:cxnLst>
    <dgm:cxn modelId="{7BD04903-4F25-4B2C-80F6-C12C78A958C5}" type="presOf" srcId="{2E16750A-7EF1-4A89-8009-D56EEEA73C83}" destId="{2D912A0E-A2D7-48C7-A247-724050250EA4}" srcOrd="1" destOrd="0" presId="urn:microsoft.com/office/officeart/2009/3/layout/HorizontalOrganizationChart"/>
    <dgm:cxn modelId="{F2AD8D04-E843-455E-B776-EB85F8AFA169}" type="presOf" srcId="{37F1585E-7EF1-4B15-8488-3A261AB1F04F}" destId="{19EFF5F3-395C-4885-ADA9-9D17D16D942A}" srcOrd="1" destOrd="0" presId="urn:microsoft.com/office/officeart/2009/3/layout/HorizontalOrganizationChart"/>
    <dgm:cxn modelId="{C1680D07-5388-49DC-B0D3-D9CB1F7F326A}" type="presOf" srcId="{4EF5B00F-3EE9-43F7-AEEA-23C1DC7BE250}" destId="{2BCF8213-BACB-42DC-B21F-DC2EC5648005}" srcOrd="0" destOrd="0" presId="urn:microsoft.com/office/officeart/2009/3/layout/HorizontalOrganizationChart"/>
    <dgm:cxn modelId="{39E60B19-BC59-4229-AF3A-859DD27659F2}" type="presOf" srcId="{B423378C-2135-4405-9E47-B143F95C8607}" destId="{42142665-3945-43E2-B1A9-9DD1FAE7BDA7}" srcOrd="1" destOrd="0" presId="urn:microsoft.com/office/officeart/2009/3/layout/HorizontalOrganizationChart"/>
    <dgm:cxn modelId="{C09D5E21-C36E-4665-A738-F5FED4E2ACE0}" type="presOf" srcId="{B423378C-2135-4405-9E47-B143F95C8607}" destId="{5779B83E-4BBC-4BEE-B68A-E36C22412D26}" srcOrd="0" destOrd="0" presId="urn:microsoft.com/office/officeart/2009/3/layout/HorizontalOrganizationChart"/>
    <dgm:cxn modelId="{D015C75E-7366-4E1E-A910-1930C5F18037}" type="presOf" srcId="{5F05543E-9985-4DA7-9654-EA08CFA03B95}" destId="{EBA1892B-2CCF-4F47-8E7C-5E456FB72585}" srcOrd="0" destOrd="0" presId="urn:microsoft.com/office/officeart/2009/3/layout/HorizontalOrganizationChart"/>
    <dgm:cxn modelId="{2B95EB44-103C-4461-AAB2-6C1C8425AADB}" srcId="{026F47FB-34EE-4CCA-93CF-0922D3FB0615}" destId="{2E16750A-7EF1-4A89-8009-D56EEEA73C83}" srcOrd="2" destOrd="0" parTransId="{5F05543E-9985-4DA7-9654-EA08CFA03B95}" sibTransId="{91F7C12E-1DA3-4C14-BD92-65CBA398EE82}"/>
    <dgm:cxn modelId="{1218DD67-E59E-4FB3-8193-92E9541AFA7C}" type="presOf" srcId="{026F47FB-34EE-4CCA-93CF-0922D3FB0615}" destId="{6992E2BD-20F6-412A-8C15-D4F03E09976A}" srcOrd="0" destOrd="0" presId="urn:microsoft.com/office/officeart/2009/3/layout/HorizontalOrganizationChart"/>
    <dgm:cxn modelId="{3AA2F64E-3903-4017-A5F4-30202E27191B}" type="presOf" srcId="{026F47FB-34EE-4CCA-93CF-0922D3FB0615}" destId="{2A6D3C9C-6AD6-40DA-BB92-9659051EB7BD}" srcOrd="1" destOrd="0" presId="urn:microsoft.com/office/officeart/2009/3/layout/HorizontalOrganizationChart"/>
    <dgm:cxn modelId="{7F67A852-C4C9-4934-8DE4-9CBDB5C2FA12}" type="presOf" srcId="{7221406E-113F-45F4-B837-10A3C93B6F82}" destId="{0348D001-F244-4B43-A21E-5180852918BB}" srcOrd="0" destOrd="0" presId="urn:microsoft.com/office/officeart/2009/3/layout/HorizontalOrganizationChart"/>
    <dgm:cxn modelId="{5131068F-2980-4672-A961-B7D3CAAFF7C2}" type="presOf" srcId="{37F1585E-7EF1-4B15-8488-3A261AB1F04F}" destId="{337EE167-585A-41B4-B4C6-2803BA2C071F}" srcOrd="0" destOrd="0" presId="urn:microsoft.com/office/officeart/2009/3/layout/HorizontalOrganizationChart"/>
    <dgm:cxn modelId="{74C937B6-5625-4D16-8C20-3576735EBD37}" srcId="{026F47FB-34EE-4CCA-93CF-0922D3FB0615}" destId="{37F1585E-7EF1-4B15-8488-3A261AB1F04F}" srcOrd="1" destOrd="0" parTransId="{38D676F8-8B3A-43D4-9E95-24671C746904}" sibTransId="{228FA56E-41AA-4C92-BB69-FF94E370F69C}"/>
    <dgm:cxn modelId="{A76141C4-01D5-4A96-BD5F-B995F733163D}" srcId="{7221406E-113F-45F4-B837-10A3C93B6F82}" destId="{026F47FB-34EE-4CCA-93CF-0922D3FB0615}" srcOrd="0" destOrd="0" parTransId="{D32F62A3-94F4-464F-95B2-141106A4845E}" sibTransId="{B482C28B-A7EC-42D1-8692-88594BC81311}"/>
    <dgm:cxn modelId="{6F36DAD0-40FE-44F0-A4E7-180BB8F6BBA8}" type="presOf" srcId="{38D676F8-8B3A-43D4-9E95-24671C746904}" destId="{E14FA90B-34BD-4E28-B47B-382D0778BAC2}" srcOrd="0" destOrd="0" presId="urn:microsoft.com/office/officeart/2009/3/layout/HorizontalOrganizationChart"/>
    <dgm:cxn modelId="{4B801AD9-0549-4438-AA6D-4B2F4C67039D}" type="presOf" srcId="{2E16750A-7EF1-4A89-8009-D56EEEA73C83}" destId="{B56FB7BB-4B95-4FE3-886E-ED314E0D48F9}" srcOrd="0" destOrd="0" presId="urn:microsoft.com/office/officeart/2009/3/layout/HorizontalOrganizationChart"/>
    <dgm:cxn modelId="{C027F4F8-7723-4BD5-B4B1-FE860FB15A4D}" srcId="{026F47FB-34EE-4CCA-93CF-0922D3FB0615}" destId="{B423378C-2135-4405-9E47-B143F95C8607}" srcOrd="0" destOrd="0" parTransId="{4EF5B00F-3EE9-43F7-AEEA-23C1DC7BE250}" sibTransId="{F1E25D16-02C4-4E38-BE0A-7148399F493A}"/>
    <dgm:cxn modelId="{917E7EA0-5C22-4C61-AA7B-8FA798A2F3EA}" type="presParOf" srcId="{0348D001-F244-4B43-A21E-5180852918BB}" destId="{4839585F-42A5-4812-B3CD-E4231A6D6999}" srcOrd="0" destOrd="0" presId="urn:microsoft.com/office/officeart/2009/3/layout/HorizontalOrganizationChart"/>
    <dgm:cxn modelId="{A36C4643-58D7-4BEE-9B00-74D6D1037A9B}" type="presParOf" srcId="{4839585F-42A5-4812-B3CD-E4231A6D6999}" destId="{60C18255-A9BD-4B43-AFD3-2BE75ADE3529}" srcOrd="0" destOrd="0" presId="urn:microsoft.com/office/officeart/2009/3/layout/HorizontalOrganizationChart"/>
    <dgm:cxn modelId="{9C3274CA-5C0C-4581-BFB4-AC6ED65543B2}" type="presParOf" srcId="{60C18255-A9BD-4B43-AFD3-2BE75ADE3529}" destId="{6992E2BD-20F6-412A-8C15-D4F03E09976A}" srcOrd="0" destOrd="0" presId="urn:microsoft.com/office/officeart/2009/3/layout/HorizontalOrganizationChart"/>
    <dgm:cxn modelId="{D5C5BB0D-8B44-46D4-BF3C-4B63ED96FD08}" type="presParOf" srcId="{60C18255-A9BD-4B43-AFD3-2BE75ADE3529}" destId="{2A6D3C9C-6AD6-40DA-BB92-9659051EB7BD}" srcOrd="1" destOrd="0" presId="urn:microsoft.com/office/officeart/2009/3/layout/HorizontalOrganizationChart"/>
    <dgm:cxn modelId="{CCABE5FD-7E72-4D7E-89D6-1068057F6190}" type="presParOf" srcId="{4839585F-42A5-4812-B3CD-E4231A6D6999}" destId="{45A46ABC-85EC-4187-A0E5-7AFFD8824758}" srcOrd="1" destOrd="0" presId="urn:microsoft.com/office/officeart/2009/3/layout/HorizontalOrganizationChart"/>
    <dgm:cxn modelId="{A34BF6DA-AD64-4F9D-A5D6-664113AE344F}" type="presParOf" srcId="{45A46ABC-85EC-4187-A0E5-7AFFD8824758}" destId="{2BCF8213-BACB-42DC-B21F-DC2EC5648005}" srcOrd="0" destOrd="0" presId="urn:microsoft.com/office/officeart/2009/3/layout/HorizontalOrganizationChart"/>
    <dgm:cxn modelId="{D2F8B6C2-4023-4C6D-895E-BD6645CF863B}" type="presParOf" srcId="{45A46ABC-85EC-4187-A0E5-7AFFD8824758}" destId="{4E222C80-F0B8-45C6-80B9-5AAA3FA60B5C}" srcOrd="1" destOrd="0" presId="urn:microsoft.com/office/officeart/2009/3/layout/HorizontalOrganizationChart"/>
    <dgm:cxn modelId="{D7109FFA-9C1A-453B-A894-C18FADD6FB79}" type="presParOf" srcId="{4E222C80-F0B8-45C6-80B9-5AAA3FA60B5C}" destId="{C7996EB7-3DE1-4A80-9165-9D57BD40F75B}" srcOrd="0" destOrd="0" presId="urn:microsoft.com/office/officeart/2009/3/layout/HorizontalOrganizationChart"/>
    <dgm:cxn modelId="{08055FA1-67E3-4475-8BEA-F5A6C0A52018}" type="presParOf" srcId="{C7996EB7-3DE1-4A80-9165-9D57BD40F75B}" destId="{5779B83E-4BBC-4BEE-B68A-E36C22412D26}" srcOrd="0" destOrd="0" presId="urn:microsoft.com/office/officeart/2009/3/layout/HorizontalOrganizationChart"/>
    <dgm:cxn modelId="{9ADEBF24-DDC6-4246-8B47-FAC28CF826EE}" type="presParOf" srcId="{C7996EB7-3DE1-4A80-9165-9D57BD40F75B}" destId="{42142665-3945-43E2-B1A9-9DD1FAE7BDA7}" srcOrd="1" destOrd="0" presId="urn:microsoft.com/office/officeart/2009/3/layout/HorizontalOrganizationChart"/>
    <dgm:cxn modelId="{08A4EBFA-C392-4800-A9AF-215D6F328625}" type="presParOf" srcId="{4E222C80-F0B8-45C6-80B9-5AAA3FA60B5C}" destId="{AB41FF63-CCA3-4953-B0DA-1983C3A9350B}" srcOrd="1" destOrd="0" presId="urn:microsoft.com/office/officeart/2009/3/layout/HorizontalOrganizationChart"/>
    <dgm:cxn modelId="{38A9280B-C91B-477F-B4EE-6897F32B4541}" type="presParOf" srcId="{4E222C80-F0B8-45C6-80B9-5AAA3FA60B5C}" destId="{2040FC19-E123-48AB-84ED-FF80F1828581}" srcOrd="2" destOrd="0" presId="urn:microsoft.com/office/officeart/2009/3/layout/HorizontalOrganizationChart"/>
    <dgm:cxn modelId="{D1B61617-7C85-482D-8A55-7A10D2ECFFFE}" type="presParOf" srcId="{45A46ABC-85EC-4187-A0E5-7AFFD8824758}" destId="{E14FA90B-34BD-4E28-B47B-382D0778BAC2}" srcOrd="2" destOrd="0" presId="urn:microsoft.com/office/officeart/2009/3/layout/HorizontalOrganizationChart"/>
    <dgm:cxn modelId="{C12AEE7C-794B-461A-AE71-15CE98E2ED95}" type="presParOf" srcId="{45A46ABC-85EC-4187-A0E5-7AFFD8824758}" destId="{F34B3061-0FE8-4DA5-941E-5AA7C1B88DFE}" srcOrd="3" destOrd="0" presId="urn:microsoft.com/office/officeart/2009/3/layout/HorizontalOrganizationChart"/>
    <dgm:cxn modelId="{BD9B6BCA-6839-4EE0-85FC-BE39AE09EDBE}" type="presParOf" srcId="{F34B3061-0FE8-4DA5-941E-5AA7C1B88DFE}" destId="{A2DB3AAB-2D60-415A-8117-837C7C550092}" srcOrd="0" destOrd="0" presId="urn:microsoft.com/office/officeart/2009/3/layout/HorizontalOrganizationChart"/>
    <dgm:cxn modelId="{FB56DD3E-AA26-4935-B6B4-C9BF0F8DB015}" type="presParOf" srcId="{A2DB3AAB-2D60-415A-8117-837C7C550092}" destId="{337EE167-585A-41B4-B4C6-2803BA2C071F}" srcOrd="0" destOrd="0" presId="urn:microsoft.com/office/officeart/2009/3/layout/HorizontalOrganizationChart"/>
    <dgm:cxn modelId="{9A389B13-15BB-4157-8F04-92EEEF0C7B3F}" type="presParOf" srcId="{A2DB3AAB-2D60-415A-8117-837C7C550092}" destId="{19EFF5F3-395C-4885-ADA9-9D17D16D942A}" srcOrd="1" destOrd="0" presId="urn:microsoft.com/office/officeart/2009/3/layout/HorizontalOrganizationChart"/>
    <dgm:cxn modelId="{27C2F471-397D-4F5F-B88E-99D8FF0ABAF7}" type="presParOf" srcId="{F34B3061-0FE8-4DA5-941E-5AA7C1B88DFE}" destId="{72D11A40-5AFC-4FFA-8BAD-69ED1A5E2EC1}" srcOrd="1" destOrd="0" presId="urn:microsoft.com/office/officeart/2009/3/layout/HorizontalOrganizationChart"/>
    <dgm:cxn modelId="{171A5DA8-2F48-47A2-A537-74FFCCCEB154}" type="presParOf" srcId="{F34B3061-0FE8-4DA5-941E-5AA7C1B88DFE}" destId="{79876E7F-8310-4364-B6BB-69D66B0249B6}" srcOrd="2" destOrd="0" presId="urn:microsoft.com/office/officeart/2009/3/layout/HorizontalOrganizationChart"/>
    <dgm:cxn modelId="{F10078D6-1D91-4D60-8A05-00A15B4BCD8E}" type="presParOf" srcId="{45A46ABC-85EC-4187-A0E5-7AFFD8824758}" destId="{EBA1892B-2CCF-4F47-8E7C-5E456FB72585}" srcOrd="4" destOrd="0" presId="urn:microsoft.com/office/officeart/2009/3/layout/HorizontalOrganizationChart"/>
    <dgm:cxn modelId="{98AB1987-E265-45D4-A618-BDB6D40F1C99}" type="presParOf" srcId="{45A46ABC-85EC-4187-A0E5-7AFFD8824758}" destId="{87FBE75D-3F24-438D-B586-5AEA74C22FD3}" srcOrd="5" destOrd="0" presId="urn:microsoft.com/office/officeart/2009/3/layout/HorizontalOrganizationChart"/>
    <dgm:cxn modelId="{D214398A-6F0F-477E-9458-1FB69A6B0CBC}" type="presParOf" srcId="{87FBE75D-3F24-438D-B586-5AEA74C22FD3}" destId="{A02D2774-387F-492D-97AD-F69B720CC196}" srcOrd="0" destOrd="0" presId="urn:microsoft.com/office/officeart/2009/3/layout/HorizontalOrganizationChart"/>
    <dgm:cxn modelId="{260F91BF-2007-4946-B802-2EBC3DA00215}" type="presParOf" srcId="{A02D2774-387F-492D-97AD-F69B720CC196}" destId="{B56FB7BB-4B95-4FE3-886E-ED314E0D48F9}" srcOrd="0" destOrd="0" presId="urn:microsoft.com/office/officeart/2009/3/layout/HorizontalOrganizationChart"/>
    <dgm:cxn modelId="{407D9EDD-22D2-4FC0-829A-913F24912B83}" type="presParOf" srcId="{A02D2774-387F-492D-97AD-F69B720CC196}" destId="{2D912A0E-A2D7-48C7-A247-724050250EA4}" srcOrd="1" destOrd="0" presId="urn:microsoft.com/office/officeart/2009/3/layout/HorizontalOrganizationChart"/>
    <dgm:cxn modelId="{08D2CB71-96A6-461F-B3B3-145D490083A7}" type="presParOf" srcId="{87FBE75D-3F24-438D-B586-5AEA74C22FD3}" destId="{D189B2B3-983E-4954-BF15-EDAF5C238957}" srcOrd="1" destOrd="0" presId="urn:microsoft.com/office/officeart/2009/3/layout/HorizontalOrganizationChart"/>
    <dgm:cxn modelId="{5AC94E38-3560-4257-87F7-EDB5529E3BF8}" type="presParOf" srcId="{87FBE75D-3F24-438D-B586-5AEA74C22FD3}" destId="{1BABEB7B-3D08-443B-A43B-DC1CC8CD2DEF}" srcOrd="2" destOrd="0" presId="urn:microsoft.com/office/officeart/2009/3/layout/HorizontalOrganizationChart"/>
    <dgm:cxn modelId="{CBDFE708-8107-4531-AF7A-467A4D67BD0B}" type="presParOf" srcId="{4839585F-42A5-4812-B3CD-E4231A6D6999}" destId="{7D1A5C44-4A6D-4A5B-8A73-825A699284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1406E-113F-45F4-B837-10A3C93B6F8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026F47FB-34EE-4CCA-93CF-0922D3FB0615}">
      <dgm:prSet phldrT="[Text]" custT="1"/>
      <dgm:spPr/>
      <dgm:t>
        <a:bodyPr/>
        <a:lstStyle/>
        <a:p>
          <a:r>
            <a:rPr lang="en-MY" sz="2400" dirty="0" err="1"/>
            <a:t>Konsep</a:t>
          </a:r>
          <a:r>
            <a:rPr lang="en-MY" sz="2400" dirty="0"/>
            <a:t> </a:t>
          </a:r>
          <a:r>
            <a:rPr lang="en-MY" sz="2400" dirty="0" err="1"/>
            <a:t>Peradaban</a:t>
          </a:r>
          <a:r>
            <a:rPr lang="en-MY" sz="2400" dirty="0"/>
            <a:t> </a:t>
          </a:r>
          <a:r>
            <a:rPr lang="en-MY" sz="2400" dirty="0" err="1"/>
            <a:t>dari</a:t>
          </a:r>
          <a:r>
            <a:rPr lang="en-MY" sz="2400" dirty="0"/>
            <a:t> </a:t>
          </a:r>
          <a:r>
            <a:rPr lang="en-MY" sz="2400" dirty="0" err="1"/>
            <a:t>perspektif</a:t>
          </a:r>
          <a:r>
            <a:rPr lang="en-MY" sz="2400" dirty="0"/>
            <a:t>…</a:t>
          </a:r>
        </a:p>
      </dgm:t>
    </dgm:pt>
    <dgm:pt modelId="{D32F62A3-94F4-464F-95B2-141106A4845E}" type="parTrans" cxnId="{A76141C4-01D5-4A96-BD5F-B995F733163D}">
      <dgm:prSet/>
      <dgm:spPr/>
      <dgm:t>
        <a:bodyPr/>
        <a:lstStyle/>
        <a:p>
          <a:endParaRPr lang="en-MY" sz="2000"/>
        </a:p>
      </dgm:t>
    </dgm:pt>
    <dgm:pt modelId="{B482C28B-A7EC-42D1-8692-88594BC81311}" type="sibTrans" cxnId="{A76141C4-01D5-4A96-BD5F-B995F733163D}">
      <dgm:prSet/>
      <dgm:spPr/>
      <dgm:t>
        <a:bodyPr/>
        <a:lstStyle/>
        <a:p>
          <a:endParaRPr lang="en-MY" sz="2000"/>
        </a:p>
      </dgm:t>
    </dgm:pt>
    <dgm:pt modelId="{B423378C-2135-4405-9E47-B143F95C8607}">
      <dgm:prSet phldrT="[Text]" custT="1"/>
      <dgm:spPr/>
      <dgm:t>
        <a:bodyPr/>
        <a:lstStyle/>
        <a:p>
          <a:r>
            <a:rPr lang="en-MY" sz="2400" dirty="0" err="1"/>
            <a:t>Kolonialisme</a:t>
          </a:r>
          <a:r>
            <a:rPr lang="en-MY" sz="2400" dirty="0"/>
            <a:t> dan </a:t>
          </a:r>
          <a:r>
            <a:rPr lang="en-MY" sz="2400" dirty="0" err="1"/>
            <a:t>Pasca</a:t>
          </a:r>
          <a:r>
            <a:rPr lang="en-MY" sz="2400" dirty="0"/>
            <a:t> </a:t>
          </a:r>
          <a:r>
            <a:rPr lang="en-MY" sz="2400" dirty="0" err="1"/>
            <a:t>kolonialisme</a:t>
          </a:r>
          <a:endParaRPr lang="en-MY" sz="2400" dirty="0"/>
        </a:p>
      </dgm:t>
    </dgm:pt>
    <dgm:pt modelId="{4EF5B00F-3EE9-43F7-AEEA-23C1DC7BE250}" type="parTrans" cxnId="{C027F4F8-7723-4BD5-B4B1-FE860FB15A4D}">
      <dgm:prSet/>
      <dgm:spPr/>
      <dgm:t>
        <a:bodyPr/>
        <a:lstStyle/>
        <a:p>
          <a:endParaRPr lang="en-MY" sz="2000"/>
        </a:p>
      </dgm:t>
    </dgm:pt>
    <dgm:pt modelId="{F1E25D16-02C4-4E38-BE0A-7148399F493A}" type="sibTrans" cxnId="{C027F4F8-7723-4BD5-B4B1-FE860FB15A4D}">
      <dgm:prSet/>
      <dgm:spPr/>
      <dgm:t>
        <a:bodyPr/>
        <a:lstStyle/>
        <a:p>
          <a:endParaRPr lang="en-MY" sz="2000"/>
        </a:p>
      </dgm:t>
    </dgm:pt>
    <dgm:pt modelId="{37F1585E-7EF1-4B15-8488-3A261AB1F04F}">
      <dgm:prSet phldrT="[Text]" custT="1"/>
      <dgm:spPr/>
      <dgm:t>
        <a:bodyPr/>
        <a:lstStyle/>
        <a:p>
          <a:r>
            <a:rPr lang="en-MY" sz="2400" dirty="0"/>
            <a:t>Timur dan Barat</a:t>
          </a:r>
        </a:p>
      </dgm:t>
    </dgm:pt>
    <dgm:pt modelId="{38D676F8-8B3A-43D4-9E95-24671C746904}" type="parTrans" cxnId="{74C937B6-5625-4D16-8C20-3576735EBD37}">
      <dgm:prSet/>
      <dgm:spPr/>
      <dgm:t>
        <a:bodyPr/>
        <a:lstStyle/>
        <a:p>
          <a:endParaRPr lang="en-MY" sz="2000"/>
        </a:p>
      </dgm:t>
    </dgm:pt>
    <dgm:pt modelId="{228FA56E-41AA-4C92-BB69-FF94E370F69C}" type="sibTrans" cxnId="{74C937B6-5625-4D16-8C20-3576735EBD37}">
      <dgm:prSet/>
      <dgm:spPr/>
      <dgm:t>
        <a:bodyPr/>
        <a:lstStyle/>
        <a:p>
          <a:endParaRPr lang="en-MY" sz="2000"/>
        </a:p>
      </dgm:t>
    </dgm:pt>
    <dgm:pt modelId="{2E16750A-7EF1-4A89-8009-D56EEEA73C83}">
      <dgm:prSet phldrT="[Text]" custT="1"/>
      <dgm:spPr/>
      <dgm:t>
        <a:bodyPr/>
        <a:lstStyle/>
        <a:p>
          <a:r>
            <a:rPr lang="en-MY" sz="2400" dirty="0"/>
            <a:t>Agama dan </a:t>
          </a:r>
          <a:r>
            <a:rPr lang="en-MY" sz="2400" dirty="0" err="1"/>
            <a:t>Kepercayaan</a:t>
          </a:r>
          <a:endParaRPr lang="en-MY" sz="2400" dirty="0"/>
        </a:p>
      </dgm:t>
    </dgm:pt>
    <dgm:pt modelId="{5F05543E-9985-4DA7-9654-EA08CFA03B95}" type="parTrans" cxnId="{2B95EB44-103C-4461-AAB2-6C1C8425AADB}">
      <dgm:prSet/>
      <dgm:spPr/>
      <dgm:t>
        <a:bodyPr/>
        <a:lstStyle/>
        <a:p>
          <a:endParaRPr lang="en-MY" sz="2000"/>
        </a:p>
      </dgm:t>
    </dgm:pt>
    <dgm:pt modelId="{91F7C12E-1DA3-4C14-BD92-65CBA398EE82}" type="sibTrans" cxnId="{2B95EB44-103C-4461-AAB2-6C1C8425AADB}">
      <dgm:prSet/>
      <dgm:spPr/>
      <dgm:t>
        <a:bodyPr/>
        <a:lstStyle/>
        <a:p>
          <a:endParaRPr lang="en-MY" sz="2000"/>
        </a:p>
      </dgm:t>
    </dgm:pt>
    <dgm:pt modelId="{8EDDF13C-87B7-479C-80AE-58D7BC40DF5D}" type="pres">
      <dgm:prSet presAssocID="{7221406E-113F-45F4-B837-10A3C93B6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8085F5-41DA-44F6-AB50-1BCD12288971}" type="pres">
      <dgm:prSet presAssocID="{026F47FB-34EE-4CCA-93CF-0922D3FB0615}" presName="hierRoot1" presStyleCnt="0">
        <dgm:presLayoutVars>
          <dgm:hierBranch val="init"/>
        </dgm:presLayoutVars>
      </dgm:prSet>
      <dgm:spPr/>
    </dgm:pt>
    <dgm:pt modelId="{820D888C-1FE5-4DAE-BF10-99E3A07F1016}" type="pres">
      <dgm:prSet presAssocID="{026F47FB-34EE-4CCA-93CF-0922D3FB0615}" presName="rootComposite1" presStyleCnt="0"/>
      <dgm:spPr/>
    </dgm:pt>
    <dgm:pt modelId="{473B80CE-857D-4C84-B16B-871B41F5911F}" type="pres">
      <dgm:prSet presAssocID="{026F47FB-34EE-4CCA-93CF-0922D3FB0615}" presName="rootText1" presStyleLbl="node0" presStyleIdx="0" presStyleCnt="1" custScaleX="123602">
        <dgm:presLayoutVars>
          <dgm:chPref val="3"/>
        </dgm:presLayoutVars>
      </dgm:prSet>
      <dgm:spPr/>
    </dgm:pt>
    <dgm:pt modelId="{E7B9BA60-673C-4797-A53B-431EEC7D2638}" type="pres">
      <dgm:prSet presAssocID="{026F47FB-34EE-4CCA-93CF-0922D3FB0615}" presName="rootConnector1" presStyleLbl="node1" presStyleIdx="0" presStyleCnt="0"/>
      <dgm:spPr/>
    </dgm:pt>
    <dgm:pt modelId="{09022ED1-D250-4F3F-8DD1-A48CCBE76C5C}" type="pres">
      <dgm:prSet presAssocID="{026F47FB-34EE-4CCA-93CF-0922D3FB0615}" presName="hierChild2" presStyleCnt="0"/>
      <dgm:spPr/>
    </dgm:pt>
    <dgm:pt modelId="{979EF1EB-F43F-4041-B62B-BCDDCA6DBD9A}" type="pres">
      <dgm:prSet presAssocID="{4EF5B00F-3EE9-43F7-AEEA-23C1DC7BE250}" presName="Name64" presStyleLbl="parChTrans1D2" presStyleIdx="0" presStyleCnt="3"/>
      <dgm:spPr/>
    </dgm:pt>
    <dgm:pt modelId="{33355B01-603D-4D3E-A9B7-000D7C407334}" type="pres">
      <dgm:prSet presAssocID="{B423378C-2135-4405-9E47-B143F95C8607}" presName="hierRoot2" presStyleCnt="0">
        <dgm:presLayoutVars>
          <dgm:hierBranch val="init"/>
        </dgm:presLayoutVars>
      </dgm:prSet>
      <dgm:spPr/>
    </dgm:pt>
    <dgm:pt modelId="{8C28E3D6-E429-4C23-A80B-A3EE282BE193}" type="pres">
      <dgm:prSet presAssocID="{B423378C-2135-4405-9E47-B143F95C8607}" presName="rootComposite" presStyleCnt="0"/>
      <dgm:spPr/>
    </dgm:pt>
    <dgm:pt modelId="{1B19AEEB-B985-4CAA-93DC-A26C59E43E56}" type="pres">
      <dgm:prSet presAssocID="{B423378C-2135-4405-9E47-B143F95C8607}" presName="rootText" presStyleLbl="node2" presStyleIdx="0" presStyleCnt="3" custScaleX="271318">
        <dgm:presLayoutVars>
          <dgm:chPref val="3"/>
        </dgm:presLayoutVars>
      </dgm:prSet>
      <dgm:spPr/>
    </dgm:pt>
    <dgm:pt modelId="{7D47A339-0857-49F7-A030-C80CABBC8F1A}" type="pres">
      <dgm:prSet presAssocID="{B423378C-2135-4405-9E47-B143F95C8607}" presName="rootConnector" presStyleLbl="node2" presStyleIdx="0" presStyleCnt="3"/>
      <dgm:spPr/>
    </dgm:pt>
    <dgm:pt modelId="{63905DB7-3BFF-4572-80FA-1DE2499359B6}" type="pres">
      <dgm:prSet presAssocID="{B423378C-2135-4405-9E47-B143F95C8607}" presName="hierChild4" presStyleCnt="0"/>
      <dgm:spPr/>
    </dgm:pt>
    <dgm:pt modelId="{A5283360-4F1D-4DB4-A63A-60E3F42CF2B1}" type="pres">
      <dgm:prSet presAssocID="{B423378C-2135-4405-9E47-B143F95C8607}" presName="hierChild5" presStyleCnt="0"/>
      <dgm:spPr/>
    </dgm:pt>
    <dgm:pt modelId="{86B557A1-E13E-42E1-B0CA-B1FABD8AF0B9}" type="pres">
      <dgm:prSet presAssocID="{38D676F8-8B3A-43D4-9E95-24671C746904}" presName="Name64" presStyleLbl="parChTrans1D2" presStyleIdx="1" presStyleCnt="3"/>
      <dgm:spPr/>
    </dgm:pt>
    <dgm:pt modelId="{34DA3804-4B28-4530-92AD-4BF70A43AC3C}" type="pres">
      <dgm:prSet presAssocID="{37F1585E-7EF1-4B15-8488-3A261AB1F04F}" presName="hierRoot2" presStyleCnt="0">
        <dgm:presLayoutVars>
          <dgm:hierBranch val="init"/>
        </dgm:presLayoutVars>
      </dgm:prSet>
      <dgm:spPr/>
    </dgm:pt>
    <dgm:pt modelId="{A22B3B26-9A32-4E35-88D4-01759F1077E2}" type="pres">
      <dgm:prSet presAssocID="{37F1585E-7EF1-4B15-8488-3A261AB1F04F}" presName="rootComposite" presStyleCnt="0"/>
      <dgm:spPr/>
    </dgm:pt>
    <dgm:pt modelId="{D857E904-FCC6-4515-B99A-D7A3BE9994D2}" type="pres">
      <dgm:prSet presAssocID="{37F1585E-7EF1-4B15-8488-3A261AB1F04F}" presName="rootText" presStyleLbl="node2" presStyleIdx="1" presStyleCnt="3" custScaleX="273518">
        <dgm:presLayoutVars>
          <dgm:chPref val="3"/>
        </dgm:presLayoutVars>
      </dgm:prSet>
      <dgm:spPr/>
    </dgm:pt>
    <dgm:pt modelId="{405C138A-B4CB-4E7F-A108-06274EB665EB}" type="pres">
      <dgm:prSet presAssocID="{37F1585E-7EF1-4B15-8488-3A261AB1F04F}" presName="rootConnector" presStyleLbl="node2" presStyleIdx="1" presStyleCnt="3"/>
      <dgm:spPr/>
    </dgm:pt>
    <dgm:pt modelId="{421808B3-A78D-4CF7-A977-73383BFBECDF}" type="pres">
      <dgm:prSet presAssocID="{37F1585E-7EF1-4B15-8488-3A261AB1F04F}" presName="hierChild4" presStyleCnt="0"/>
      <dgm:spPr/>
    </dgm:pt>
    <dgm:pt modelId="{21B6A4E9-F17D-4C2C-9842-DB75C903BCD7}" type="pres">
      <dgm:prSet presAssocID="{37F1585E-7EF1-4B15-8488-3A261AB1F04F}" presName="hierChild5" presStyleCnt="0"/>
      <dgm:spPr/>
    </dgm:pt>
    <dgm:pt modelId="{C700DF26-ED9D-482B-B137-929541B07FAF}" type="pres">
      <dgm:prSet presAssocID="{5F05543E-9985-4DA7-9654-EA08CFA03B95}" presName="Name64" presStyleLbl="parChTrans1D2" presStyleIdx="2" presStyleCnt="3"/>
      <dgm:spPr/>
    </dgm:pt>
    <dgm:pt modelId="{5FB21ED9-3A1B-499D-A119-9EBC6DC5BF69}" type="pres">
      <dgm:prSet presAssocID="{2E16750A-7EF1-4A89-8009-D56EEEA73C83}" presName="hierRoot2" presStyleCnt="0">
        <dgm:presLayoutVars>
          <dgm:hierBranch val="init"/>
        </dgm:presLayoutVars>
      </dgm:prSet>
      <dgm:spPr/>
    </dgm:pt>
    <dgm:pt modelId="{8B238DAE-63BB-4922-89C6-714CF5944CE0}" type="pres">
      <dgm:prSet presAssocID="{2E16750A-7EF1-4A89-8009-D56EEEA73C83}" presName="rootComposite" presStyleCnt="0"/>
      <dgm:spPr/>
    </dgm:pt>
    <dgm:pt modelId="{75293466-2483-4BC9-B4B6-A9349FF99C22}" type="pres">
      <dgm:prSet presAssocID="{2E16750A-7EF1-4A89-8009-D56EEEA73C83}" presName="rootText" presStyleLbl="node2" presStyleIdx="2" presStyleCnt="3" custScaleX="273517">
        <dgm:presLayoutVars>
          <dgm:chPref val="3"/>
        </dgm:presLayoutVars>
      </dgm:prSet>
      <dgm:spPr/>
    </dgm:pt>
    <dgm:pt modelId="{2FD35D6D-333A-4412-881C-9CEB11CE195A}" type="pres">
      <dgm:prSet presAssocID="{2E16750A-7EF1-4A89-8009-D56EEEA73C83}" presName="rootConnector" presStyleLbl="node2" presStyleIdx="2" presStyleCnt="3"/>
      <dgm:spPr/>
    </dgm:pt>
    <dgm:pt modelId="{F8559DAD-FCCB-4ED8-A9DB-CB59A3471335}" type="pres">
      <dgm:prSet presAssocID="{2E16750A-7EF1-4A89-8009-D56EEEA73C83}" presName="hierChild4" presStyleCnt="0"/>
      <dgm:spPr/>
    </dgm:pt>
    <dgm:pt modelId="{0D404F0B-5D75-416B-AEE6-6F05520F3D82}" type="pres">
      <dgm:prSet presAssocID="{2E16750A-7EF1-4A89-8009-D56EEEA73C83}" presName="hierChild5" presStyleCnt="0"/>
      <dgm:spPr/>
    </dgm:pt>
    <dgm:pt modelId="{446782C7-726D-44B6-B5A1-9A4B8E2FDEBE}" type="pres">
      <dgm:prSet presAssocID="{026F47FB-34EE-4CCA-93CF-0922D3FB0615}" presName="hierChild3" presStyleCnt="0"/>
      <dgm:spPr/>
    </dgm:pt>
  </dgm:ptLst>
  <dgm:cxnLst>
    <dgm:cxn modelId="{2F6F315C-9687-49FF-BBA7-8AB9AB23429B}" type="presOf" srcId="{4EF5B00F-3EE9-43F7-AEEA-23C1DC7BE250}" destId="{979EF1EB-F43F-4041-B62B-BCDDCA6DBD9A}" srcOrd="0" destOrd="0" presId="urn:microsoft.com/office/officeart/2009/3/layout/HorizontalOrganizationChart"/>
    <dgm:cxn modelId="{D799F361-E919-4986-B6A3-10093AB606C0}" type="presOf" srcId="{7221406E-113F-45F4-B837-10A3C93B6F82}" destId="{8EDDF13C-87B7-479C-80AE-58D7BC40DF5D}" srcOrd="0" destOrd="0" presId="urn:microsoft.com/office/officeart/2009/3/layout/HorizontalOrganizationChart"/>
    <dgm:cxn modelId="{2B95EB44-103C-4461-AAB2-6C1C8425AADB}" srcId="{026F47FB-34EE-4CCA-93CF-0922D3FB0615}" destId="{2E16750A-7EF1-4A89-8009-D56EEEA73C83}" srcOrd="2" destOrd="0" parTransId="{5F05543E-9985-4DA7-9654-EA08CFA03B95}" sibTransId="{91F7C12E-1DA3-4C14-BD92-65CBA398EE82}"/>
    <dgm:cxn modelId="{2C3EF26B-FA78-4876-B910-284CC3A419E1}" type="presOf" srcId="{026F47FB-34EE-4CCA-93CF-0922D3FB0615}" destId="{E7B9BA60-673C-4797-A53B-431EEC7D2638}" srcOrd="1" destOrd="0" presId="urn:microsoft.com/office/officeart/2009/3/layout/HorizontalOrganizationChart"/>
    <dgm:cxn modelId="{2D37244F-3712-4CA5-9CB9-3667A03646E6}" type="presOf" srcId="{38D676F8-8B3A-43D4-9E95-24671C746904}" destId="{86B557A1-E13E-42E1-B0CA-B1FABD8AF0B9}" srcOrd="0" destOrd="0" presId="urn:microsoft.com/office/officeart/2009/3/layout/HorizontalOrganizationChart"/>
    <dgm:cxn modelId="{FE05C189-B72F-4E02-8DDB-0A7EA19DF133}" type="presOf" srcId="{5F05543E-9985-4DA7-9654-EA08CFA03B95}" destId="{C700DF26-ED9D-482B-B137-929541B07FAF}" srcOrd="0" destOrd="0" presId="urn:microsoft.com/office/officeart/2009/3/layout/HorizontalOrganizationChart"/>
    <dgm:cxn modelId="{3709739B-8000-4EF9-A7C3-9A84EC40BF13}" type="presOf" srcId="{37F1585E-7EF1-4B15-8488-3A261AB1F04F}" destId="{D857E904-FCC6-4515-B99A-D7A3BE9994D2}" srcOrd="0" destOrd="0" presId="urn:microsoft.com/office/officeart/2009/3/layout/HorizontalOrganizationChart"/>
    <dgm:cxn modelId="{40379B9C-CADE-4563-96A7-C9651270C8CA}" type="presOf" srcId="{B423378C-2135-4405-9E47-B143F95C8607}" destId="{1B19AEEB-B985-4CAA-93DC-A26C59E43E56}" srcOrd="0" destOrd="0" presId="urn:microsoft.com/office/officeart/2009/3/layout/HorizontalOrganizationChart"/>
    <dgm:cxn modelId="{14E9BBAA-82DE-4D0B-8B9B-5CE3B307FFCB}" type="presOf" srcId="{2E16750A-7EF1-4A89-8009-D56EEEA73C83}" destId="{2FD35D6D-333A-4412-881C-9CEB11CE195A}" srcOrd="1" destOrd="0" presId="urn:microsoft.com/office/officeart/2009/3/layout/HorizontalOrganizationChart"/>
    <dgm:cxn modelId="{B0AA31B2-1A25-4125-975C-6E58EFDB49CB}" type="presOf" srcId="{2E16750A-7EF1-4A89-8009-D56EEEA73C83}" destId="{75293466-2483-4BC9-B4B6-A9349FF99C22}" srcOrd="0" destOrd="0" presId="urn:microsoft.com/office/officeart/2009/3/layout/HorizontalOrganizationChart"/>
    <dgm:cxn modelId="{74C937B6-5625-4D16-8C20-3576735EBD37}" srcId="{026F47FB-34EE-4CCA-93CF-0922D3FB0615}" destId="{37F1585E-7EF1-4B15-8488-3A261AB1F04F}" srcOrd="1" destOrd="0" parTransId="{38D676F8-8B3A-43D4-9E95-24671C746904}" sibTransId="{228FA56E-41AA-4C92-BB69-FF94E370F69C}"/>
    <dgm:cxn modelId="{A76141C4-01D5-4A96-BD5F-B995F733163D}" srcId="{7221406E-113F-45F4-B837-10A3C93B6F82}" destId="{026F47FB-34EE-4CCA-93CF-0922D3FB0615}" srcOrd="0" destOrd="0" parTransId="{D32F62A3-94F4-464F-95B2-141106A4845E}" sibTransId="{B482C28B-A7EC-42D1-8692-88594BC81311}"/>
    <dgm:cxn modelId="{83093FDA-6616-4FC5-9D8C-A8A188E4B750}" type="presOf" srcId="{026F47FB-34EE-4CCA-93CF-0922D3FB0615}" destId="{473B80CE-857D-4C84-B16B-871B41F5911F}" srcOrd="0" destOrd="0" presId="urn:microsoft.com/office/officeart/2009/3/layout/HorizontalOrganizationChart"/>
    <dgm:cxn modelId="{222CBBDD-AAD4-432C-B454-EA7B596ECB1D}" type="presOf" srcId="{B423378C-2135-4405-9E47-B143F95C8607}" destId="{7D47A339-0857-49F7-A030-C80CABBC8F1A}" srcOrd="1" destOrd="0" presId="urn:microsoft.com/office/officeart/2009/3/layout/HorizontalOrganizationChart"/>
    <dgm:cxn modelId="{8524D3DF-0E4C-41E7-B505-225A059854AF}" type="presOf" srcId="{37F1585E-7EF1-4B15-8488-3A261AB1F04F}" destId="{405C138A-B4CB-4E7F-A108-06274EB665EB}" srcOrd="1" destOrd="0" presId="urn:microsoft.com/office/officeart/2009/3/layout/HorizontalOrganizationChart"/>
    <dgm:cxn modelId="{C027F4F8-7723-4BD5-B4B1-FE860FB15A4D}" srcId="{026F47FB-34EE-4CCA-93CF-0922D3FB0615}" destId="{B423378C-2135-4405-9E47-B143F95C8607}" srcOrd="0" destOrd="0" parTransId="{4EF5B00F-3EE9-43F7-AEEA-23C1DC7BE250}" sibTransId="{F1E25D16-02C4-4E38-BE0A-7148399F493A}"/>
    <dgm:cxn modelId="{80FE4A9F-F437-41B6-983A-DB33BFF61E21}" type="presParOf" srcId="{8EDDF13C-87B7-479C-80AE-58D7BC40DF5D}" destId="{568085F5-41DA-44F6-AB50-1BCD12288971}" srcOrd="0" destOrd="0" presId="urn:microsoft.com/office/officeart/2009/3/layout/HorizontalOrganizationChart"/>
    <dgm:cxn modelId="{9E615D43-219D-4359-BBCD-06C64C5F303F}" type="presParOf" srcId="{568085F5-41DA-44F6-AB50-1BCD12288971}" destId="{820D888C-1FE5-4DAE-BF10-99E3A07F1016}" srcOrd="0" destOrd="0" presId="urn:microsoft.com/office/officeart/2009/3/layout/HorizontalOrganizationChart"/>
    <dgm:cxn modelId="{4596B30D-5C83-46A9-9067-842D5545EAE1}" type="presParOf" srcId="{820D888C-1FE5-4DAE-BF10-99E3A07F1016}" destId="{473B80CE-857D-4C84-B16B-871B41F5911F}" srcOrd="0" destOrd="0" presId="urn:microsoft.com/office/officeart/2009/3/layout/HorizontalOrganizationChart"/>
    <dgm:cxn modelId="{75686000-F720-4B3A-8C38-71D4C2D3D66B}" type="presParOf" srcId="{820D888C-1FE5-4DAE-BF10-99E3A07F1016}" destId="{E7B9BA60-673C-4797-A53B-431EEC7D2638}" srcOrd="1" destOrd="0" presId="urn:microsoft.com/office/officeart/2009/3/layout/HorizontalOrganizationChart"/>
    <dgm:cxn modelId="{D542639B-B493-4740-8819-1B32F03A5A74}" type="presParOf" srcId="{568085F5-41DA-44F6-AB50-1BCD12288971}" destId="{09022ED1-D250-4F3F-8DD1-A48CCBE76C5C}" srcOrd="1" destOrd="0" presId="urn:microsoft.com/office/officeart/2009/3/layout/HorizontalOrganizationChart"/>
    <dgm:cxn modelId="{54C7AF40-88C9-4F4D-899A-D1DA70798FC2}" type="presParOf" srcId="{09022ED1-D250-4F3F-8DD1-A48CCBE76C5C}" destId="{979EF1EB-F43F-4041-B62B-BCDDCA6DBD9A}" srcOrd="0" destOrd="0" presId="urn:microsoft.com/office/officeart/2009/3/layout/HorizontalOrganizationChart"/>
    <dgm:cxn modelId="{91F7C587-6E08-4290-85CE-01A8E8856937}" type="presParOf" srcId="{09022ED1-D250-4F3F-8DD1-A48CCBE76C5C}" destId="{33355B01-603D-4D3E-A9B7-000D7C407334}" srcOrd="1" destOrd="0" presId="urn:microsoft.com/office/officeart/2009/3/layout/HorizontalOrganizationChart"/>
    <dgm:cxn modelId="{C79D4E3A-3ACE-4013-8E63-656E8B590F1C}" type="presParOf" srcId="{33355B01-603D-4D3E-A9B7-000D7C407334}" destId="{8C28E3D6-E429-4C23-A80B-A3EE282BE193}" srcOrd="0" destOrd="0" presId="urn:microsoft.com/office/officeart/2009/3/layout/HorizontalOrganizationChart"/>
    <dgm:cxn modelId="{E7AB610A-5A08-4928-B2F9-EB09FD633648}" type="presParOf" srcId="{8C28E3D6-E429-4C23-A80B-A3EE282BE193}" destId="{1B19AEEB-B985-4CAA-93DC-A26C59E43E56}" srcOrd="0" destOrd="0" presId="urn:microsoft.com/office/officeart/2009/3/layout/HorizontalOrganizationChart"/>
    <dgm:cxn modelId="{1D507255-2B70-470B-9C1F-9AA5A9CD6268}" type="presParOf" srcId="{8C28E3D6-E429-4C23-A80B-A3EE282BE193}" destId="{7D47A339-0857-49F7-A030-C80CABBC8F1A}" srcOrd="1" destOrd="0" presId="urn:microsoft.com/office/officeart/2009/3/layout/HorizontalOrganizationChart"/>
    <dgm:cxn modelId="{9789C19E-E67A-4E98-A4EC-5DC0A05F3982}" type="presParOf" srcId="{33355B01-603D-4D3E-A9B7-000D7C407334}" destId="{63905DB7-3BFF-4572-80FA-1DE2499359B6}" srcOrd="1" destOrd="0" presId="urn:microsoft.com/office/officeart/2009/3/layout/HorizontalOrganizationChart"/>
    <dgm:cxn modelId="{6682BDF9-9D61-4E48-87EE-2657ED99E210}" type="presParOf" srcId="{33355B01-603D-4D3E-A9B7-000D7C407334}" destId="{A5283360-4F1D-4DB4-A63A-60E3F42CF2B1}" srcOrd="2" destOrd="0" presId="urn:microsoft.com/office/officeart/2009/3/layout/HorizontalOrganizationChart"/>
    <dgm:cxn modelId="{B938CCDA-267A-4B97-BDA1-CECBFDA849EB}" type="presParOf" srcId="{09022ED1-D250-4F3F-8DD1-A48CCBE76C5C}" destId="{86B557A1-E13E-42E1-B0CA-B1FABD8AF0B9}" srcOrd="2" destOrd="0" presId="urn:microsoft.com/office/officeart/2009/3/layout/HorizontalOrganizationChart"/>
    <dgm:cxn modelId="{41405255-71EE-40DD-B049-6D6E175C19E2}" type="presParOf" srcId="{09022ED1-D250-4F3F-8DD1-A48CCBE76C5C}" destId="{34DA3804-4B28-4530-92AD-4BF70A43AC3C}" srcOrd="3" destOrd="0" presId="urn:microsoft.com/office/officeart/2009/3/layout/HorizontalOrganizationChart"/>
    <dgm:cxn modelId="{753A43D7-F3A1-452B-A47C-F64D766FF163}" type="presParOf" srcId="{34DA3804-4B28-4530-92AD-4BF70A43AC3C}" destId="{A22B3B26-9A32-4E35-88D4-01759F1077E2}" srcOrd="0" destOrd="0" presId="urn:microsoft.com/office/officeart/2009/3/layout/HorizontalOrganizationChart"/>
    <dgm:cxn modelId="{B587B348-7FEB-40DB-81D4-92F6C2EF520F}" type="presParOf" srcId="{A22B3B26-9A32-4E35-88D4-01759F1077E2}" destId="{D857E904-FCC6-4515-B99A-D7A3BE9994D2}" srcOrd="0" destOrd="0" presId="urn:microsoft.com/office/officeart/2009/3/layout/HorizontalOrganizationChart"/>
    <dgm:cxn modelId="{10D671A0-9656-4045-A9DE-4EF323ACEB06}" type="presParOf" srcId="{A22B3B26-9A32-4E35-88D4-01759F1077E2}" destId="{405C138A-B4CB-4E7F-A108-06274EB665EB}" srcOrd="1" destOrd="0" presId="urn:microsoft.com/office/officeart/2009/3/layout/HorizontalOrganizationChart"/>
    <dgm:cxn modelId="{028DA30A-BA3A-4084-A6EC-FE2A5D748270}" type="presParOf" srcId="{34DA3804-4B28-4530-92AD-4BF70A43AC3C}" destId="{421808B3-A78D-4CF7-A977-73383BFBECDF}" srcOrd="1" destOrd="0" presId="urn:microsoft.com/office/officeart/2009/3/layout/HorizontalOrganizationChart"/>
    <dgm:cxn modelId="{01BD5E7E-90D6-4F87-80C1-1FCC2DBE3B81}" type="presParOf" srcId="{34DA3804-4B28-4530-92AD-4BF70A43AC3C}" destId="{21B6A4E9-F17D-4C2C-9842-DB75C903BCD7}" srcOrd="2" destOrd="0" presId="urn:microsoft.com/office/officeart/2009/3/layout/HorizontalOrganizationChart"/>
    <dgm:cxn modelId="{33C51256-58A6-46B0-90CC-E25A1554C131}" type="presParOf" srcId="{09022ED1-D250-4F3F-8DD1-A48CCBE76C5C}" destId="{C700DF26-ED9D-482B-B137-929541B07FAF}" srcOrd="4" destOrd="0" presId="urn:microsoft.com/office/officeart/2009/3/layout/HorizontalOrganizationChart"/>
    <dgm:cxn modelId="{05406C6A-09A5-4424-8505-C030489B9156}" type="presParOf" srcId="{09022ED1-D250-4F3F-8DD1-A48CCBE76C5C}" destId="{5FB21ED9-3A1B-499D-A119-9EBC6DC5BF69}" srcOrd="5" destOrd="0" presId="urn:microsoft.com/office/officeart/2009/3/layout/HorizontalOrganizationChart"/>
    <dgm:cxn modelId="{70B8CA1A-E654-4154-9606-31E6C71C211C}" type="presParOf" srcId="{5FB21ED9-3A1B-499D-A119-9EBC6DC5BF69}" destId="{8B238DAE-63BB-4922-89C6-714CF5944CE0}" srcOrd="0" destOrd="0" presId="urn:microsoft.com/office/officeart/2009/3/layout/HorizontalOrganizationChart"/>
    <dgm:cxn modelId="{4D434339-727D-48E1-9720-E95783550C6A}" type="presParOf" srcId="{8B238DAE-63BB-4922-89C6-714CF5944CE0}" destId="{75293466-2483-4BC9-B4B6-A9349FF99C22}" srcOrd="0" destOrd="0" presId="urn:microsoft.com/office/officeart/2009/3/layout/HorizontalOrganizationChart"/>
    <dgm:cxn modelId="{4B451EB4-DB2B-4E2C-AF91-C59EA66B067C}" type="presParOf" srcId="{8B238DAE-63BB-4922-89C6-714CF5944CE0}" destId="{2FD35D6D-333A-4412-881C-9CEB11CE195A}" srcOrd="1" destOrd="0" presId="urn:microsoft.com/office/officeart/2009/3/layout/HorizontalOrganizationChart"/>
    <dgm:cxn modelId="{767111EC-3D5E-4556-85E6-00557D00325E}" type="presParOf" srcId="{5FB21ED9-3A1B-499D-A119-9EBC6DC5BF69}" destId="{F8559DAD-FCCB-4ED8-A9DB-CB59A3471335}" srcOrd="1" destOrd="0" presId="urn:microsoft.com/office/officeart/2009/3/layout/HorizontalOrganizationChart"/>
    <dgm:cxn modelId="{56A2DD66-7414-44A1-96A3-DECBADC783D3}" type="presParOf" srcId="{5FB21ED9-3A1B-499D-A119-9EBC6DC5BF69}" destId="{0D404F0B-5D75-416B-AEE6-6F05520F3D82}" srcOrd="2" destOrd="0" presId="urn:microsoft.com/office/officeart/2009/3/layout/HorizontalOrganizationChart"/>
    <dgm:cxn modelId="{E5BE7411-2C36-46A8-9D95-A59828203C1B}" type="presParOf" srcId="{568085F5-41DA-44F6-AB50-1BCD12288971}" destId="{446782C7-726D-44B6-B5A1-9A4B8E2FDEB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52D78-021E-4D27-B83B-1DD508D9701E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</dgm:pt>
    <dgm:pt modelId="{69B872C4-DA2E-4E17-8B14-8ECBA2C02B76}">
      <dgm:prSet phldrT="[Text]" custT="1"/>
      <dgm:spPr/>
      <dgm:t>
        <a:bodyPr/>
        <a:lstStyle/>
        <a:p>
          <a:r>
            <a:rPr lang="en-MY" sz="2300" dirty="0"/>
            <a:t>Zaman </a:t>
          </a:r>
          <a:r>
            <a:rPr lang="en-MY" sz="2300" dirty="0" err="1"/>
            <a:t>Gelap</a:t>
          </a:r>
          <a:r>
            <a:rPr lang="en-MY" sz="2300" dirty="0"/>
            <a:t> (Dark Age)</a:t>
          </a:r>
        </a:p>
      </dgm:t>
    </dgm:pt>
    <dgm:pt modelId="{39135766-1F75-4CDD-94B3-86FBB3127AA5}" type="parTrans" cxnId="{999E2672-8A58-4F02-8DAB-46CC680754C8}">
      <dgm:prSet/>
      <dgm:spPr/>
      <dgm:t>
        <a:bodyPr/>
        <a:lstStyle/>
        <a:p>
          <a:endParaRPr lang="en-MY" sz="2300"/>
        </a:p>
      </dgm:t>
    </dgm:pt>
    <dgm:pt modelId="{8D5204D1-8BFE-4E0D-986E-3CFF6495EF68}" type="sibTrans" cxnId="{999E2672-8A58-4F02-8DAB-46CC680754C8}">
      <dgm:prSet/>
      <dgm:spPr/>
      <dgm:t>
        <a:bodyPr/>
        <a:lstStyle/>
        <a:p>
          <a:endParaRPr lang="en-MY" sz="2300"/>
        </a:p>
      </dgm:t>
    </dgm:pt>
    <dgm:pt modelId="{ED91B124-6AB1-4862-BD8A-1FAE1811D1BC}">
      <dgm:prSet phldrT="[Text]" custT="1"/>
      <dgm:spPr/>
      <dgm:t>
        <a:bodyPr/>
        <a:lstStyle/>
        <a:p>
          <a:r>
            <a:rPr lang="en-MY" sz="2300" dirty="0"/>
            <a:t>Zaman Renaissance</a:t>
          </a:r>
        </a:p>
      </dgm:t>
    </dgm:pt>
    <dgm:pt modelId="{8E3E8956-DCBF-4720-9D02-D0E65E952887}" type="parTrans" cxnId="{FE3ADEF2-C6ED-4A50-AF54-E0F7BE3F0FD4}">
      <dgm:prSet/>
      <dgm:spPr/>
      <dgm:t>
        <a:bodyPr/>
        <a:lstStyle/>
        <a:p>
          <a:endParaRPr lang="en-MY" sz="2300"/>
        </a:p>
      </dgm:t>
    </dgm:pt>
    <dgm:pt modelId="{CFE00973-01D0-4295-8D01-6EF839367A90}" type="sibTrans" cxnId="{FE3ADEF2-C6ED-4A50-AF54-E0F7BE3F0FD4}">
      <dgm:prSet/>
      <dgm:spPr/>
      <dgm:t>
        <a:bodyPr/>
        <a:lstStyle/>
        <a:p>
          <a:endParaRPr lang="en-MY" sz="2300"/>
        </a:p>
      </dgm:t>
    </dgm:pt>
    <dgm:pt modelId="{5352E928-A85C-4CC2-A214-55112929993D}">
      <dgm:prSet phldrT="[Text]" custT="1"/>
      <dgm:spPr/>
      <dgm:t>
        <a:bodyPr/>
        <a:lstStyle/>
        <a:p>
          <a:r>
            <a:rPr lang="en-MY" sz="2300" dirty="0"/>
            <a:t>Zaman </a:t>
          </a:r>
          <a:r>
            <a:rPr lang="en-MY" sz="2300" dirty="0" err="1"/>
            <a:t>Pencerahan</a:t>
          </a:r>
          <a:r>
            <a:rPr lang="en-MY" sz="2300" dirty="0"/>
            <a:t> (Enlightenment)</a:t>
          </a:r>
        </a:p>
      </dgm:t>
    </dgm:pt>
    <dgm:pt modelId="{5F1C0143-FDD1-4FDB-A881-33A00B9AA22E}" type="parTrans" cxnId="{A27B0762-CEB8-4859-87A4-973D599AE5E7}">
      <dgm:prSet/>
      <dgm:spPr/>
      <dgm:t>
        <a:bodyPr/>
        <a:lstStyle/>
        <a:p>
          <a:endParaRPr lang="en-MY" sz="2300"/>
        </a:p>
      </dgm:t>
    </dgm:pt>
    <dgm:pt modelId="{73E268B8-E332-4349-B0C8-4600621B8A6E}" type="sibTrans" cxnId="{A27B0762-CEB8-4859-87A4-973D599AE5E7}">
      <dgm:prSet/>
      <dgm:spPr/>
      <dgm:t>
        <a:bodyPr/>
        <a:lstStyle/>
        <a:p>
          <a:endParaRPr lang="en-MY" sz="2300"/>
        </a:p>
      </dgm:t>
    </dgm:pt>
    <dgm:pt modelId="{9DDA2CB4-0F31-41DB-A7EE-49AA8C01704C}" type="pres">
      <dgm:prSet presAssocID="{AE952D78-021E-4D27-B83B-1DD508D9701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6841332-6007-4002-8284-CFC492767C64}" type="pres">
      <dgm:prSet presAssocID="{5352E928-A85C-4CC2-A214-55112929993D}" presName="Accent3" presStyleCnt="0"/>
      <dgm:spPr/>
    </dgm:pt>
    <dgm:pt modelId="{9FD52F00-12B4-4C11-9156-8B31D262604D}" type="pres">
      <dgm:prSet presAssocID="{5352E928-A85C-4CC2-A214-55112929993D}" presName="Accent" presStyleLbl="node1" presStyleIdx="0" presStyleCnt="3"/>
      <dgm:spPr/>
    </dgm:pt>
    <dgm:pt modelId="{5C2C348A-D1E7-45A8-A3EC-DCDBF2B1D1A0}" type="pres">
      <dgm:prSet presAssocID="{5352E928-A85C-4CC2-A214-55112929993D}" presName="ParentBackground3" presStyleCnt="0"/>
      <dgm:spPr/>
    </dgm:pt>
    <dgm:pt modelId="{F3D9C5DC-E6C4-407F-AA2D-1B9476F7672A}" type="pres">
      <dgm:prSet presAssocID="{5352E928-A85C-4CC2-A214-55112929993D}" presName="ParentBackground" presStyleLbl="fgAcc1" presStyleIdx="0" presStyleCnt="3"/>
      <dgm:spPr/>
    </dgm:pt>
    <dgm:pt modelId="{8223BC76-4996-4512-AD02-8F26BE7C4445}" type="pres">
      <dgm:prSet presAssocID="{5352E928-A85C-4CC2-A214-55112929993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F52D91-FCF8-4BC2-A1E6-B4C131520303}" type="pres">
      <dgm:prSet presAssocID="{ED91B124-6AB1-4862-BD8A-1FAE1811D1BC}" presName="Accent2" presStyleCnt="0"/>
      <dgm:spPr/>
    </dgm:pt>
    <dgm:pt modelId="{6A076BD7-D1BF-4796-8ADC-F7B93349CAB8}" type="pres">
      <dgm:prSet presAssocID="{ED91B124-6AB1-4862-BD8A-1FAE1811D1BC}" presName="Accent" presStyleLbl="node1" presStyleIdx="1" presStyleCnt="3"/>
      <dgm:spPr/>
    </dgm:pt>
    <dgm:pt modelId="{5C857E4F-AA5C-4119-BD0F-FD9668EF9601}" type="pres">
      <dgm:prSet presAssocID="{ED91B124-6AB1-4862-BD8A-1FAE1811D1BC}" presName="ParentBackground2" presStyleCnt="0"/>
      <dgm:spPr/>
    </dgm:pt>
    <dgm:pt modelId="{24399D06-D759-4ED5-AC37-4A5E1708DAC9}" type="pres">
      <dgm:prSet presAssocID="{ED91B124-6AB1-4862-BD8A-1FAE1811D1BC}" presName="ParentBackground" presStyleLbl="fgAcc1" presStyleIdx="1" presStyleCnt="3"/>
      <dgm:spPr/>
    </dgm:pt>
    <dgm:pt modelId="{0182C9CC-5FD9-4E85-AC1D-58321A1617FF}" type="pres">
      <dgm:prSet presAssocID="{ED91B124-6AB1-4862-BD8A-1FAE1811D1B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19BBD73-F3C2-4A81-8068-DB376EBF8A16}" type="pres">
      <dgm:prSet presAssocID="{69B872C4-DA2E-4E17-8B14-8ECBA2C02B76}" presName="Accent1" presStyleCnt="0"/>
      <dgm:spPr/>
    </dgm:pt>
    <dgm:pt modelId="{43AA7FA3-0F65-4B25-8D44-6FCB8658EF8C}" type="pres">
      <dgm:prSet presAssocID="{69B872C4-DA2E-4E17-8B14-8ECBA2C02B76}" presName="Accent" presStyleLbl="node1" presStyleIdx="2" presStyleCnt="3"/>
      <dgm:spPr/>
    </dgm:pt>
    <dgm:pt modelId="{E6127539-A592-4445-87D2-B42477564721}" type="pres">
      <dgm:prSet presAssocID="{69B872C4-DA2E-4E17-8B14-8ECBA2C02B76}" presName="ParentBackground1" presStyleCnt="0"/>
      <dgm:spPr/>
    </dgm:pt>
    <dgm:pt modelId="{5BD2DDDE-A1A3-4071-B2E6-C6B8FA9B5BD3}" type="pres">
      <dgm:prSet presAssocID="{69B872C4-DA2E-4E17-8B14-8ECBA2C02B76}" presName="ParentBackground" presStyleLbl="fgAcc1" presStyleIdx="2" presStyleCnt="3"/>
      <dgm:spPr/>
    </dgm:pt>
    <dgm:pt modelId="{82B004BD-4FBF-4615-8664-036619FA56AF}" type="pres">
      <dgm:prSet presAssocID="{69B872C4-DA2E-4E17-8B14-8ECBA2C02B7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3AD319-72CA-4D06-9D5A-F940D735176F}" type="presOf" srcId="{AE952D78-021E-4D27-B83B-1DD508D9701E}" destId="{9DDA2CB4-0F31-41DB-A7EE-49AA8C01704C}" srcOrd="0" destOrd="0" presId="urn:microsoft.com/office/officeart/2011/layout/CircleProcess"/>
    <dgm:cxn modelId="{FF112F23-D14F-43EA-89E7-F9D80824997B}" type="presOf" srcId="{69B872C4-DA2E-4E17-8B14-8ECBA2C02B76}" destId="{82B004BD-4FBF-4615-8664-036619FA56AF}" srcOrd="1" destOrd="0" presId="urn:microsoft.com/office/officeart/2011/layout/CircleProcess"/>
    <dgm:cxn modelId="{D0F13925-0F2D-41F9-BD41-6EEF866FF038}" type="presOf" srcId="{ED91B124-6AB1-4862-BD8A-1FAE1811D1BC}" destId="{24399D06-D759-4ED5-AC37-4A5E1708DAC9}" srcOrd="0" destOrd="0" presId="urn:microsoft.com/office/officeart/2011/layout/CircleProcess"/>
    <dgm:cxn modelId="{A27B0762-CEB8-4859-87A4-973D599AE5E7}" srcId="{AE952D78-021E-4D27-B83B-1DD508D9701E}" destId="{5352E928-A85C-4CC2-A214-55112929993D}" srcOrd="2" destOrd="0" parTransId="{5F1C0143-FDD1-4FDB-A881-33A00B9AA22E}" sibTransId="{73E268B8-E332-4349-B0C8-4600621B8A6E}"/>
    <dgm:cxn modelId="{999E2672-8A58-4F02-8DAB-46CC680754C8}" srcId="{AE952D78-021E-4D27-B83B-1DD508D9701E}" destId="{69B872C4-DA2E-4E17-8B14-8ECBA2C02B76}" srcOrd="0" destOrd="0" parTransId="{39135766-1F75-4CDD-94B3-86FBB3127AA5}" sibTransId="{8D5204D1-8BFE-4E0D-986E-3CFF6495EF68}"/>
    <dgm:cxn modelId="{B49FE9A2-78BC-4FC2-914D-40B5CA8BEB34}" type="presOf" srcId="{69B872C4-DA2E-4E17-8B14-8ECBA2C02B76}" destId="{5BD2DDDE-A1A3-4071-B2E6-C6B8FA9B5BD3}" srcOrd="0" destOrd="0" presId="urn:microsoft.com/office/officeart/2011/layout/CircleProcess"/>
    <dgm:cxn modelId="{DB0023A9-67C3-41A1-9F34-76BB4CF36FD9}" type="presOf" srcId="{5352E928-A85C-4CC2-A214-55112929993D}" destId="{F3D9C5DC-E6C4-407F-AA2D-1B9476F7672A}" srcOrd="0" destOrd="0" presId="urn:microsoft.com/office/officeart/2011/layout/CircleProcess"/>
    <dgm:cxn modelId="{56F4D1D2-FC40-4EFC-8ED2-2910FF5681F8}" type="presOf" srcId="{5352E928-A85C-4CC2-A214-55112929993D}" destId="{8223BC76-4996-4512-AD02-8F26BE7C4445}" srcOrd="1" destOrd="0" presId="urn:microsoft.com/office/officeart/2011/layout/CircleProcess"/>
    <dgm:cxn modelId="{FE3ADEF2-C6ED-4A50-AF54-E0F7BE3F0FD4}" srcId="{AE952D78-021E-4D27-B83B-1DD508D9701E}" destId="{ED91B124-6AB1-4862-BD8A-1FAE1811D1BC}" srcOrd="1" destOrd="0" parTransId="{8E3E8956-DCBF-4720-9D02-D0E65E952887}" sibTransId="{CFE00973-01D0-4295-8D01-6EF839367A90}"/>
    <dgm:cxn modelId="{B94B1DF4-8A15-4AAD-B8C2-5A23AA289B42}" type="presOf" srcId="{ED91B124-6AB1-4862-BD8A-1FAE1811D1BC}" destId="{0182C9CC-5FD9-4E85-AC1D-58321A1617FF}" srcOrd="1" destOrd="0" presId="urn:microsoft.com/office/officeart/2011/layout/CircleProcess"/>
    <dgm:cxn modelId="{FCEB3EF0-2EDC-46E2-82FF-1F21475D5434}" type="presParOf" srcId="{9DDA2CB4-0F31-41DB-A7EE-49AA8C01704C}" destId="{E6841332-6007-4002-8284-CFC492767C64}" srcOrd="0" destOrd="0" presId="urn:microsoft.com/office/officeart/2011/layout/CircleProcess"/>
    <dgm:cxn modelId="{DCA993A8-5A5E-4DDD-81E3-248DFAB6B608}" type="presParOf" srcId="{E6841332-6007-4002-8284-CFC492767C64}" destId="{9FD52F00-12B4-4C11-9156-8B31D262604D}" srcOrd="0" destOrd="0" presId="urn:microsoft.com/office/officeart/2011/layout/CircleProcess"/>
    <dgm:cxn modelId="{9F9D1FFC-E79D-49A7-88C8-E74221D6810C}" type="presParOf" srcId="{9DDA2CB4-0F31-41DB-A7EE-49AA8C01704C}" destId="{5C2C348A-D1E7-45A8-A3EC-DCDBF2B1D1A0}" srcOrd="1" destOrd="0" presId="urn:microsoft.com/office/officeart/2011/layout/CircleProcess"/>
    <dgm:cxn modelId="{722F9BF5-B6A3-4C19-A8AD-A5E5DAE74274}" type="presParOf" srcId="{5C2C348A-D1E7-45A8-A3EC-DCDBF2B1D1A0}" destId="{F3D9C5DC-E6C4-407F-AA2D-1B9476F7672A}" srcOrd="0" destOrd="0" presId="urn:microsoft.com/office/officeart/2011/layout/CircleProcess"/>
    <dgm:cxn modelId="{67F315BC-34A7-4F1A-9B42-37D29C34DD4A}" type="presParOf" srcId="{9DDA2CB4-0F31-41DB-A7EE-49AA8C01704C}" destId="{8223BC76-4996-4512-AD02-8F26BE7C4445}" srcOrd="2" destOrd="0" presId="urn:microsoft.com/office/officeart/2011/layout/CircleProcess"/>
    <dgm:cxn modelId="{EF478BAC-C934-429E-B44F-797677B555C1}" type="presParOf" srcId="{9DDA2CB4-0F31-41DB-A7EE-49AA8C01704C}" destId="{E7F52D91-FCF8-4BC2-A1E6-B4C131520303}" srcOrd="3" destOrd="0" presId="urn:microsoft.com/office/officeart/2011/layout/CircleProcess"/>
    <dgm:cxn modelId="{3DE72EB7-9C10-4F9A-8BAC-DE7610750337}" type="presParOf" srcId="{E7F52D91-FCF8-4BC2-A1E6-B4C131520303}" destId="{6A076BD7-D1BF-4796-8ADC-F7B93349CAB8}" srcOrd="0" destOrd="0" presId="urn:microsoft.com/office/officeart/2011/layout/CircleProcess"/>
    <dgm:cxn modelId="{6620C63A-ABCD-4427-9C01-7ABA724EEB56}" type="presParOf" srcId="{9DDA2CB4-0F31-41DB-A7EE-49AA8C01704C}" destId="{5C857E4F-AA5C-4119-BD0F-FD9668EF9601}" srcOrd="4" destOrd="0" presId="urn:microsoft.com/office/officeart/2011/layout/CircleProcess"/>
    <dgm:cxn modelId="{3D0AA13D-F76E-497B-92EF-AFA5A410CDD4}" type="presParOf" srcId="{5C857E4F-AA5C-4119-BD0F-FD9668EF9601}" destId="{24399D06-D759-4ED5-AC37-4A5E1708DAC9}" srcOrd="0" destOrd="0" presId="urn:microsoft.com/office/officeart/2011/layout/CircleProcess"/>
    <dgm:cxn modelId="{AE424812-3540-4FC0-B4B7-69C4DD596AA9}" type="presParOf" srcId="{9DDA2CB4-0F31-41DB-A7EE-49AA8C01704C}" destId="{0182C9CC-5FD9-4E85-AC1D-58321A1617FF}" srcOrd="5" destOrd="0" presId="urn:microsoft.com/office/officeart/2011/layout/CircleProcess"/>
    <dgm:cxn modelId="{EF198CBB-93B8-4D89-ABFF-66EDF548F964}" type="presParOf" srcId="{9DDA2CB4-0F31-41DB-A7EE-49AA8C01704C}" destId="{619BBD73-F3C2-4A81-8068-DB376EBF8A16}" srcOrd="6" destOrd="0" presId="urn:microsoft.com/office/officeart/2011/layout/CircleProcess"/>
    <dgm:cxn modelId="{08A9A5C7-CEA2-41C9-8013-910E2647D2A2}" type="presParOf" srcId="{619BBD73-F3C2-4A81-8068-DB376EBF8A16}" destId="{43AA7FA3-0F65-4B25-8D44-6FCB8658EF8C}" srcOrd="0" destOrd="0" presId="urn:microsoft.com/office/officeart/2011/layout/CircleProcess"/>
    <dgm:cxn modelId="{6A986BB8-D0A9-428A-9690-7DC4B841FE75}" type="presParOf" srcId="{9DDA2CB4-0F31-41DB-A7EE-49AA8C01704C}" destId="{E6127539-A592-4445-87D2-B42477564721}" srcOrd="7" destOrd="0" presId="urn:microsoft.com/office/officeart/2011/layout/CircleProcess"/>
    <dgm:cxn modelId="{7B395314-7A83-425B-B3E1-EE16036FE1AE}" type="presParOf" srcId="{E6127539-A592-4445-87D2-B42477564721}" destId="{5BD2DDDE-A1A3-4071-B2E6-C6B8FA9B5BD3}" srcOrd="0" destOrd="0" presId="urn:microsoft.com/office/officeart/2011/layout/CircleProcess"/>
    <dgm:cxn modelId="{D4E1A0FF-B160-4860-8101-7305C6351518}" type="presParOf" srcId="{9DDA2CB4-0F31-41DB-A7EE-49AA8C01704C}" destId="{82B004BD-4FBF-4615-8664-036619FA56A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4424FF-1CF5-4E20-8920-B4FFA51E3A2B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484C3618-E9A8-4E7B-9DAE-2B55EFBF754F}">
      <dgm:prSet phldrT="[Text]" custT="1"/>
      <dgm:spPr/>
      <dgm:t>
        <a:bodyPr/>
        <a:lstStyle/>
        <a:p>
          <a:r>
            <a:rPr lang="en-MY" sz="2400" dirty="0"/>
            <a:t>REVOLUSI</a:t>
          </a:r>
        </a:p>
      </dgm:t>
    </dgm:pt>
    <dgm:pt modelId="{AC8C9395-D9F6-4AF8-BFE9-007A5735BF75}" type="parTrans" cxnId="{E395FD31-F0C5-489F-BF7C-F7DBD0CE207A}">
      <dgm:prSet/>
      <dgm:spPr/>
      <dgm:t>
        <a:bodyPr/>
        <a:lstStyle/>
        <a:p>
          <a:endParaRPr lang="en-MY" sz="2000"/>
        </a:p>
      </dgm:t>
    </dgm:pt>
    <dgm:pt modelId="{BD7E1F9D-24F1-4A0D-AEE6-40945AE3EEEF}" type="sibTrans" cxnId="{E395FD31-F0C5-489F-BF7C-F7DBD0CE207A}">
      <dgm:prSet/>
      <dgm:spPr/>
      <dgm:t>
        <a:bodyPr/>
        <a:lstStyle/>
        <a:p>
          <a:endParaRPr lang="en-MY" sz="2000"/>
        </a:p>
      </dgm:t>
    </dgm:pt>
    <dgm:pt modelId="{BD1217B1-FF27-4494-8B6E-BD0CFBAB0D04}">
      <dgm:prSet phldrT="[Text]" custT="1"/>
      <dgm:spPr/>
      <dgm:t>
        <a:bodyPr/>
        <a:lstStyle/>
        <a:p>
          <a:r>
            <a:rPr lang="en-MY" sz="2400" dirty="0" err="1"/>
            <a:t>Revolusi</a:t>
          </a:r>
          <a:r>
            <a:rPr lang="en-MY" sz="2400" dirty="0"/>
            <a:t> </a:t>
          </a:r>
          <a:r>
            <a:rPr lang="en-MY" sz="2400" dirty="0" err="1"/>
            <a:t>Industri</a:t>
          </a:r>
          <a:endParaRPr lang="en-MY" sz="2400" dirty="0"/>
        </a:p>
      </dgm:t>
    </dgm:pt>
    <dgm:pt modelId="{C7264C2A-3B42-4513-9546-DE03CE68C1D8}" type="parTrans" cxnId="{D23B03BD-0F36-4D64-B659-D9EF860B8E91}">
      <dgm:prSet/>
      <dgm:spPr/>
      <dgm:t>
        <a:bodyPr/>
        <a:lstStyle/>
        <a:p>
          <a:endParaRPr lang="en-MY" sz="2000"/>
        </a:p>
      </dgm:t>
    </dgm:pt>
    <dgm:pt modelId="{54EB334F-6BF8-4FE5-9757-C71BFC2ACBED}" type="sibTrans" cxnId="{D23B03BD-0F36-4D64-B659-D9EF860B8E91}">
      <dgm:prSet/>
      <dgm:spPr/>
      <dgm:t>
        <a:bodyPr/>
        <a:lstStyle/>
        <a:p>
          <a:endParaRPr lang="en-MY" sz="2000"/>
        </a:p>
      </dgm:t>
    </dgm:pt>
    <dgm:pt modelId="{3FA3271C-798E-4C4E-ABCD-B3D55C7A8B70}">
      <dgm:prSet phldrT="[Text]" custT="1"/>
      <dgm:spPr/>
      <dgm:t>
        <a:bodyPr/>
        <a:lstStyle/>
        <a:p>
          <a:r>
            <a:rPr lang="en-MY" sz="2400" dirty="0" err="1"/>
            <a:t>Revolusi</a:t>
          </a:r>
          <a:r>
            <a:rPr lang="en-MY" sz="2400" dirty="0"/>
            <a:t> </a:t>
          </a:r>
          <a:r>
            <a:rPr lang="en-MY" sz="2400" dirty="0" err="1"/>
            <a:t>Perancis</a:t>
          </a:r>
          <a:endParaRPr lang="en-MY" sz="2400" dirty="0"/>
        </a:p>
      </dgm:t>
    </dgm:pt>
    <dgm:pt modelId="{01D1757E-5CDD-463D-9E9C-88365E4B373D}" type="parTrans" cxnId="{C89ED124-B7E8-40A0-A14E-7EFCF54237F7}">
      <dgm:prSet/>
      <dgm:spPr/>
      <dgm:t>
        <a:bodyPr/>
        <a:lstStyle/>
        <a:p>
          <a:endParaRPr lang="en-MY" sz="2000"/>
        </a:p>
      </dgm:t>
    </dgm:pt>
    <dgm:pt modelId="{A15DBF10-1C37-434E-A95D-49D4844ED2D6}" type="sibTrans" cxnId="{C89ED124-B7E8-40A0-A14E-7EFCF54237F7}">
      <dgm:prSet/>
      <dgm:spPr/>
      <dgm:t>
        <a:bodyPr/>
        <a:lstStyle/>
        <a:p>
          <a:endParaRPr lang="en-MY" sz="2000"/>
        </a:p>
      </dgm:t>
    </dgm:pt>
    <dgm:pt modelId="{8D1D235E-1F5F-48E0-8227-EE8E3FFEA57C}" type="pres">
      <dgm:prSet presAssocID="{AA4424FF-1CF5-4E20-8920-B4FFA51E3A2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FA2D5FC-4685-4B2C-9151-D9E364D6EB99}" type="pres">
      <dgm:prSet presAssocID="{484C3618-E9A8-4E7B-9DAE-2B55EFBF754F}" presName="singleCycle" presStyleCnt="0"/>
      <dgm:spPr/>
    </dgm:pt>
    <dgm:pt modelId="{9F46C09B-6192-407F-BF76-6E32E35C9CBF}" type="pres">
      <dgm:prSet presAssocID="{484C3618-E9A8-4E7B-9DAE-2B55EFBF754F}" presName="singleCenter" presStyleLbl="node1" presStyleIdx="0" presStyleCnt="3" custScaleX="124449" custLinFactNeighborX="5819" custLinFactNeighborY="-40839">
        <dgm:presLayoutVars>
          <dgm:chMax val="7"/>
          <dgm:chPref val="7"/>
        </dgm:presLayoutVars>
      </dgm:prSet>
      <dgm:spPr/>
    </dgm:pt>
    <dgm:pt modelId="{775BF7FF-0F32-42BB-A19E-5E446D35D7A3}" type="pres">
      <dgm:prSet presAssocID="{C7264C2A-3B42-4513-9546-DE03CE68C1D8}" presName="Name56" presStyleLbl="parChTrans1D2" presStyleIdx="0" presStyleCnt="2"/>
      <dgm:spPr/>
    </dgm:pt>
    <dgm:pt modelId="{97A548B7-7503-4E5E-9380-D50A311FCEC5}" type="pres">
      <dgm:prSet presAssocID="{BD1217B1-FF27-4494-8B6E-BD0CFBAB0D04}" presName="text0" presStyleLbl="node1" presStyleIdx="1" presStyleCnt="3" custScaleX="224917" custScaleY="52521" custRadScaleRad="180710" custRadScaleInc="80048">
        <dgm:presLayoutVars>
          <dgm:bulletEnabled val="1"/>
        </dgm:presLayoutVars>
      </dgm:prSet>
      <dgm:spPr/>
    </dgm:pt>
    <dgm:pt modelId="{4F814396-585E-44B3-9855-DB9AE79BDE5A}" type="pres">
      <dgm:prSet presAssocID="{01D1757E-5CDD-463D-9E9C-88365E4B373D}" presName="Name56" presStyleLbl="parChTrans1D2" presStyleIdx="1" presStyleCnt="2"/>
      <dgm:spPr/>
    </dgm:pt>
    <dgm:pt modelId="{A7110565-A5D5-49F1-8524-4E4F91674B31}" type="pres">
      <dgm:prSet presAssocID="{3FA3271C-798E-4C4E-ABCD-B3D55C7A8B70}" presName="text0" presStyleLbl="node1" presStyleIdx="2" presStyleCnt="3" custScaleX="227824" custScaleY="68488" custRadScaleRad="139906" custRadScaleInc="124120">
        <dgm:presLayoutVars>
          <dgm:bulletEnabled val="1"/>
        </dgm:presLayoutVars>
      </dgm:prSet>
      <dgm:spPr/>
    </dgm:pt>
  </dgm:ptLst>
  <dgm:cxnLst>
    <dgm:cxn modelId="{C89ED124-B7E8-40A0-A14E-7EFCF54237F7}" srcId="{484C3618-E9A8-4E7B-9DAE-2B55EFBF754F}" destId="{3FA3271C-798E-4C4E-ABCD-B3D55C7A8B70}" srcOrd="1" destOrd="0" parTransId="{01D1757E-5CDD-463D-9E9C-88365E4B373D}" sibTransId="{A15DBF10-1C37-434E-A95D-49D4844ED2D6}"/>
    <dgm:cxn modelId="{E395FD31-F0C5-489F-BF7C-F7DBD0CE207A}" srcId="{AA4424FF-1CF5-4E20-8920-B4FFA51E3A2B}" destId="{484C3618-E9A8-4E7B-9DAE-2B55EFBF754F}" srcOrd="0" destOrd="0" parTransId="{AC8C9395-D9F6-4AF8-BFE9-007A5735BF75}" sibTransId="{BD7E1F9D-24F1-4A0D-AEE6-40945AE3EEEF}"/>
    <dgm:cxn modelId="{20111460-8626-4A67-8ED9-109B86D88D52}" type="presOf" srcId="{3FA3271C-798E-4C4E-ABCD-B3D55C7A8B70}" destId="{A7110565-A5D5-49F1-8524-4E4F91674B31}" srcOrd="0" destOrd="0" presId="urn:microsoft.com/office/officeart/2008/layout/RadialCluster"/>
    <dgm:cxn modelId="{7AFC3F60-BB84-46E4-A3B9-FA4D20E8048B}" type="presOf" srcId="{AA4424FF-1CF5-4E20-8920-B4FFA51E3A2B}" destId="{8D1D235E-1F5F-48E0-8227-EE8E3FFEA57C}" srcOrd="0" destOrd="0" presId="urn:microsoft.com/office/officeart/2008/layout/RadialCluster"/>
    <dgm:cxn modelId="{3A5A0E70-5BC7-49EE-9581-DD674DCAE92C}" type="presOf" srcId="{C7264C2A-3B42-4513-9546-DE03CE68C1D8}" destId="{775BF7FF-0F32-42BB-A19E-5E446D35D7A3}" srcOrd="0" destOrd="0" presId="urn:microsoft.com/office/officeart/2008/layout/RadialCluster"/>
    <dgm:cxn modelId="{B2E5E98E-B6B0-443E-A55F-B9301DFA976F}" type="presOf" srcId="{484C3618-E9A8-4E7B-9DAE-2B55EFBF754F}" destId="{9F46C09B-6192-407F-BF76-6E32E35C9CBF}" srcOrd="0" destOrd="0" presId="urn:microsoft.com/office/officeart/2008/layout/RadialCluster"/>
    <dgm:cxn modelId="{889E2AB2-6D92-4ACB-B9FF-0A94EE62EE0C}" type="presOf" srcId="{01D1757E-5CDD-463D-9E9C-88365E4B373D}" destId="{4F814396-585E-44B3-9855-DB9AE79BDE5A}" srcOrd="0" destOrd="0" presId="urn:microsoft.com/office/officeart/2008/layout/RadialCluster"/>
    <dgm:cxn modelId="{D23B03BD-0F36-4D64-B659-D9EF860B8E91}" srcId="{484C3618-E9A8-4E7B-9DAE-2B55EFBF754F}" destId="{BD1217B1-FF27-4494-8B6E-BD0CFBAB0D04}" srcOrd="0" destOrd="0" parTransId="{C7264C2A-3B42-4513-9546-DE03CE68C1D8}" sibTransId="{54EB334F-6BF8-4FE5-9757-C71BFC2ACBED}"/>
    <dgm:cxn modelId="{C4771DE0-137D-4100-8A15-97D410C13C1A}" type="presOf" srcId="{BD1217B1-FF27-4494-8B6E-BD0CFBAB0D04}" destId="{97A548B7-7503-4E5E-9380-D50A311FCEC5}" srcOrd="0" destOrd="0" presId="urn:microsoft.com/office/officeart/2008/layout/RadialCluster"/>
    <dgm:cxn modelId="{907E1A58-EE5D-4B8A-8B1D-A12098A436EF}" type="presParOf" srcId="{8D1D235E-1F5F-48E0-8227-EE8E3FFEA57C}" destId="{FFA2D5FC-4685-4B2C-9151-D9E364D6EB99}" srcOrd="0" destOrd="0" presId="urn:microsoft.com/office/officeart/2008/layout/RadialCluster"/>
    <dgm:cxn modelId="{C8DF6B55-CF9C-474C-86A4-6FD28F83F9A4}" type="presParOf" srcId="{FFA2D5FC-4685-4B2C-9151-D9E364D6EB99}" destId="{9F46C09B-6192-407F-BF76-6E32E35C9CBF}" srcOrd="0" destOrd="0" presId="urn:microsoft.com/office/officeart/2008/layout/RadialCluster"/>
    <dgm:cxn modelId="{05C60C4F-B7A8-4DA5-9D4F-9BD6655CF7E3}" type="presParOf" srcId="{FFA2D5FC-4685-4B2C-9151-D9E364D6EB99}" destId="{775BF7FF-0F32-42BB-A19E-5E446D35D7A3}" srcOrd="1" destOrd="0" presId="urn:microsoft.com/office/officeart/2008/layout/RadialCluster"/>
    <dgm:cxn modelId="{4BCC9397-321D-4943-BB62-3AE4DEE98E63}" type="presParOf" srcId="{FFA2D5FC-4685-4B2C-9151-D9E364D6EB99}" destId="{97A548B7-7503-4E5E-9380-D50A311FCEC5}" srcOrd="2" destOrd="0" presId="urn:microsoft.com/office/officeart/2008/layout/RadialCluster"/>
    <dgm:cxn modelId="{17BC4964-4ABA-436B-A297-6330DC9CDE6C}" type="presParOf" srcId="{FFA2D5FC-4685-4B2C-9151-D9E364D6EB99}" destId="{4F814396-585E-44B3-9855-DB9AE79BDE5A}" srcOrd="3" destOrd="0" presId="urn:microsoft.com/office/officeart/2008/layout/RadialCluster"/>
    <dgm:cxn modelId="{9A8A5130-BB6D-4505-82B7-31EA47CF5E98}" type="presParOf" srcId="{FFA2D5FC-4685-4B2C-9151-D9E364D6EB99}" destId="{A7110565-A5D5-49F1-8524-4E4F91674B3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2DC624-617D-4E9B-BFF8-1EC5D092A14D}" type="doc">
      <dgm:prSet loTypeId="urn:diagrams.loki3.com/Bracket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MY"/>
        </a:p>
      </dgm:t>
    </dgm:pt>
    <dgm:pt modelId="{8F6A308E-2E55-4942-BDE9-D7B1ECDCE0D4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MY" sz="3600" dirty="0">
              <a:latin typeface="Tw Cen MT Condensed Extra Bold" panose="020B0803020202020204" pitchFamily="34" charset="0"/>
            </a:rPr>
            <a:t>REVOLUSI PERANCIS</a:t>
          </a:r>
        </a:p>
      </dgm:t>
    </dgm:pt>
    <dgm:pt modelId="{6A32F785-B1DA-498A-8835-3CB5B975D7DE}" type="parTrans" cxnId="{EB91215C-A81B-4E3E-BD5A-7236AB1042A4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0DE56818-9CA4-4F17-9825-E968787EE140}" type="sibTrans" cxnId="{EB91215C-A81B-4E3E-BD5A-7236AB1042A4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7C422FA2-969A-4E91-A262-3089E29104FF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 dirty="0"/>
            <a:t>Garis yang </a:t>
          </a:r>
          <a:r>
            <a:rPr lang="en-MY" dirty="0" err="1"/>
            <a:t>memisahkan</a:t>
          </a:r>
          <a:r>
            <a:rPr lang="en-MY" dirty="0"/>
            <a:t> zaman </a:t>
          </a:r>
          <a:r>
            <a:rPr lang="en-MY" dirty="0" err="1"/>
            <a:t>Eropah</a:t>
          </a:r>
          <a:r>
            <a:rPr lang="en-MY" dirty="0"/>
            <a:t> lama dan </a:t>
          </a:r>
          <a:r>
            <a:rPr lang="en-MY" dirty="0" err="1"/>
            <a:t>moden</a:t>
          </a:r>
          <a:r>
            <a:rPr lang="en-MY" dirty="0"/>
            <a:t>.</a:t>
          </a:r>
        </a:p>
      </dgm:t>
    </dgm:pt>
    <dgm:pt modelId="{08030B40-6084-485C-85BA-E09B38FDC976}" type="parTrans" cxnId="{23C4E2D1-CAAF-4813-A94D-579CFC8BAC16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11F39513-B492-4BCF-BEB0-B4A1F28C43FF}" type="sibTrans" cxnId="{23C4E2D1-CAAF-4813-A94D-579CFC8BAC16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4145C755-C84C-4D7A-A4FC-64D139E79A91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/>
            <a:t>Kemuncak kepada titik kesedaran nasionalisme di kalangan masyarakat.</a:t>
          </a:r>
        </a:p>
      </dgm:t>
    </dgm:pt>
    <dgm:pt modelId="{8331DF87-1A41-486C-84F3-6F4F60740FA2}" type="parTrans" cxnId="{29374535-A9BE-475A-A071-7EC7EA081AF2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941A40F9-4CBC-4FD1-B0A4-3F74A0E637F5}" type="sibTrans" cxnId="{29374535-A9BE-475A-A071-7EC7EA081AF2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9B6BB9FB-5D4C-4B8E-A485-F803EF3C3D67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 dirty="0" err="1"/>
            <a:t>Revolusi</a:t>
          </a:r>
          <a:r>
            <a:rPr lang="en-MY" dirty="0"/>
            <a:t> </a:t>
          </a:r>
          <a:r>
            <a:rPr lang="en-MY" dirty="0" err="1"/>
            <a:t>Perancis</a:t>
          </a:r>
          <a:r>
            <a:rPr lang="en-MY" dirty="0"/>
            <a:t> </a:t>
          </a:r>
          <a:r>
            <a:rPr lang="en-MY" dirty="0" err="1"/>
            <a:t>ialah</a:t>
          </a:r>
          <a:r>
            <a:rPr lang="en-MY" dirty="0"/>
            <a:t> </a:t>
          </a:r>
          <a:r>
            <a:rPr lang="en-MY" dirty="0" err="1"/>
            <a:t>transformasi</a:t>
          </a:r>
          <a:r>
            <a:rPr lang="en-MY" dirty="0"/>
            <a:t> </a:t>
          </a:r>
          <a:r>
            <a:rPr lang="en-MY" dirty="0" err="1"/>
            <a:t>besar</a:t>
          </a:r>
          <a:r>
            <a:rPr lang="en-MY" dirty="0"/>
            <a:t> </a:t>
          </a:r>
          <a:r>
            <a:rPr lang="en-MY" dirty="0" err="1"/>
            <a:t>dalam</a:t>
          </a:r>
          <a:r>
            <a:rPr lang="en-MY" dirty="0"/>
            <a:t> </a:t>
          </a:r>
          <a:r>
            <a:rPr lang="en-MY" dirty="0" err="1"/>
            <a:t>politik</a:t>
          </a:r>
          <a:r>
            <a:rPr lang="en-MY" dirty="0"/>
            <a:t> dan </a:t>
          </a:r>
          <a:r>
            <a:rPr lang="en-MY" dirty="0" err="1"/>
            <a:t>masyarakat</a:t>
          </a:r>
          <a:r>
            <a:rPr lang="en-MY" dirty="0"/>
            <a:t> </a:t>
          </a:r>
          <a:r>
            <a:rPr lang="en-MY" dirty="0" err="1"/>
            <a:t>Perancis</a:t>
          </a:r>
          <a:r>
            <a:rPr lang="en-MY" dirty="0"/>
            <a:t>.</a:t>
          </a:r>
        </a:p>
      </dgm:t>
    </dgm:pt>
    <dgm:pt modelId="{479B2BF3-948D-4650-BDF3-925005FDE189}" type="parTrans" cxnId="{0AB54164-B3B7-41E6-ACDF-3CBFB8ECBC8A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CB7DB4B5-31CA-4406-BC04-600AFF70B399}" type="sibTrans" cxnId="{0AB54164-B3B7-41E6-ACDF-3CBFB8ECBC8A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31477859-C613-4EE5-BAC3-DF8716D165E9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 dirty="0" err="1"/>
            <a:t>Tuntutan</a:t>
          </a:r>
          <a:r>
            <a:rPr lang="en-MY" dirty="0"/>
            <a:t> </a:t>
          </a:r>
          <a:r>
            <a:rPr lang="en-MY" dirty="0" err="1"/>
            <a:t>persamaan</a:t>
          </a:r>
          <a:r>
            <a:rPr lang="en-MY" dirty="0"/>
            <a:t> </a:t>
          </a:r>
          <a:r>
            <a:rPr lang="en-MY" dirty="0" err="1"/>
            <a:t>kebebasan</a:t>
          </a:r>
          <a:r>
            <a:rPr lang="en-MY" dirty="0"/>
            <a:t>, </a:t>
          </a:r>
          <a:r>
            <a:rPr lang="en-MY" dirty="0" err="1"/>
            <a:t>persaudaraan</a:t>
          </a:r>
          <a:r>
            <a:rPr lang="en-MY" dirty="0"/>
            <a:t> </a:t>
          </a:r>
          <a:r>
            <a:rPr lang="en-MY" dirty="0" err="1"/>
            <a:t>terhadap</a:t>
          </a:r>
          <a:r>
            <a:rPr lang="en-MY" dirty="0"/>
            <a:t> </a:t>
          </a:r>
          <a:r>
            <a:rPr lang="en-MY" dirty="0" err="1"/>
            <a:t>misi</a:t>
          </a:r>
          <a:r>
            <a:rPr lang="en-MY" dirty="0"/>
            <a:t> </a:t>
          </a:r>
          <a:r>
            <a:rPr lang="en-MY" dirty="0" err="1"/>
            <a:t>liberalisme</a:t>
          </a:r>
          <a:r>
            <a:rPr lang="en-MY" dirty="0"/>
            <a:t> dan </a:t>
          </a:r>
          <a:r>
            <a:rPr lang="en-MY" dirty="0" err="1"/>
            <a:t>demokrasi</a:t>
          </a:r>
          <a:r>
            <a:rPr lang="en-MY" dirty="0"/>
            <a:t>.</a:t>
          </a:r>
        </a:p>
      </dgm:t>
    </dgm:pt>
    <dgm:pt modelId="{389A2578-D600-4E5E-9C68-43564F380E32}" type="parTrans" cxnId="{DFD52E3D-CA3D-4D1A-BBE6-4E87AF8D50B5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B6D7A7D0-268F-46FA-BE38-EAED5D0B8F4C}" type="sibTrans" cxnId="{DFD52E3D-CA3D-4D1A-BBE6-4E87AF8D50B5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2A51E493-0F9B-43AC-A18F-0F62C9BDAF55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/>
            <a:t>Wujud sewaktu perkembangan Eropah yang berlaku sewaktu pencerahan.</a:t>
          </a:r>
        </a:p>
      </dgm:t>
    </dgm:pt>
    <dgm:pt modelId="{514D03A7-8A0D-48CF-BA2E-146195BB9927}" type="parTrans" cxnId="{300582E8-E757-4B01-A360-6DD3E1B59DD7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14EF6A10-B61C-4C94-9BB0-60C702A6065B}" type="sibTrans" cxnId="{300582E8-E757-4B01-A360-6DD3E1B59DD7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B98489DB-A2E4-471E-B932-6E55D7A7712D}" type="pres">
      <dgm:prSet presAssocID="{D12DC624-617D-4E9B-BFF8-1EC5D092A14D}" presName="Name0" presStyleCnt="0">
        <dgm:presLayoutVars>
          <dgm:dir/>
          <dgm:animLvl val="lvl"/>
          <dgm:resizeHandles val="exact"/>
        </dgm:presLayoutVars>
      </dgm:prSet>
      <dgm:spPr/>
    </dgm:pt>
    <dgm:pt modelId="{41C020DA-EC99-4A83-96A7-2D8449243B1A}" type="pres">
      <dgm:prSet presAssocID="{8F6A308E-2E55-4942-BDE9-D7B1ECDCE0D4}" presName="linNode" presStyleCnt="0"/>
      <dgm:spPr/>
    </dgm:pt>
    <dgm:pt modelId="{E1678488-D20C-4BA5-8F42-A59099431C31}" type="pres">
      <dgm:prSet presAssocID="{8F6A308E-2E55-4942-BDE9-D7B1ECDCE0D4}" presName="parTx" presStyleLbl="revTx" presStyleIdx="0" presStyleCnt="1">
        <dgm:presLayoutVars>
          <dgm:chMax val="1"/>
          <dgm:bulletEnabled val="1"/>
        </dgm:presLayoutVars>
      </dgm:prSet>
      <dgm:spPr/>
    </dgm:pt>
    <dgm:pt modelId="{66252BEA-7730-4051-BF0B-38C5F91A2652}" type="pres">
      <dgm:prSet presAssocID="{8F6A308E-2E55-4942-BDE9-D7B1ECDCE0D4}" presName="bracket" presStyleLbl="parChTrans1D1" presStyleIdx="0" presStyleCnt="1"/>
      <dgm:spPr/>
    </dgm:pt>
    <dgm:pt modelId="{3CB56D5B-B76B-4471-A34B-F98BFA38A8F7}" type="pres">
      <dgm:prSet presAssocID="{8F6A308E-2E55-4942-BDE9-D7B1ECDCE0D4}" presName="spH" presStyleCnt="0"/>
      <dgm:spPr/>
    </dgm:pt>
    <dgm:pt modelId="{965530B8-591B-4CA8-83B4-FBC723A1640A}" type="pres">
      <dgm:prSet presAssocID="{8F6A308E-2E55-4942-BDE9-D7B1ECDCE0D4}" presName="desTx" presStyleLbl="node1" presStyleIdx="0" presStyleCnt="1">
        <dgm:presLayoutVars>
          <dgm:bulletEnabled val="1"/>
        </dgm:presLayoutVars>
      </dgm:prSet>
      <dgm:spPr/>
    </dgm:pt>
  </dgm:ptLst>
  <dgm:cxnLst>
    <dgm:cxn modelId="{29374535-A9BE-475A-A071-7EC7EA081AF2}" srcId="{8F6A308E-2E55-4942-BDE9-D7B1ECDCE0D4}" destId="{4145C755-C84C-4D7A-A4FC-64D139E79A91}" srcOrd="1" destOrd="0" parTransId="{8331DF87-1A41-486C-84F3-6F4F60740FA2}" sibTransId="{941A40F9-4CBC-4FD1-B0A4-3F74A0E637F5}"/>
    <dgm:cxn modelId="{DFD52E3D-CA3D-4D1A-BBE6-4E87AF8D50B5}" srcId="{8F6A308E-2E55-4942-BDE9-D7B1ECDCE0D4}" destId="{31477859-C613-4EE5-BAC3-DF8716D165E9}" srcOrd="3" destOrd="0" parTransId="{389A2578-D600-4E5E-9C68-43564F380E32}" sibTransId="{B6D7A7D0-268F-46FA-BE38-EAED5D0B8F4C}"/>
    <dgm:cxn modelId="{4A731540-C87F-47D4-9E68-6FD0255B4298}" type="presOf" srcId="{31477859-C613-4EE5-BAC3-DF8716D165E9}" destId="{965530B8-591B-4CA8-83B4-FBC723A1640A}" srcOrd="0" destOrd="3" presId="urn:diagrams.loki3.com/BracketList"/>
    <dgm:cxn modelId="{EB91215C-A81B-4E3E-BD5A-7236AB1042A4}" srcId="{D12DC624-617D-4E9B-BFF8-1EC5D092A14D}" destId="{8F6A308E-2E55-4942-BDE9-D7B1ECDCE0D4}" srcOrd="0" destOrd="0" parTransId="{6A32F785-B1DA-498A-8835-3CB5B975D7DE}" sibTransId="{0DE56818-9CA4-4F17-9825-E968787EE140}"/>
    <dgm:cxn modelId="{0AB54164-B3B7-41E6-ACDF-3CBFB8ECBC8A}" srcId="{8F6A308E-2E55-4942-BDE9-D7B1ECDCE0D4}" destId="{9B6BB9FB-5D4C-4B8E-A485-F803EF3C3D67}" srcOrd="2" destOrd="0" parTransId="{479B2BF3-948D-4650-BDF3-925005FDE189}" sibTransId="{CB7DB4B5-31CA-4406-BC04-600AFF70B399}"/>
    <dgm:cxn modelId="{60A6276A-57F9-402F-8703-C7392BE0FBE7}" type="presOf" srcId="{9B6BB9FB-5D4C-4B8E-A485-F803EF3C3D67}" destId="{965530B8-591B-4CA8-83B4-FBC723A1640A}" srcOrd="0" destOrd="2" presId="urn:diagrams.loki3.com/BracketList"/>
    <dgm:cxn modelId="{D2806A71-8466-4645-B9EC-1A870070518C}" type="presOf" srcId="{D12DC624-617D-4E9B-BFF8-1EC5D092A14D}" destId="{B98489DB-A2E4-471E-B932-6E55D7A7712D}" srcOrd="0" destOrd="0" presId="urn:diagrams.loki3.com/BracketList"/>
    <dgm:cxn modelId="{0B8AD0C2-48AF-4708-8E6B-70A67A565346}" type="presOf" srcId="{4145C755-C84C-4D7A-A4FC-64D139E79A91}" destId="{965530B8-591B-4CA8-83B4-FBC723A1640A}" srcOrd="0" destOrd="1" presId="urn:diagrams.loki3.com/BracketList"/>
    <dgm:cxn modelId="{526ECDCB-3C05-4132-A83B-2B7C4E4D85CB}" type="presOf" srcId="{7C422FA2-969A-4E91-A262-3089E29104FF}" destId="{965530B8-591B-4CA8-83B4-FBC723A1640A}" srcOrd="0" destOrd="0" presId="urn:diagrams.loki3.com/BracketList"/>
    <dgm:cxn modelId="{23C4E2D1-CAAF-4813-A94D-579CFC8BAC16}" srcId="{8F6A308E-2E55-4942-BDE9-D7B1ECDCE0D4}" destId="{7C422FA2-969A-4E91-A262-3089E29104FF}" srcOrd="0" destOrd="0" parTransId="{08030B40-6084-485C-85BA-E09B38FDC976}" sibTransId="{11F39513-B492-4BCF-BEB0-B4A1F28C43FF}"/>
    <dgm:cxn modelId="{398CFCDA-A135-4BCA-A22E-F2C0DB5B7762}" type="presOf" srcId="{2A51E493-0F9B-43AC-A18F-0F62C9BDAF55}" destId="{965530B8-591B-4CA8-83B4-FBC723A1640A}" srcOrd="0" destOrd="4" presId="urn:diagrams.loki3.com/BracketList"/>
    <dgm:cxn modelId="{300582E8-E757-4B01-A360-6DD3E1B59DD7}" srcId="{8F6A308E-2E55-4942-BDE9-D7B1ECDCE0D4}" destId="{2A51E493-0F9B-43AC-A18F-0F62C9BDAF55}" srcOrd="4" destOrd="0" parTransId="{514D03A7-8A0D-48CF-BA2E-146195BB9927}" sibTransId="{14EF6A10-B61C-4C94-9BB0-60C702A6065B}"/>
    <dgm:cxn modelId="{E67406EC-F3BF-4B56-A02F-B94B562AE8A0}" type="presOf" srcId="{8F6A308E-2E55-4942-BDE9-D7B1ECDCE0D4}" destId="{E1678488-D20C-4BA5-8F42-A59099431C31}" srcOrd="0" destOrd="0" presId="urn:diagrams.loki3.com/BracketList"/>
    <dgm:cxn modelId="{99D9BB34-8B9F-4D5D-BB07-3394526DE4D7}" type="presParOf" srcId="{B98489DB-A2E4-471E-B932-6E55D7A7712D}" destId="{41C020DA-EC99-4A83-96A7-2D8449243B1A}" srcOrd="0" destOrd="0" presId="urn:diagrams.loki3.com/BracketList"/>
    <dgm:cxn modelId="{A630BB4F-8659-4C49-A4D4-4F4B5F30789B}" type="presParOf" srcId="{41C020DA-EC99-4A83-96A7-2D8449243B1A}" destId="{E1678488-D20C-4BA5-8F42-A59099431C31}" srcOrd="0" destOrd="0" presId="urn:diagrams.loki3.com/BracketList"/>
    <dgm:cxn modelId="{AEC23324-7D01-428D-AFCD-7221B920BAFF}" type="presParOf" srcId="{41C020DA-EC99-4A83-96A7-2D8449243B1A}" destId="{66252BEA-7730-4051-BF0B-38C5F91A2652}" srcOrd="1" destOrd="0" presId="urn:diagrams.loki3.com/BracketList"/>
    <dgm:cxn modelId="{5896CB71-E6F6-4379-9C0E-ED383E6CABCD}" type="presParOf" srcId="{41C020DA-EC99-4A83-96A7-2D8449243B1A}" destId="{3CB56D5B-B76B-4471-A34B-F98BFA38A8F7}" srcOrd="2" destOrd="0" presId="urn:diagrams.loki3.com/BracketList"/>
    <dgm:cxn modelId="{8641BA9E-C050-44AA-940E-20E264887307}" type="presParOf" srcId="{41C020DA-EC99-4A83-96A7-2D8449243B1A}" destId="{965530B8-591B-4CA8-83B4-FBC723A1640A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2DC624-617D-4E9B-BFF8-1EC5D092A14D}" type="doc">
      <dgm:prSet loTypeId="urn:diagrams.loki3.com/Bracket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8F6A308E-2E55-4942-BDE9-D7B1ECDCE0D4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MY" sz="4000" dirty="0">
              <a:latin typeface="Tw Cen MT Condensed Extra Bold" panose="020B0803020202020204" pitchFamily="34" charset="0"/>
            </a:rPr>
            <a:t>REVOLUSI INDUSTRI</a:t>
          </a:r>
        </a:p>
      </dgm:t>
    </dgm:pt>
    <dgm:pt modelId="{6A32F785-B1DA-498A-8835-3CB5B975D7DE}" type="parTrans" cxnId="{EB91215C-A81B-4E3E-BD5A-7236AB1042A4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0DE56818-9CA4-4F17-9825-E968787EE140}" type="sibTrans" cxnId="{EB91215C-A81B-4E3E-BD5A-7236AB1042A4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7C422FA2-969A-4E91-A262-3089E29104FF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 dirty="0" err="1"/>
            <a:t>Revolusi</a:t>
          </a:r>
          <a:r>
            <a:rPr lang="en-MY" dirty="0"/>
            <a:t> industry = proses </a:t>
          </a:r>
          <a:r>
            <a:rPr lang="en-MY" dirty="0" err="1"/>
            <a:t>transformasi</a:t>
          </a:r>
          <a:r>
            <a:rPr lang="en-MY" dirty="0"/>
            <a:t> system </a:t>
          </a:r>
          <a:r>
            <a:rPr lang="en-MY" dirty="0" err="1"/>
            <a:t>ekonomi</a:t>
          </a:r>
          <a:r>
            <a:rPr lang="en-MY" dirty="0"/>
            <a:t> yang </a:t>
          </a:r>
          <a:r>
            <a:rPr lang="en-MY" dirty="0" err="1"/>
            <a:t>mudah</a:t>
          </a:r>
          <a:r>
            <a:rPr lang="en-MY" dirty="0"/>
            <a:t> </a:t>
          </a:r>
          <a:r>
            <a:rPr lang="en-MY" dirty="0" err="1"/>
            <a:t>kepada</a:t>
          </a:r>
          <a:r>
            <a:rPr lang="en-MY" dirty="0"/>
            <a:t> </a:t>
          </a:r>
          <a:r>
            <a:rPr lang="en-MY" dirty="0" err="1"/>
            <a:t>ekonomi</a:t>
          </a:r>
          <a:r>
            <a:rPr lang="en-MY" dirty="0"/>
            <a:t> yang </a:t>
          </a:r>
          <a:r>
            <a:rPr lang="en-MY" dirty="0" err="1"/>
            <a:t>kompleks</a:t>
          </a:r>
          <a:r>
            <a:rPr lang="en-MY" dirty="0"/>
            <a:t>.</a:t>
          </a:r>
        </a:p>
      </dgm:t>
    </dgm:pt>
    <dgm:pt modelId="{08030B40-6084-485C-85BA-E09B38FDC976}" type="parTrans" cxnId="{23C4E2D1-CAAF-4813-A94D-579CFC8BAC16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11F39513-B492-4BCF-BEB0-B4A1F28C43FF}" type="sibTrans" cxnId="{23C4E2D1-CAAF-4813-A94D-579CFC8BAC16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EB2220B9-6556-4E25-81E2-3A3DF8BAD0C1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 dirty="0" err="1"/>
            <a:t>Industri</a:t>
          </a:r>
          <a:r>
            <a:rPr lang="en-MY" dirty="0"/>
            <a:t> </a:t>
          </a:r>
          <a:r>
            <a:rPr lang="en-MY" dirty="0" err="1"/>
            <a:t>berbentuk</a:t>
          </a:r>
          <a:r>
            <a:rPr lang="en-MY" dirty="0"/>
            <a:t> </a:t>
          </a:r>
          <a:r>
            <a:rPr lang="en-MY" dirty="0" err="1"/>
            <a:t>tradisi</a:t>
          </a:r>
          <a:r>
            <a:rPr lang="en-MY" dirty="0"/>
            <a:t> </a:t>
          </a:r>
          <a:r>
            <a:rPr lang="en-MY" dirty="0" err="1"/>
            <a:t>berubah</a:t>
          </a:r>
          <a:r>
            <a:rPr lang="en-MY" dirty="0">
              <a:sym typeface="Wingdings" panose="05000000000000000000" pitchFamily="2" charset="2"/>
            </a:rPr>
            <a:t> </a:t>
          </a:r>
          <a:r>
            <a:rPr lang="en-MY" dirty="0" err="1">
              <a:sym typeface="Wingdings" panose="05000000000000000000" pitchFamily="2" charset="2"/>
            </a:rPr>
            <a:t>kepada</a:t>
          </a:r>
          <a:r>
            <a:rPr lang="en-MY" dirty="0">
              <a:sym typeface="Wingdings" panose="05000000000000000000" pitchFamily="2" charset="2"/>
            </a:rPr>
            <a:t> </a:t>
          </a:r>
          <a:r>
            <a:rPr lang="en-MY" dirty="0" err="1">
              <a:sym typeface="Wingdings" panose="05000000000000000000" pitchFamily="2" charset="2"/>
            </a:rPr>
            <a:t>bersifat</a:t>
          </a:r>
          <a:r>
            <a:rPr lang="en-MY" dirty="0">
              <a:sym typeface="Wingdings" panose="05000000000000000000" pitchFamily="2" charset="2"/>
            </a:rPr>
            <a:t> </a:t>
          </a:r>
          <a:r>
            <a:rPr lang="en-MY" dirty="0" err="1">
              <a:sym typeface="Wingdings" panose="05000000000000000000" pitchFamily="2" charset="2"/>
            </a:rPr>
            <a:t>produktiviti</a:t>
          </a:r>
          <a:r>
            <a:rPr lang="en-MY" dirty="0">
              <a:sym typeface="Wingdings" panose="05000000000000000000" pitchFamily="2" charset="2"/>
            </a:rPr>
            <a:t>.</a:t>
          </a:r>
          <a:endParaRPr lang="en-MY" dirty="0"/>
        </a:p>
      </dgm:t>
    </dgm:pt>
    <dgm:pt modelId="{467BFD77-12B2-40B4-A170-C50EB293AE43}" type="parTrans" cxnId="{27A10AFB-A579-4046-A641-AB59475E1A4E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D5AAB486-5D6D-4E9B-8F01-031808FF0085}" type="sibTrans" cxnId="{27A10AFB-A579-4046-A641-AB59475E1A4E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57D95197-A448-4E2C-B35E-841A1B50F4BC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/>
            <a:t>KESAN: pertambahan penduduk yang mendadak, perluasan perdagangan antarabangsa, perubahan bentuk gaya hidup masyarakat, perubahan corak pemikiran politk, perkembangan idea-idea dalam system ekonomi baru.</a:t>
          </a:r>
        </a:p>
      </dgm:t>
    </dgm:pt>
    <dgm:pt modelId="{7FC72234-CF77-4E9F-A1FE-7EE2F2852828}" type="parTrans" cxnId="{B7A0D058-6AAB-491B-8CEE-62D4ADCBD616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D4875980-9334-4611-B94B-D2A34642A6B7}" type="sibTrans" cxnId="{B7A0D058-6AAB-491B-8CEE-62D4ADCBD616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01F273A2-7040-417A-8739-5D39CD10515E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MY"/>
            <a:t>Pengeluaran barangan </a:t>
          </a:r>
          <a:r>
            <a:rPr lang="en-MY">
              <a:sym typeface="Wingdings" panose="05000000000000000000" pitchFamily="2" charset="2"/>
            </a:rPr>
            <a:t> guna mesin, kapasiti besar (berlebihan daripada keperluan).</a:t>
          </a:r>
          <a:endParaRPr lang="en-MY"/>
        </a:p>
      </dgm:t>
    </dgm:pt>
    <dgm:pt modelId="{370FE523-4D77-432C-855F-7CDF588127B0}" type="parTrans" cxnId="{CFDC4F73-EC42-4790-A83A-749CD17AF4F4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2902661A-B724-4B8A-A36C-BE896CD0823D}" type="sibTrans" cxnId="{CFDC4F73-EC42-4790-A83A-749CD17AF4F4}">
      <dgm:prSet/>
      <dgm:spPr/>
      <dgm:t>
        <a:bodyPr/>
        <a:lstStyle/>
        <a:p>
          <a:pPr>
            <a:spcAft>
              <a:spcPts val="1200"/>
            </a:spcAft>
          </a:pPr>
          <a:endParaRPr lang="en-MY"/>
        </a:p>
      </dgm:t>
    </dgm:pt>
    <dgm:pt modelId="{77700728-E83D-428D-86E5-756F4402801C}" type="pres">
      <dgm:prSet presAssocID="{D12DC624-617D-4E9B-BFF8-1EC5D092A14D}" presName="Name0" presStyleCnt="0">
        <dgm:presLayoutVars>
          <dgm:dir/>
          <dgm:animLvl val="lvl"/>
          <dgm:resizeHandles val="exact"/>
        </dgm:presLayoutVars>
      </dgm:prSet>
      <dgm:spPr/>
    </dgm:pt>
    <dgm:pt modelId="{322AC1DB-10DE-4010-A38C-168B59E95533}" type="pres">
      <dgm:prSet presAssocID="{8F6A308E-2E55-4942-BDE9-D7B1ECDCE0D4}" presName="linNode" presStyleCnt="0"/>
      <dgm:spPr/>
    </dgm:pt>
    <dgm:pt modelId="{C5763B95-15CD-494A-AAFD-51E9B8C18958}" type="pres">
      <dgm:prSet presAssocID="{8F6A308E-2E55-4942-BDE9-D7B1ECDCE0D4}" presName="parTx" presStyleLbl="revTx" presStyleIdx="0" presStyleCnt="1">
        <dgm:presLayoutVars>
          <dgm:chMax val="1"/>
          <dgm:bulletEnabled val="1"/>
        </dgm:presLayoutVars>
      </dgm:prSet>
      <dgm:spPr/>
    </dgm:pt>
    <dgm:pt modelId="{AE636558-C8E1-497D-899B-EC5D4F568DDA}" type="pres">
      <dgm:prSet presAssocID="{8F6A308E-2E55-4942-BDE9-D7B1ECDCE0D4}" presName="bracket" presStyleLbl="parChTrans1D1" presStyleIdx="0" presStyleCnt="1"/>
      <dgm:spPr/>
    </dgm:pt>
    <dgm:pt modelId="{AA845745-CED5-4A4D-BE14-9775313D6252}" type="pres">
      <dgm:prSet presAssocID="{8F6A308E-2E55-4942-BDE9-D7B1ECDCE0D4}" presName="spH" presStyleCnt="0"/>
      <dgm:spPr/>
    </dgm:pt>
    <dgm:pt modelId="{DA9B1825-95E2-4472-92BE-82A042DA6132}" type="pres">
      <dgm:prSet presAssocID="{8F6A308E-2E55-4942-BDE9-D7B1ECDCE0D4}" presName="desTx" presStyleLbl="node1" presStyleIdx="0" presStyleCnt="1">
        <dgm:presLayoutVars>
          <dgm:bulletEnabled val="1"/>
        </dgm:presLayoutVars>
      </dgm:prSet>
      <dgm:spPr/>
    </dgm:pt>
  </dgm:ptLst>
  <dgm:cxnLst>
    <dgm:cxn modelId="{032F7C1D-58D7-4C9D-BD38-26307BB47C03}" type="presOf" srcId="{D12DC624-617D-4E9B-BFF8-1EC5D092A14D}" destId="{77700728-E83D-428D-86E5-756F4402801C}" srcOrd="0" destOrd="0" presId="urn:diagrams.loki3.com/BracketList"/>
    <dgm:cxn modelId="{A1E42021-8B76-485B-9E42-FA9B106EE66D}" type="presOf" srcId="{8F6A308E-2E55-4942-BDE9-D7B1ECDCE0D4}" destId="{C5763B95-15CD-494A-AAFD-51E9B8C18958}" srcOrd="0" destOrd="0" presId="urn:diagrams.loki3.com/BracketList"/>
    <dgm:cxn modelId="{EB91215C-A81B-4E3E-BD5A-7236AB1042A4}" srcId="{D12DC624-617D-4E9B-BFF8-1EC5D092A14D}" destId="{8F6A308E-2E55-4942-BDE9-D7B1ECDCE0D4}" srcOrd="0" destOrd="0" parTransId="{6A32F785-B1DA-498A-8835-3CB5B975D7DE}" sibTransId="{0DE56818-9CA4-4F17-9825-E968787EE140}"/>
    <dgm:cxn modelId="{85471C41-1795-4172-A82A-E70B7F8C3C15}" type="presOf" srcId="{7C422FA2-969A-4E91-A262-3089E29104FF}" destId="{DA9B1825-95E2-4472-92BE-82A042DA6132}" srcOrd="0" destOrd="0" presId="urn:diagrams.loki3.com/BracketList"/>
    <dgm:cxn modelId="{1E4D0965-7607-41EB-B14B-5FCBCDF3A1CC}" type="presOf" srcId="{57D95197-A448-4E2C-B35E-841A1B50F4BC}" destId="{DA9B1825-95E2-4472-92BE-82A042DA6132}" srcOrd="0" destOrd="2" presId="urn:diagrams.loki3.com/BracketList"/>
    <dgm:cxn modelId="{14FCF366-A996-4502-881B-736FB20A73BA}" type="presOf" srcId="{01F273A2-7040-417A-8739-5D39CD10515E}" destId="{DA9B1825-95E2-4472-92BE-82A042DA6132}" srcOrd="0" destOrd="3" presId="urn:diagrams.loki3.com/BracketList"/>
    <dgm:cxn modelId="{CFDC4F73-EC42-4790-A83A-749CD17AF4F4}" srcId="{8F6A308E-2E55-4942-BDE9-D7B1ECDCE0D4}" destId="{01F273A2-7040-417A-8739-5D39CD10515E}" srcOrd="3" destOrd="0" parTransId="{370FE523-4D77-432C-855F-7CDF588127B0}" sibTransId="{2902661A-B724-4B8A-A36C-BE896CD0823D}"/>
    <dgm:cxn modelId="{B7A0D058-6AAB-491B-8CEE-62D4ADCBD616}" srcId="{8F6A308E-2E55-4942-BDE9-D7B1ECDCE0D4}" destId="{57D95197-A448-4E2C-B35E-841A1B50F4BC}" srcOrd="2" destOrd="0" parTransId="{7FC72234-CF77-4E9F-A1FE-7EE2F2852828}" sibTransId="{D4875980-9334-4611-B94B-D2A34642A6B7}"/>
    <dgm:cxn modelId="{4CAC79C5-2E20-474B-A10B-95A219B75165}" type="presOf" srcId="{EB2220B9-6556-4E25-81E2-3A3DF8BAD0C1}" destId="{DA9B1825-95E2-4472-92BE-82A042DA6132}" srcOrd="0" destOrd="1" presId="urn:diagrams.loki3.com/BracketList"/>
    <dgm:cxn modelId="{23C4E2D1-CAAF-4813-A94D-579CFC8BAC16}" srcId="{8F6A308E-2E55-4942-BDE9-D7B1ECDCE0D4}" destId="{7C422FA2-969A-4E91-A262-3089E29104FF}" srcOrd="0" destOrd="0" parTransId="{08030B40-6084-485C-85BA-E09B38FDC976}" sibTransId="{11F39513-B492-4BCF-BEB0-B4A1F28C43FF}"/>
    <dgm:cxn modelId="{27A10AFB-A579-4046-A641-AB59475E1A4E}" srcId="{8F6A308E-2E55-4942-BDE9-D7B1ECDCE0D4}" destId="{EB2220B9-6556-4E25-81E2-3A3DF8BAD0C1}" srcOrd="1" destOrd="0" parTransId="{467BFD77-12B2-40B4-A170-C50EB293AE43}" sibTransId="{D5AAB486-5D6D-4E9B-8F01-031808FF0085}"/>
    <dgm:cxn modelId="{C2610DAA-8F4C-4951-B16A-0BEF1798853C}" type="presParOf" srcId="{77700728-E83D-428D-86E5-756F4402801C}" destId="{322AC1DB-10DE-4010-A38C-168B59E95533}" srcOrd="0" destOrd="0" presId="urn:diagrams.loki3.com/BracketList"/>
    <dgm:cxn modelId="{E2286421-5C42-4309-A1F9-F4E2630185E9}" type="presParOf" srcId="{322AC1DB-10DE-4010-A38C-168B59E95533}" destId="{C5763B95-15CD-494A-AAFD-51E9B8C18958}" srcOrd="0" destOrd="0" presId="urn:diagrams.loki3.com/BracketList"/>
    <dgm:cxn modelId="{B5BFEE65-7C0A-448D-87ED-CEB118AB4B1D}" type="presParOf" srcId="{322AC1DB-10DE-4010-A38C-168B59E95533}" destId="{AE636558-C8E1-497D-899B-EC5D4F568DDA}" srcOrd="1" destOrd="0" presId="urn:diagrams.loki3.com/BracketList"/>
    <dgm:cxn modelId="{AE4426E6-6486-4D02-92FE-87B0A83614F1}" type="presParOf" srcId="{322AC1DB-10DE-4010-A38C-168B59E95533}" destId="{AA845745-CED5-4A4D-BE14-9775313D6252}" srcOrd="2" destOrd="0" presId="urn:diagrams.loki3.com/BracketList"/>
    <dgm:cxn modelId="{2C186FEE-008E-4884-89F2-CAC4BB573AFF}" type="presParOf" srcId="{322AC1DB-10DE-4010-A38C-168B59E95533}" destId="{DA9B1825-95E2-4472-92BE-82A042DA613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21406E-113F-45F4-B837-10A3C93B6F8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026F47FB-34EE-4CCA-93CF-0922D3FB0615}">
      <dgm:prSet phldrT="[Text]" custT="1"/>
      <dgm:spPr/>
      <dgm:t>
        <a:bodyPr/>
        <a:lstStyle/>
        <a:p>
          <a:r>
            <a:rPr lang="en-MY" sz="2400" dirty="0" err="1"/>
            <a:t>Konsep</a:t>
          </a:r>
          <a:r>
            <a:rPr lang="en-MY" sz="2400" dirty="0"/>
            <a:t> Etika </a:t>
          </a:r>
          <a:r>
            <a:rPr lang="en-MY" sz="2400" dirty="0" err="1"/>
            <a:t>dari</a:t>
          </a:r>
          <a:r>
            <a:rPr lang="en-MY" sz="2400" dirty="0"/>
            <a:t> </a:t>
          </a:r>
          <a:r>
            <a:rPr lang="en-MY" sz="2400" dirty="0" err="1"/>
            <a:t>perspektif</a:t>
          </a:r>
          <a:r>
            <a:rPr lang="en-MY" sz="2400" dirty="0"/>
            <a:t>…</a:t>
          </a:r>
        </a:p>
      </dgm:t>
    </dgm:pt>
    <dgm:pt modelId="{D32F62A3-94F4-464F-95B2-141106A4845E}" type="parTrans" cxnId="{A76141C4-01D5-4A96-BD5F-B995F733163D}">
      <dgm:prSet/>
      <dgm:spPr/>
      <dgm:t>
        <a:bodyPr/>
        <a:lstStyle/>
        <a:p>
          <a:endParaRPr lang="en-MY"/>
        </a:p>
      </dgm:t>
    </dgm:pt>
    <dgm:pt modelId="{B482C28B-A7EC-42D1-8692-88594BC81311}" type="sibTrans" cxnId="{A76141C4-01D5-4A96-BD5F-B995F733163D}">
      <dgm:prSet/>
      <dgm:spPr/>
      <dgm:t>
        <a:bodyPr/>
        <a:lstStyle/>
        <a:p>
          <a:endParaRPr lang="en-MY"/>
        </a:p>
      </dgm:t>
    </dgm:pt>
    <dgm:pt modelId="{B423378C-2135-4405-9E47-B143F95C8607}">
      <dgm:prSet phldrT="[Text]" custT="1"/>
      <dgm:spPr/>
      <dgm:t>
        <a:bodyPr/>
        <a:lstStyle/>
        <a:p>
          <a:r>
            <a:rPr lang="en-MY" sz="2000" dirty="0"/>
            <a:t>Sejarah </a:t>
          </a:r>
          <a:r>
            <a:rPr lang="en-MY" sz="2000" dirty="0" err="1"/>
            <a:t>pemikiran</a:t>
          </a:r>
          <a:r>
            <a:rPr lang="en-MY" sz="2000" dirty="0"/>
            <a:t> </a:t>
          </a:r>
          <a:r>
            <a:rPr lang="en-MY" sz="2000" dirty="0" err="1"/>
            <a:t>Eropah</a:t>
          </a:r>
          <a:r>
            <a:rPr lang="en-MY" sz="2000" dirty="0"/>
            <a:t>.</a:t>
          </a:r>
        </a:p>
        <a:p>
          <a:r>
            <a:rPr lang="en-MY" sz="2000" dirty="0"/>
            <a:t>(</a:t>
          </a:r>
          <a:r>
            <a:rPr lang="en-MY" sz="2000" dirty="0" err="1"/>
            <a:t>sebelum</a:t>
          </a:r>
          <a:r>
            <a:rPr lang="en-MY" sz="2000" dirty="0"/>
            <a:t>, </a:t>
          </a:r>
          <a:r>
            <a:rPr lang="en-MY" sz="2000" dirty="0" err="1"/>
            <a:t>semasa</a:t>
          </a:r>
          <a:r>
            <a:rPr lang="en-MY" sz="2000" dirty="0"/>
            <a:t>, </a:t>
          </a:r>
          <a:r>
            <a:rPr lang="en-MY" sz="2000" dirty="0" err="1"/>
            <a:t>selepas</a:t>
          </a:r>
          <a:r>
            <a:rPr lang="en-MY" sz="2000" dirty="0"/>
            <a:t> zaman </a:t>
          </a:r>
          <a:r>
            <a:rPr lang="en-MY" sz="2000" i="1" dirty="0"/>
            <a:t>Enlightenment</a:t>
          </a:r>
          <a:r>
            <a:rPr lang="en-MY" sz="2000" dirty="0"/>
            <a:t>)</a:t>
          </a:r>
        </a:p>
      </dgm:t>
    </dgm:pt>
    <dgm:pt modelId="{4EF5B00F-3EE9-43F7-AEEA-23C1DC7BE250}" type="parTrans" cxnId="{C027F4F8-7723-4BD5-B4B1-FE860FB15A4D}">
      <dgm:prSet/>
      <dgm:spPr/>
      <dgm:t>
        <a:bodyPr/>
        <a:lstStyle/>
        <a:p>
          <a:endParaRPr lang="en-MY"/>
        </a:p>
      </dgm:t>
    </dgm:pt>
    <dgm:pt modelId="{F1E25D16-02C4-4E38-BE0A-7148399F493A}" type="sibTrans" cxnId="{C027F4F8-7723-4BD5-B4B1-FE860FB15A4D}">
      <dgm:prSet/>
      <dgm:spPr/>
      <dgm:t>
        <a:bodyPr/>
        <a:lstStyle/>
        <a:p>
          <a:endParaRPr lang="en-MY"/>
        </a:p>
      </dgm:t>
    </dgm:pt>
    <dgm:pt modelId="{37F1585E-7EF1-4B15-8488-3A261AB1F04F}">
      <dgm:prSet phldrT="[Text]"/>
      <dgm:spPr/>
      <dgm:t>
        <a:bodyPr/>
        <a:lstStyle/>
        <a:p>
          <a:r>
            <a:rPr lang="en-MY" dirty="0"/>
            <a:t>Agama dan </a:t>
          </a:r>
          <a:r>
            <a:rPr lang="en-MY" dirty="0" err="1"/>
            <a:t>Kepercayaan</a:t>
          </a:r>
          <a:endParaRPr lang="en-MY" dirty="0"/>
        </a:p>
      </dgm:t>
    </dgm:pt>
    <dgm:pt modelId="{38D676F8-8B3A-43D4-9E95-24671C746904}" type="parTrans" cxnId="{74C937B6-5625-4D16-8C20-3576735EBD37}">
      <dgm:prSet/>
      <dgm:spPr/>
      <dgm:t>
        <a:bodyPr/>
        <a:lstStyle/>
        <a:p>
          <a:endParaRPr lang="en-MY"/>
        </a:p>
      </dgm:t>
    </dgm:pt>
    <dgm:pt modelId="{228FA56E-41AA-4C92-BB69-FF94E370F69C}" type="sibTrans" cxnId="{74C937B6-5625-4D16-8C20-3576735EBD37}">
      <dgm:prSet/>
      <dgm:spPr/>
      <dgm:t>
        <a:bodyPr/>
        <a:lstStyle/>
        <a:p>
          <a:endParaRPr lang="en-MY"/>
        </a:p>
      </dgm:t>
    </dgm:pt>
    <dgm:pt modelId="{2E16750A-7EF1-4A89-8009-D56EEEA73C83}">
      <dgm:prSet phldrT="[Text]"/>
      <dgm:spPr/>
      <dgm:t>
        <a:bodyPr/>
        <a:lstStyle/>
        <a:p>
          <a:r>
            <a:rPr lang="en-MY" dirty="0" err="1"/>
            <a:t>Kolonialisme</a:t>
          </a:r>
          <a:r>
            <a:rPr lang="en-MY" dirty="0"/>
            <a:t> dan </a:t>
          </a:r>
          <a:r>
            <a:rPr lang="en-MY" dirty="0" err="1"/>
            <a:t>Pasca</a:t>
          </a:r>
          <a:r>
            <a:rPr lang="en-MY" dirty="0"/>
            <a:t> </a:t>
          </a:r>
          <a:r>
            <a:rPr lang="en-MY" dirty="0" err="1"/>
            <a:t>kolonialisme</a:t>
          </a:r>
          <a:endParaRPr lang="en-MY" dirty="0"/>
        </a:p>
      </dgm:t>
    </dgm:pt>
    <dgm:pt modelId="{5F05543E-9985-4DA7-9654-EA08CFA03B95}" type="parTrans" cxnId="{2B95EB44-103C-4461-AAB2-6C1C8425AADB}">
      <dgm:prSet/>
      <dgm:spPr/>
      <dgm:t>
        <a:bodyPr/>
        <a:lstStyle/>
        <a:p>
          <a:endParaRPr lang="en-MY"/>
        </a:p>
      </dgm:t>
    </dgm:pt>
    <dgm:pt modelId="{91F7C12E-1DA3-4C14-BD92-65CBA398EE82}" type="sibTrans" cxnId="{2B95EB44-103C-4461-AAB2-6C1C8425AADB}">
      <dgm:prSet/>
      <dgm:spPr/>
      <dgm:t>
        <a:bodyPr/>
        <a:lstStyle/>
        <a:p>
          <a:endParaRPr lang="en-MY"/>
        </a:p>
      </dgm:t>
    </dgm:pt>
    <dgm:pt modelId="{0348D001-F244-4B43-A21E-5180852918BB}" type="pres">
      <dgm:prSet presAssocID="{7221406E-113F-45F4-B837-10A3C93B6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39585F-42A5-4812-B3CD-E4231A6D6999}" type="pres">
      <dgm:prSet presAssocID="{026F47FB-34EE-4CCA-93CF-0922D3FB0615}" presName="hierRoot1" presStyleCnt="0">
        <dgm:presLayoutVars>
          <dgm:hierBranch val="init"/>
        </dgm:presLayoutVars>
      </dgm:prSet>
      <dgm:spPr/>
    </dgm:pt>
    <dgm:pt modelId="{60C18255-A9BD-4B43-AFD3-2BE75ADE3529}" type="pres">
      <dgm:prSet presAssocID="{026F47FB-34EE-4CCA-93CF-0922D3FB0615}" presName="rootComposite1" presStyleCnt="0"/>
      <dgm:spPr/>
    </dgm:pt>
    <dgm:pt modelId="{6992E2BD-20F6-412A-8C15-D4F03E09976A}" type="pres">
      <dgm:prSet presAssocID="{026F47FB-34EE-4CCA-93CF-0922D3FB0615}" presName="rootText1" presStyleLbl="node0" presStyleIdx="0" presStyleCnt="1">
        <dgm:presLayoutVars>
          <dgm:chPref val="3"/>
        </dgm:presLayoutVars>
      </dgm:prSet>
      <dgm:spPr/>
    </dgm:pt>
    <dgm:pt modelId="{2A6D3C9C-6AD6-40DA-BB92-9659051EB7BD}" type="pres">
      <dgm:prSet presAssocID="{026F47FB-34EE-4CCA-93CF-0922D3FB0615}" presName="rootConnector1" presStyleLbl="node1" presStyleIdx="0" presStyleCnt="0"/>
      <dgm:spPr/>
    </dgm:pt>
    <dgm:pt modelId="{45A46ABC-85EC-4187-A0E5-7AFFD8824758}" type="pres">
      <dgm:prSet presAssocID="{026F47FB-34EE-4CCA-93CF-0922D3FB0615}" presName="hierChild2" presStyleCnt="0"/>
      <dgm:spPr/>
    </dgm:pt>
    <dgm:pt modelId="{2BCF8213-BACB-42DC-B21F-DC2EC5648005}" type="pres">
      <dgm:prSet presAssocID="{4EF5B00F-3EE9-43F7-AEEA-23C1DC7BE250}" presName="Name64" presStyleLbl="parChTrans1D2" presStyleIdx="0" presStyleCnt="3"/>
      <dgm:spPr/>
    </dgm:pt>
    <dgm:pt modelId="{4E222C80-F0B8-45C6-80B9-5AAA3FA60B5C}" type="pres">
      <dgm:prSet presAssocID="{B423378C-2135-4405-9E47-B143F95C8607}" presName="hierRoot2" presStyleCnt="0">
        <dgm:presLayoutVars>
          <dgm:hierBranch val="init"/>
        </dgm:presLayoutVars>
      </dgm:prSet>
      <dgm:spPr/>
    </dgm:pt>
    <dgm:pt modelId="{C7996EB7-3DE1-4A80-9165-9D57BD40F75B}" type="pres">
      <dgm:prSet presAssocID="{B423378C-2135-4405-9E47-B143F95C8607}" presName="rootComposite" presStyleCnt="0"/>
      <dgm:spPr/>
    </dgm:pt>
    <dgm:pt modelId="{5779B83E-4BBC-4BEE-B68A-E36C22412D26}" type="pres">
      <dgm:prSet presAssocID="{B423378C-2135-4405-9E47-B143F95C8607}" presName="rootText" presStyleLbl="node2" presStyleIdx="0" presStyleCnt="3" custScaleX="226298">
        <dgm:presLayoutVars>
          <dgm:chPref val="3"/>
        </dgm:presLayoutVars>
      </dgm:prSet>
      <dgm:spPr/>
    </dgm:pt>
    <dgm:pt modelId="{42142665-3945-43E2-B1A9-9DD1FAE7BDA7}" type="pres">
      <dgm:prSet presAssocID="{B423378C-2135-4405-9E47-B143F95C8607}" presName="rootConnector" presStyleLbl="node2" presStyleIdx="0" presStyleCnt="3"/>
      <dgm:spPr/>
    </dgm:pt>
    <dgm:pt modelId="{AB41FF63-CCA3-4953-B0DA-1983C3A9350B}" type="pres">
      <dgm:prSet presAssocID="{B423378C-2135-4405-9E47-B143F95C8607}" presName="hierChild4" presStyleCnt="0"/>
      <dgm:spPr/>
    </dgm:pt>
    <dgm:pt modelId="{2040FC19-E123-48AB-84ED-FF80F1828581}" type="pres">
      <dgm:prSet presAssocID="{B423378C-2135-4405-9E47-B143F95C8607}" presName="hierChild5" presStyleCnt="0"/>
      <dgm:spPr/>
    </dgm:pt>
    <dgm:pt modelId="{E14FA90B-34BD-4E28-B47B-382D0778BAC2}" type="pres">
      <dgm:prSet presAssocID="{38D676F8-8B3A-43D4-9E95-24671C746904}" presName="Name64" presStyleLbl="parChTrans1D2" presStyleIdx="1" presStyleCnt="3"/>
      <dgm:spPr/>
    </dgm:pt>
    <dgm:pt modelId="{F34B3061-0FE8-4DA5-941E-5AA7C1B88DFE}" type="pres">
      <dgm:prSet presAssocID="{37F1585E-7EF1-4B15-8488-3A261AB1F04F}" presName="hierRoot2" presStyleCnt="0">
        <dgm:presLayoutVars>
          <dgm:hierBranch val="init"/>
        </dgm:presLayoutVars>
      </dgm:prSet>
      <dgm:spPr/>
    </dgm:pt>
    <dgm:pt modelId="{A2DB3AAB-2D60-415A-8117-837C7C550092}" type="pres">
      <dgm:prSet presAssocID="{37F1585E-7EF1-4B15-8488-3A261AB1F04F}" presName="rootComposite" presStyleCnt="0"/>
      <dgm:spPr/>
    </dgm:pt>
    <dgm:pt modelId="{337EE167-585A-41B4-B4C6-2803BA2C071F}" type="pres">
      <dgm:prSet presAssocID="{37F1585E-7EF1-4B15-8488-3A261AB1F04F}" presName="rootText" presStyleLbl="node2" presStyleIdx="1" presStyleCnt="3" custScaleX="227530" custScaleY="105162">
        <dgm:presLayoutVars>
          <dgm:chPref val="3"/>
        </dgm:presLayoutVars>
      </dgm:prSet>
      <dgm:spPr/>
    </dgm:pt>
    <dgm:pt modelId="{19EFF5F3-395C-4885-ADA9-9D17D16D942A}" type="pres">
      <dgm:prSet presAssocID="{37F1585E-7EF1-4B15-8488-3A261AB1F04F}" presName="rootConnector" presStyleLbl="node2" presStyleIdx="1" presStyleCnt="3"/>
      <dgm:spPr/>
    </dgm:pt>
    <dgm:pt modelId="{72D11A40-5AFC-4FFA-8BAD-69ED1A5E2EC1}" type="pres">
      <dgm:prSet presAssocID="{37F1585E-7EF1-4B15-8488-3A261AB1F04F}" presName="hierChild4" presStyleCnt="0"/>
      <dgm:spPr/>
    </dgm:pt>
    <dgm:pt modelId="{79876E7F-8310-4364-B6BB-69D66B0249B6}" type="pres">
      <dgm:prSet presAssocID="{37F1585E-7EF1-4B15-8488-3A261AB1F04F}" presName="hierChild5" presStyleCnt="0"/>
      <dgm:spPr/>
    </dgm:pt>
    <dgm:pt modelId="{EBA1892B-2CCF-4F47-8E7C-5E456FB72585}" type="pres">
      <dgm:prSet presAssocID="{5F05543E-9985-4DA7-9654-EA08CFA03B95}" presName="Name64" presStyleLbl="parChTrans1D2" presStyleIdx="2" presStyleCnt="3"/>
      <dgm:spPr/>
    </dgm:pt>
    <dgm:pt modelId="{87FBE75D-3F24-438D-B586-5AEA74C22FD3}" type="pres">
      <dgm:prSet presAssocID="{2E16750A-7EF1-4A89-8009-D56EEEA73C83}" presName="hierRoot2" presStyleCnt="0">
        <dgm:presLayoutVars>
          <dgm:hierBranch val="init"/>
        </dgm:presLayoutVars>
      </dgm:prSet>
      <dgm:spPr/>
    </dgm:pt>
    <dgm:pt modelId="{A02D2774-387F-492D-97AD-F69B720CC196}" type="pres">
      <dgm:prSet presAssocID="{2E16750A-7EF1-4A89-8009-D56EEEA73C83}" presName="rootComposite" presStyleCnt="0"/>
      <dgm:spPr/>
    </dgm:pt>
    <dgm:pt modelId="{B56FB7BB-4B95-4FE3-886E-ED314E0D48F9}" type="pres">
      <dgm:prSet presAssocID="{2E16750A-7EF1-4A89-8009-D56EEEA73C83}" presName="rootText" presStyleLbl="node2" presStyleIdx="2" presStyleCnt="3" custScaleX="228910">
        <dgm:presLayoutVars>
          <dgm:chPref val="3"/>
        </dgm:presLayoutVars>
      </dgm:prSet>
      <dgm:spPr/>
    </dgm:pt>
    <dgm:pt modelId="{2D912A0E-A2D7-48C7-A247-724050250EA4}" type="pres">
      <dgm:prSet presAssocID="{2E16750A-7EF1-4A89-8009-D56EEEA73C83}" presName="rootConnector" presStyleLbl="node2" presStyleIdx="2" presStyleCnt="3"/>
      <dgm:spPr/>
    </dgm:pt>
    <dgm:pt modelId="{D189B2B3-983E-4954-BF15-EDAF5C238957}" type="pres">
      <dgm:prSet presAssocID="{2E16750A-7EF1-4A89-8009-D56EEEA73C83}" presName="hierChild4" presStyleCnt="0"/>
      <dgm:spPr/>
    </dgm:pt>
    <dgm:pt modelId="{1BABEB7B-3D08-443B-A43B-DC1CC8CD2DEF}" type="pres">
      <dgm:prSet presAssocID="{2E16750A-7EF1-4A89-8009-D56EEEA73C83}" presName="hierChild5" presStyleCnt="0"/>
      <dgm:spPr/>
    </dgm:pt>
    <dgm:pt modelId="{7D1A5C44-4A6D-4A5B-8A73-825A6992845D}" type="pres">
      <dgm:prSet presAssocID="{026F47FB-34EE-4CCA-93CF-0922D3FB0615}" presName="hierChild3" presStyleCnt="0"/>
      <dgm:spPr/>
    </dgm:pt>
  </dgm:ptLst>
  <dgm:cxnLst>
    <dgm:cxn modelId="{7BD04903-4F25-4B2C-80F6-C12C78A958C5}" type="presOf" srcId="{2E16750A-7EF1-4A89-8009-D56EEEA73C83}" destId="{2D912A0E-A2D7-48C7-A247-724050250EA4}" srcOrd="1" destOrd="0" presId="urn:microsoft.com/office/officeart/2009/3/layout/HorizontalOrganizationChart"/>
    <dgm:cxn modelId="{F2AD8D04-E843-455E-B776-EB85F8AFA169}" type="presOf" srcId="{37F1585E-7EF1-4B15-8488-3A261AB1F04F}" destId="{19EFF5F3-395C-4885-ADA9-9D17D16D942A}" srcOrd="1" destOrd="0" presId="urn:microsoft.com/office/officeart/2009/3/layout/HorizontalOrganizationChart"/>
    <dgm:cxn modelId="{C1680D07-5388-49DC-B0D3-D9CB1F7F326A}" type="presOf" srcId="{4EF5B00F-3EE9-43F7-AEEA-23C1DC7BE250}" destId="{2BCF8213-BACB-42DC-B21F-DC2EC5648005}" srcOrd="0" destOrd="0" presId="urn:microsoft.com/office/officeart/2009/3/layout/HorizontalOrganizationChart"/>
    <dgm:cxn modelId="{39E60B19-BC59-4229-AF3A-859DD27659F2}" type="presOf" srcId="{B423378C-2135-4405-9E47-B143F95C8607}" destId="{42142665-3945-43E2-B1A9-9DD1FAE7BDA7}" srcOrd="1" destOrd="0" presId="urn:microsoft.com/office/officeart/2009/3/layout/HorizontalOrganizationChart"/>
    <dgm:cxn modelId="{C09D5E21-C36E-4665-A738-F5FED4E2ACE0}" type="presOf" srcId="{B423378C-2135-4405-9E47-B143F95C8607}" destId="{5779B83E-4BBC-4BEE-B68A-E36C22412D26}" srcOrd="0" destOrd="0" presId="urn:microsoft.com/office/officeart/2009/3/layout/HorizontalOrganizationChart"/>
    <dgm:cxn modelId="{D015C75E-7366-4E1E-A910-1930C5F18037}" type="presOf" srcId="{5F05543E-9985-4DA7-9654-EA08CFA03B95}" destId="{EBA1892B-2CCF-4F47-8E7C-5E456FB72585}" srcOrd="0" destOrd="0" presId="urn:microsoft.com/office/officeart/2009/3/layout/HorizontalOrganizationChart"/>
    <dgm:cxn modelId="{2B95EB44-103C-4461-AAB2-6C1C8425AADB}" srcId="{026F47FB-34EE-4CCA-93CF-0922D3FB0615}" destId="{2E16750A-7EF1-4A89-8009-D56EEEA73C83}" srcOrd="2" destOrd="0" parTransId="{5F05543E-9985-4DA7-9654-EA08CFA03B95}" sibTransId="{91F7C12E-1DA3-4C14-BD92-65CBA398EE82}"/>
    <dgm:cxn modelId="{1218DD67-E59E-4FB3-8193-92E9541AFA7C}" type="presOf" srcId="{026F47FB-34EE-4CCA-93CF-0922D3FB0615}" destId="{6992E2BD-20F6-412A-8C15-D4F03E09976A}" srcOrd="0" destOrd="0" presId="urn:microsoft.com/office/officeart/2009/3/layout/HorizontalOrganizationChart"/>
    <dgm:cxn modelId="{3AA2F64E-3903-4017-A5F4-30202E27191B}" type="presOf" srcId="{026F47FB-34EE-4CCA-93CF-0922D3FB0615}" destId="{2A6D3C9C-6AD6-40DA-BB92-9659051EB7BD}" srcOrd="1" destOrd="0" presId="urn:microsoft.com/office/officeart/2009/3/layout/HorizontalOrganizationChart"/>
    <dgm:cxn modelId="{7F67A852-C4C9-4934-8DE4-9CBDB5C2FA12}" type="presOf" srcId="{7221406E-113F-45F4-B837-10A3C93B6F82}" destId="{0348D001-F244-4B43-A21E-5180852918BB}" srcOrd="0" destOrd="0" presId="urn:microsoft.com/office/officeart/2009/3/layout/HorizontalOrganizationChart"/>
    <dgm:cxn modelId="{5131068F-2980-4672-A961-B7D3CAAFF7C2}" type="presOf" srcId="{37F1585E-7EF1-4B15-8488-3A261AB1F04F}" destId="{337EE167-585A-41B4-B4C6-2803BA2C071F}" srcOrd="0" destOrd="0" presId="urn:microsoft.com/office/officeart/2009/3/layout/HorizontalOrganizationChart"/>
    <dgm:cxn modelId="{74C937B6-5625-4D16-8C20-3576735EBD37}" srcId="{026F47FB-34EE-4CCA-93CF-0922D3FB0615}" destId="{37F1585E-7EF1-4B15-8488-3A261AB1F04F}" srcOrd="1" destOrd="0" parTransId="{38D676F8-8B3A-43D4-9E95-24671C746904}" sibTransId="{228FA56E-41AA-4C92-BB69-FF94E370F69C}"/>
    <dgm:cxn modelId="{A76141C4-01D5-4A96-BD5F-B995F733163D}" srcId="{7221406E-113F-45F4-B837-10A3C93B6F82}" destId="{026F47FB-34EE-4CCA-93CF-0922D3FB0615}" srcOrd="0" destOrd="0" parTransId="{D32F62A3-94F4-464F-95B2-141106A4845E}" sibTransId="{B482C28B-A7EC-42D1-8692-88594BC81311}"/>
    <dgm:cxn modelId="{6F36DAD0-40FE-44F0-A4E7-180BB8F6BBA8}" type="presOf" srcId="{38D676F8-8B3A-43D4-9E95-24671C746904}" destId="{E14FA90B-34BD-4E28-B47B-382D0778BAC2}" srcOrd="0" destOrd="0" presId="urn:microsoft.com/office/officeart/2009/3/layout/HorizontalOrganizationChart"/>
    <dgm:cxn modelId="{4B801AD9-0549-4438-AA6D-4B2F4C67039D}" type="presOf" srcId="{2E16750A-7EF1-4A89-8009-D56EEEA73C83}" destId="{B56FB7BB-4B95-4FE3-886E-ED314E0D48F9}" srcOrd="0" destOrd="0" presId="urn:microsoft.com/office/officeart/2009/3/layout/HorizontalOrganizationChart"/>
    <dgm:cxn modelId="{C027F4F8-7723-4BD5-B4B1-FE860FB15A4D}" srcId="{026F47FB-34EE-4CCA-93CF-0922D3FB0615}" destId="{B423378C-2135-4405-9E47-B143F95C8607}" srcOrd="0" destOrd="0" parTransId="{4EF5B00F-3EE9-43F7-AEEA-23C1DC7BE250}" sibTransId="{F1E25D16-02C4-4E38-BE0A-7148399F493A}"/>
    <dgm:cxn modelId="{917E7EA0-5C22-4C61-AA7B-8FA798A2F3EA}" type="presParOf" srcId="{0348D001-F244-4B43-A21E-5180852918BB}" destId="{4839585F-42A5-4812-B3CD-E4231A6D6999}" srcOrd="0" destOrd="0" presId="urn:microsoft.com/office/officeart/2009/3/layout/HorizontalOrganizationChart"/>
    <dgm:cxn modelId="{A36C4643-58D7-4BEE-9B00-74D6D1037A9B}" type="presParOf" srcId="{4839585F-42A5-4812-B3CD-E4231A6D6999}" destId="{60C18255-A9BD-4B43-AFD3-2BE75ADE3529}" srcOrd="0" destOrd="0" presId="urn:microsoft.com/office/officeart/2009/3/layout/HorizontalOrganizationChart"/>
    <dgm:cxn modelId="{9C3274CA-5C0C-4581-BFB4-AC6ED65543B2}" type="presParOf" srcId="{60C18255-A9BD-4B43-AFD3-2BE75ADE3529}" destId="{6992E2BD-20F6-412A-8C15-D4F03E09976A}" srcOrd="0" destOrd="0" presId="urn:microsoft.com/office/officeart/2009/3/layout/HorizontalOrganizationChart"/>
    <dgm:cxn modelId="{D5C5BB0D-8B44-46D4-BF3C-4B63ED96FD08}" type="presParOf" srcId="{60C18255-A9BD-4B43-AFD3-2BE75ADE3529}" destId="{2A6D3C9C-6AD6-40DA-BB92-9659051EB7BD}" srcOrd="1" destOrd="0" presId="urn:microsoft.com/office/officeart/2009/3/layout/HorizontalOrganizationChart"/>
    <dgm:cxn modelId="{CCABE5FD-7E72-4D7E-89D6-1068057F6190}" type="presParOf" srcId="{4839585F-42A5-4812-B3CD-E4231A6D6999}" destId="{45A46ABC-85EC-4187-A0E5-7AFFD8824758}" srcOrd="1" destOrd="0" presId="urn:microsoft.com/office/officeart/2009/3/layout/HorizontalOrganizationChart"/>
    <dgm:cxn modelId="{A34BF6DA-AD64-4F9D-A5D6-664113AE344F}" type="presParOf" srcId="{45A46ABC-85EC-4187-A0E5-7AFFD8824758}" destId="{2BCF8213-BACB-42DC-B21F-DC2EC5648005}" srcOrd="0" destOrd="0" presId="urn:microsoft.com/office/officeart/2009/3/layout/HorizontalOrganizationChart"/>
    <dgm:cxn modelId="{D2F8B6C2-4023-4C6D-895E-BD6645CF863B}" type="presParOf" srcId="{45A46ABC-85EC-4187-A0E5-7AFFD8824758}" destId="{4E222C80-F0B8-45C6-80B9-5AAA3FA60B5C}" srcOrd="1" destOrd="0" presId="urn:microsoft.com/office/officeart/2009/3/layout/HorizontalOrganizationChart"/>
    <dgm:cxn modelId="{D7109FFA-9C1A-453B-A894-C18FADD6FB79}" type="presParOf" srcId="{4E222C80-F0B8-45C6-80B9-5AAA3FA60B5C}" destId="{C7996EB7-3DE1-4A80-9165-9D57BD40F75B}" srcOrd="0" destOrd="0" presId="urn:microsoft.com/office/officeart/2009/3/layout/HorizontalOrganizationChart"/>
    <dgm:cxn modelId="{08055FA1-67E3-4475-8BEA-F5A6C0A52018}" type="presParOf" srcId="{C7996EB7-3DE1-4A80-9165-9D57BD40F75B}" destId="{5779B83E-4BBC-4BEE-B68A-E36C22412D26}" srcOrd="0" destOrd="0" presId="urn:microsoft.com/office/officeart/2009/3/layout/HorizontalOrganizationChart"/>
    <dgm:cxn modelId="{9ADEBF24-DDC6-4246-8B47-FAC28CF826EE}" type="presParOf" srcId="{C7996EB7-3DE1-4A80-9165-9D57BD40F75B}" destId="{42142665-3945-43E2-B1A9-9DD1FAE7BDA7}" srcOrd="1" destOrd="0" presId="urn:microsoft.com/office/officeart/2009/3/layout/HorizontalOrganizationChart"/>
    <dgm:cxn modelId="{08A4EBFA-C392-4800-A9AF-215D6F328625}" type="presParOf" srcId="{4E222C80-F0B8-45C6-80B9-5AAA3FA60B5C}" destId="{AB41FF63-CCA3-4953-B0DA-1983C3A9350B}" srcOrd="1" destOrd="0" presId="urn:microsoft.com/office/officeart/2009/3/layout/HorizontalOrganizationChart"/>
    <dgm:cxn modelId="{38A9280B-C91B-477F-B4EE-6897F32B4541}" type="presParOf" srcId="{4E222C80-F0B8-45C6-80B9-5AAA3FA60B5C}" destId="{2040FC19-E123-48AB-84ED-FF80F1828581}" srcOrd="2" destOrd="0" presId="urn:microsoft.com/office/officeart/2009/3/layout/HorizontalOrganizationChart"/>
    <dgm:cxn modelId="{D1B61617-7C85-482D-8A55-7A10D2ECFFFE}" type="presParOf" srcId="{45A46ABC-85EC-4187-A0E5-7AFFD8824758}" destId="{E14FA90B-34BD-4E28-B47B-382D0778BAC2}" srcOrd="2" destOrd="0" presId="urn:microsoft.com/office/officeart/2009/3/layout/HorizontalOrganizationChart"/>
    <dgm:cxn modelId="{C12AEE7C-794B-461A-AE71-15CE98E2ED95}" type="presParOf" srcId="{45A46ABC-85EC-4187-A0E5-7AFFD8824758}" destId="{F34B3061-0FE8-4DA5-941E-5AA7C1B88DFE}" srcOrd="3" destOrd="0" presId="urn:microsoft.com/office/officeart/2009/3/layout/HorizontalOrganizationChart"/>
    <dgm:cxn modelId="{BD9B6BCA-6839-4EE0-85FC-BE39AE09EDBE}" type="presParOf" srcId="{F34B3061-0FE8-4DA5-941E-5AA7C1B88DFE}" destId="{A2DB3AAB-2D60-415A-8117-837C7C550092}" srcOrd="0" destOrd="0" presId="urn:microsoft.com/office/officeart/2009/3/layout/HorizontalOrganizationChart"/>
    <dgm:cxn modelId="{FB56DD3E-AA26-4935-B6B4-C9BF0F8DB015}" type="presParOf" srcId="{A2DB3AAB-2D60-415A-8117-837C7C550092}" destId="{337EE167-585A-41B4-B4C6-2803BA2C071F}" srcOrd="0" destOrd="0" presId="urn:microsoft.com/office/officeart/2009/3/layout/HorizontalOrganizationChart"/>
    <dgm:cxn modelId="{9A389B13-15BB-4157-8F04-92EEEF0C7B3F}" type="presParOf" srcId="{A2DB3AAB-2D60-415A-8117-837C7C550092}" destId="{19EFF5F3-395C-4885-ADA9-9D17D16D942A}" srcOrd="1" destOrd="0" presId="urn:microsoft.com/office/officeart/2009/3/layout/HorizontalOrganizationChart"/>
    <dgm:cxn modelId="{27C2F471-397D-4F5F-B88E-99D8FF0ABAF7}" type="presParOf" srcId="{F34B3061-0FE8-4DA5-941E-5AA7C1B88DFE}" destId="{72D11A40-5AFC-4FFA-8BAD-69ED1A5E2EC1}" srcOrd="1" destOrd="0" presId="urn:microsoft.com/office/officeart/2009/3/layout/HorizontalOrganizationChart"/>
    <dgm:cxn modelId="{171A5DA8-2F48-47A2-A537-74FFCCCEB154}" type="presParOf" srcId="{F34B3061-0FE8-4DA5-941E-5AA7C1B88DFE}" destId="{79876E7F-8310-4364-B6BB-69D66B0249B6}" srcOrd="2" destOrd="0" presId="urn:microsoft.com/office/officeart/2009/3/layout/HorizontalOrganizationChart"/>
    <dgm:cxn modelId="{F10078D6-1D91-4D60-8A05-00A15B4BCD8E}" type="presParOf" srcId="{45A46ABC-85EC-4187-A0E5-7AFFD8824758}" destId="{EBA1892B-2CCF-4F47-8E7C-5E456FB72585}" srcOrd="4" destOrd="0" presId="urn:microsoft.com/office/officeart/2009/3/layout/HorizontalOrganizationChart"/>
    <dgm:cxn modelId="{98AB1987-E265-45D4-A618-BDB6D40F1C99}" type="presParOf" srcId="{45A46ABC-85EC-4187-A0E5-7AFFD8824758}" destId="{87FBE75D-3F24-438D-B586-5AEA74C22FD3}" srcOrd="5" destOrd="0" presId="urn:microsoft.com/office/officeart/2009/3/layout/HorizontalOrganizationChart"/>
    <dgm:cxn modelId="{D214398A-6F0F-477E-9458-1FB69A6B0CBC}" type="presParOf" srcId="{87FBE75D-3F24-438D-B586-5AEA74C22FD3}" destId="{A02D2774-387F-492D-97AD-F69B720CC196}" srcOrd="0" destOrd="0" presId="urn:microsoft.com/office/officeart/2009/3/layout/HorizontalOrganizationChart"/>
    <dgm:cxn modelId="{260F91BF-2007-4946-B802-2EBC3DA00215}" type="presParOf" srcId="{A02D2774-387F-492D-97AD-F69B720CC196}" destId="{B56FB7BB-4B95-4FE3-886E-ED314E0D48F9}" srcOrd="0" destOrd="0" presId="urn:microsoft.com/office/officeart/2009/3/layout/HorizontalOrganizationChart"/>
    <dgm:cxn modelId="{407D9EDD-22D2-4FC0-829A-913F24912B83}" type="presParOf" srcId="{A02D2774-387F-492D-97AD-F69B720CC196}" destId="{2D912A0E-A2D7-48C7-A247-724050250EA4}" srcOrd="1" destOrd="0" presId="urn:microsoft.com/office/officeart/2009/3/layout/HorizontalOrganizationChart"/>
    <dgm:cxn modelId="{08D2CB71-96A6-461F-B3B3-145D490083A7}" type="presParOf" srcId="{87FBE75D-3F24-438D-B586-5AEA74C22FD3}" destId="{D189B2B3-983E-4954-BF15-EDAF5C238957}" srcOrd="1" destOrd="0" presId="urn:microsoft.com/office/officeart/2009/3/layout/HorizontalOrganizationChart"/>
    <dgm:cxn modelId="{5AC94E38-3560-4257-87F7-EDB5529E3BF8}" type="presParOf" srcId="{87FBE75D-3F24-438D-B586-5AEA74C22FD3}" destId="{1BABEB7B-3D08-443B-A43B-DC1CC8CD2DEF}" srcOrd="2" destOrd="0" presId="urn:microsoft.com/office/officeart/2009/3/layout/HorizontalOrganizationChart"/>
    <dgm:cxn modelId="{CBDFE708-8107-4531-AF7A-467A4D67BD0B}" type="presParOf" srcId="{4839585F-42A5-4812-B3CD-E4231A6D6999}" destId="{7D1A5C44-4A6D-4A5B-8A73-825A699284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1892B-2CCF-4F47-8E7C-5E456FB72585}">
      <dsp:nvSpPr>
        <dsp:cNvPr id="0" name=""/>
        <dsp:cNvSpPr/>
      </dsp:nvSpPr>
      <dsp:spPr>
        <a:xfrm>
          <a:off x="2688425" y="2127250"/>
          <a:ext cx="537531" cy="117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65" y="0"/>
              </a:lnTo>
              <a:lnTo>
                <a:pt x="268765" y="1176851"/>
              </a:lnTo>
              <a:lnTo>
                <a:pt x="537531" y="117685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FA90B-34BD-4E28-B47B-382D0778BAC2}">
      <dsp:nvSpPr>
        <dsp:cNvPr id="0" name=""/>
        <dsp:cNvSpPr/>
      </dsp:nvSpPr>
      <dsp:spPr>
        <a:xfrm>
          <a:off x="2688425" y="2081530"/>
          <a:ext cx="537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531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F8213-BACB-42DC-B21F-DC2EC5648005}">
      <dsp:nvSpPr>
        <dsp:cNvPr id="0" name=""/>
        <dsp:cNvSpPr/>
      </dsp:nvSpPr>
      <dsp:spPr>
        <a:xfrm>
          <a:off x="2688425" y="950398"/>
          <a:ext cx="537531" cy="1176851"/>
        </a:xfrm>
        <a:custGeom>
          <a:avLst/>
          <a:gdLst/>
          <a:ahLst/>
          <a:cxnLst/>
          <a:rect l="0" t="0" r="0" b="0"/>
          <a:pathLst>
            <a:path>
              <a:moveTo>
                <a:pt x="0" y="1176851"/>
              </a:moveTo>
              <a:lnTo>
                <a:pt x="268765" y="1176851"/>
              </a:lnTo>
              <a:lnTo>
                <a:pt x="268765" y="0"/>
              </a:lnTo>
              <a:lnTo>
                <a:pt x="537531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2E2BD-20F6-412A-8C15-D4F03E09976A}">
      <dsp:nvSpPr>
        <dsp:cNvPr id="0" name=""/>
        <dsp:cNvSpPr/>
      </dsp:nvSpPr>
      <dsp:spPr>
        <a:xfrm>
          <a:off x="765" y="1717381"/>
          <a:ext cx="2687659" cy="81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Konsep</a:t>
          </a:r>
          <a:r>
            <a:rPr lang="en-MY" sz="2400" kern="1200" dirty="0"/>
            <a:t> Etika </a:t>
          </a:r>
          <a:r>
            <a:rPr lang="en-MY" sz="2400" kern="1200" dirty="0" err="1"/>
            <a:t>dari</a:t>
          </a:r>
          <a:r>
            <a:rPr lang="en-MY" sz="2400" kern="1200" dirty="0"/>
            <a:t> </a:t>
          </a:r>
          <a:r>
            <a:rPr lang="en-MY" sz="2400" kern="1200" dirty="0" err="1"/>
            <a:t>perspektif</a:t>
          </a:r>
          <a:r>
            <a:rPr lang="en-MY" sz="2400" kern="1200" dirty="0"/>
            <a:t>…</a:t>
          </a:r>
        </a:p>
      </dsp:txBody>
      <dsp:txXfrm>
        <a:off x="765" y="1717381"/>
        <a:ext cx="2687659" cy="819736"/>
      </dsp:txXfrm>
    </dsp:sp>
    <dsp:sp modelId="{5779B83E-4BBC-4BEE-B68A-E36C22412D26}">
      <dsp:nvSpPr>
        <dsp:cNvPr id="0" name=""/>
        <dsp:cNvSpPr/>
      </dsp:nvSpPr>
      <dsp:spPr>
        <a:xfrm>
          <a:off x="3225957" y="540530"/>
          <a:ext cx="6082120" cy="8197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Sejarah </a:t>
          </a:r>
          <a:r>
            <a:rPr lang="en-MY" sz="2000" kern="1200" dirty="0" err="1"/>
            <a:t>pemikiran</a:t>
          </a:r>
          <a:r>
            <a:rPr lang="en-MY" sz="2000" kern="1200" dirty="0"/>
            <a:t> </a:t>
          </a:r>
          <a:r>
            <a:rPr lang="en-MY" sz="2000" kern="1200" dirty="0" err="1"/>
            <a:t>Eropah</a:t>
          </a:r>
          <a:r>
            <a:rPr lang="en-MY" sz="2000" kern="1200" dirty="0"/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(</a:t>
          </a:r>
          <a:r>
            <a:rPr lang="en-MY" sz="2000" kern="1200" dirty="0" err="1"/>
            <a:t>sebelum</a:t>
          </a:r>
          <a:r>
            <a:rPr lang="en-MY" sz="2000" kern="1200" dirty="0"/>
            <a:t>, </a:t>
          </a:r>
          <a:r>
            <a:rPr lang="en-MY" sz="2000" kern="1200" dirty="0" err="1"/>
            <a:t>semasa</a:t>
          </a:r>
          <a:r>
            <a:rPr lang="en-MY" sz="2000" kern="1200" dirty="0"/>
            <a:t>, </a:t>
          </a:r>
          <a:r>
            <a:rPr lang="en-MY" sz="2000" kern="1200" dirty="0" err="1"/>
            <a:t>selepas</a:t>
          </a:r>
          <a:r>
            <a:rPr lang="en-MY" sz="2000" kern="1200" dirty="0"/>
            <a:t> zaman </a:t>
          </a:r>
          <a:r>
            <a:rPr lang="en-MY" sz="2000" i="1" kern="1200" dirty="0"/>
            <a:t>Enlightenment</a:t>
          </a:r>
          <a:r>
            <a:rPr lang="en-MY" sz="2000" kern="1200" dirty="0"/>
            <a:t>)</a:t>
          </a:r>
        </a:p>
      </dsp:txBody>
      <dsp:txXfrm>
        <a:off x="3225957" y="540530"/>
        <a:ext cx="6082120" cy="819736"/>
      </dsp:txXfrm>
    </dsp:sp>
    <dsp:sp modelId="{337EE167-585A-41B4-B4C6-2803BA2C071F}">
      <dsp:nvSpPr>
        <dsp:cNvPr id="0" name=""/>
        <dsp:cNvSpPr/>
      </dsp:nvSpPr>
      <dsp:spPr>
        <a:xfrm>
          <a:off x="3225957" y="1696224"/>
          <a:ext cx="6115232" cy="8620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Agama dan </a:t>
          </a:r>
          <a:r>
            <a:rPr lang="en-MY" sz="2900" kern="1200" dirty="0" err="1"/>
            <a:t>Kepercayaan</a:t>
          </a:r>
          <a:endParaRPr lang="en-MY" sz="2900" kern="1200" dirty="0"/>
        </a:p>
      </dsp:txBody>
      <dsp:txXfrm>
        <a:off x="3225957" y="1696224"/>
        <a:ext cx="6115232" cy="862051"/>
      </dsp:txXfrm>
    </dsp:sp>
    <dsp:sp modelId="{B56FB7BB-4B95-4FE3-886E-ED314E0D48F9}">
      <dsp:nvSpPr>
        <dsp:cNvPr id="0" name=""/>
        <dsp:cNvSpPr/>
      </dsp:nvSpPr>
      <dsp:spPr>
        <a:xfrm>
          <a:off x="3225957" y="2894233"/>
          <a:ext cx="6152322" cy="8197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 err="1"/>
            <a:t>Kolonialisme</a:t>
          </a:r>
          <a:r>
            <a:rPr lang="en-MY" sz="2900" kern="1200" dirty="0"/>
            <a:t> dan </a:t>
          </a:r>
          <a:r>
            <a:rPr lang="en-MY" sz="2900" kern="1200" dirty="0" err="1"/>
            <a:t>Pasca</a:t>
          </a:r>
          <a:r>
            <a:rPr lang="en-MY" sz="2900" kern="1200" dirty="0"/>
            <a:t> </a:t>
          </a:r>
          <a:r>
            <a:rPr lang="en-MY" sz="2900" kern="1200" dirty="0" err="1"/>
            <a:t>kolonialisme</a:t>
          </a:r>
          <a:endParaRPr lang="en-MY" sz="2900" kern="1200" dirty="0"/>
        </a:p>
      </dsp:txBody>
      <dsp:txXfrm>
        <a:off x="3225957" y="2894233"/>
        <a:ext cx="6152322" cy="819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DF26-ED9D-482B-B137-929541B07FAF}">
      <dsp:nvSpPr>
        <dsp:cNvPr id="0" name=""/>
        <dsp:cNvSpPr/>
      </dsp:nvSpPr>
      <dsp:spPr>
        <a:xfrm>
          <a:off x="3832383" y="1346197"/>
          <a:ext cx="461884" cy="993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942" y="0"/>
              </a:lnTo>
              <a:lnTo>
                <a:pt x="230942" y="993051"/>
              </a:lnTo>
              <a:lnTo>
                <a:pt x="461884" y="99305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557A1-E13E-42E1-B0CA-B1FABD8AF0B9}">
      <dsp:nvSpPr>
        <dsp:cNvPr id="0" name=""/>
        <dsp:cNvSpPr/>
      </dsp:nvSpPr>
      <dsp:spPr>
        <a:xfrm>
          <a:off x="3832383" y="1300477"/>
          <a:ext cx="46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884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EF1EB-F43F-4041-B62B-BCDDCA6DBD9A}">
      <dsp:nvSpPr>
        <dsp:cNvPr id="0" name=""/>
        <dsp:cNvSpPr/>
      </dsp:nvSpPr>
      <dsp:spPr>
        <a:xfrm>
          <a:off x="3832383" y="353145"/>
          <a:ext cx="461884" cy="993051"/>
        </a:xfrm>
        <a:custGeom>
          <a:avLst/>
          <a:gdLst/>
          <a:ahLst/>
          <a:cxnLst/>
          <a:rect l="0" t="0" r="0" b="0"/>
          <a:pathLst>
            <a:path>
              <a:moveTo>
                <a:pt x="0" y="993051"/>
              </a:moveTo>
              <a:lnTo>
                <a:pt x="230942" y="993051"/>
              </a:lnTo>
              <a:lnTo>
                <a:pt x="230942" y="0"/>
              </a:lnTo>
              <a:lnTo>
                <a:pt x="461884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B80CE-857D-4C84-B16B-871B41F5911F}">
      <dsp:nvSpPr>
        <dsp:cNvPr id="0" name=""/>
        <dsp:cNvSpPr/>
      </dsp:nvSpPr>
      <dsp:spPr>
        <a:xfrm>
          <a:off x="977890" y="994010"/>
          <a:ext cx="2854492" cy="7043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Konsep</a:t>
          </a:r>
          <a:r>
            <a:rPr lang="en-MY" sz="2400" kern="1200" dirty="0"/>
            <a:t> </a:t>
          </a:r>
          <a:r>
            <a:rPr lang="en-MY" sz="2400" kern="1200" dirty="0" err="1"/>
            <a:t>Peradaban</a:t>
          </a:r>
          <a:r>
            <a:rPr lang="en-MY" sz="2400" kern="1200" dirty="0"/>
            <a:t> </a:t>
          </a:r>
          <a:r>
            <a:rPr lang="en-MY" sz="2400" kern="1200" dirty="0" err="1"/>
            <a:t>dari</a:t>
          </a:r>
          <a:r>
            <a:rPr lang="en-MY" sz="2400" kern="1200" dirty="0"/>
            <a:t> </a:t>
          </a:r>
          <a:r>
            <a:rPr lang="en-MY" sz="2400" kern="1200" dirty="0" err="1"/>
            <a:t>perspektif</a:t>
          </a:r>
          <a:r>
            <a:rPr lang="en-MY" sz="2400" kern="1200" dirty="0"/>
            <a:t>…</a:t>
          </a:r>
        </a:p>
      </dsp:txBody>
      <dsp:txXfrm>
        <a:off x="977890" y="994010"/>
        <a:ext cx="2854492" cy="704373"/>
      </dsp:txXfrm>
    </dsp:sp>
    <dsp:sp modelId="{1B19AEEB-B985-4CAA-93DC-A26C59E43E56}">
      <dsp:nvSpPr>
        <dsp:cNvPr id="0" name=""/>
        <dsp:cNvSpPr/>
      </dsp:nvSpPr>
      <dsp:spPr>
        <a:xfrm>
          <a:off x="4294268" y="958"/>
          <a:ext cx="6265879" cy="7043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Kolonialisme</a:t>
          </a:r>
          <a:r>
            <a:rPr lang="en-MY" sz="2400" kern="1200" dirty="0"/>
            <a:t> dan </a:t>
          </a:r>
          <a:r>
            <a:rPr lang="en-MY" sz="2400" kern="1200" dirty="0" err="1"/>
            <a:t>Pasca</a:t>
          </a:r>
          <a:r>
            <a:rPr lang="en-MY" sz="2400" kern="1200" dirty="0"/>
            <a:t> </a:t>
          </a:r>
          <a:r>
            <a:rPr lang="en-MY" sz="2400" kern="1200" dirty="0" err="1"/>
            <a:t>kolonialisme</a:t>
          </a:r>
          <a:endParaRPr lang="en-MY" sz="2400" kern="1200" dirty="0"/>
        </a:p>
      </dsp:txBody>
      <dsp:txXfrm>
        <a:off x="4294268" y="958"/>
        <a:ext cx="6265879" cy="704373"/>
      </dsp:txXfrm>
    </dsp:sp>
    <dsp:sp modelId="{D857E904-FCC6-4515-B99A-D7A3BE9994D2}">
      <dsp:nvSpPr>
        <dsp:cNvPr id="0" name=""/>
        <dsp:cNvSpPr/>
      </dsp:nvSpPr>
      <dsp:spPr>
        <a:xfrm>
          <a:off x="4294268" y="994010"/>
          <a:ext cx="6316686" cy="7043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Timur dan Barat</a:t>
          </a:r>
        </a:p>
      </dsp:txBody>
      <dsp:txXfrm>
        <a:off x="4294268" y="994010"/>
        <a:ext cx="6316686" cy="704373"/>
      </dsp:txXfrm>
    </dsp:sp>
    <dsp:sp modelId="{75293466-2483-4BC9-B4B6-A9349FF99C22}">
      <dsp:nvSpPr>
        <dsp:cNvPr id="0" name=""/>
        <dsp:cNvSpPr/>
      </dsp:nvSpPr>
      <dsp:spPr>
        <a:xfrm>
          <a:off x="4294268" y="1987062"/>
          <a:ext cx="6316663" cy="7043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Agama dan </a:t>
          </a:r>
          <a:r>
            <a:rPr lang="en-MY" sz="2400" kern="1200" dirty="0" err="1"/>
            <a:t>Kepercayaan</a:t>
          </a:r>
          <a:endParaRPr lang="en-MY" sz="2400" kern="1200" dirty="0"/>
        </a:p>
      </dsp:txBody>
      <dsp:txXfrm>
        <a:off x="4294268" y="1987062"/>
        <a:ext cx="6316663" cy="704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52F00-12B4-4C11-9156-8B31D262604D}">
      <dsp:nvSpPr>
        <dsp:cNvPr id="0" name=""/>
        <dsp:cNvSpPr/>
      </dsp:nvSpPr>
      <dsp:spPr>
        <a:xfrm>
          <a:off x="8746609" y="1221179"/>
          <a:ext cx="3234873" cy="32354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9C5DC-E6C4-407F-AA2D-1B9476F7672A}">
      <dsp:nvSpPr>
        <dsp:cNvPr id="0" name=""/>
        <dsp:cNvSpPr/>
      </dsp:nvSpPr>
      <dsp:spPr>
        <a:xfrm>
          <a:off x="8854017" y="1329047"/>
          <a:ext cx="3020057" cy="301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/>
            <a:t>Zaman </a:t>
          </a:r>
          <a:r>
            <a:rPr lang="en-MY" sz="2300" kern="1200" dirty="0" err="1"/>
            <a:t>Pencerahan</a:t>
          </a:r>
          <a:r>
            <a:rPr lang="en-MY" sz="2300" kern="1200" dirty="0"/>
            <a:t> (Enlightenment)</a:t>
          </a:r>
        </a:p>
      </dsp:txBody>
      <dsp:txXfrm>
        <a:off x="9285754" y="1760519"/>
        <a:ext cx="2156582" cy="2156792"/>
      </dsp:txXfrm>
    </dsp:sp>
    <dsp:sp modelId="{6A076BD7-D1BF-4796-8ADC-F7B93349CAB8}">
      <dsp:nvSpPr>
        <dsp:cNvPr id="0" name=""/>
        <dsp:cNvSpPr/>
      </dsp:nvSpPr>
      <dsp:spPr>
        <a:xfrm rot="2700000">
          <a:off x="5407170" y="1225090"/>
          <a:ext cx="3227082" cy="3227082"/>
        </a:xfrm>
        <a:prstGeom prst="teardrop">
          <a:avLst>
            <a:gd name="adj" fmla="val 100000"/>
          </a:avLst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99D06-D759-4ED5-AC37-4A5E1708DAC9}">
      <dsp:nvSpPr>
        <dsp:cNvPr id="0" name=""/>
        <dsp:cNvSpPr/>
      </dsp:nvSpPr>
      <dsp:spPr>
        <a:xfrm>
          <a:off x="5510682" y="1329047"/>
          <a:ext cx="3020057" cy="301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656527"/>
              <a:satOff val="-1142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/>
            <a:t>Zaman Renaissance</a:t>
          </a:r>
        </a:p>
      </dsp:txBody>
      <dsp:txXfrm>
        <a:off x="5942420" y="1760519"/>
        <a:ext cx="2156582" cy="2156792"/>
      </dsp:txXfrm>
    </dsp:sp>
    <dsp:sp modelId="{43AA7FA3-0F65-4B25-8D44-6FCB8658EF8C}">
      <dsp:nvSpPr>
        <dsp:cNvPr id="0" name=""/>
        <dsp:cNvSpPr/>
      </dsp:nvSpPr>
      <dsp:spPr>
        <a:xfrm rot="2700000">
          <a:off x="2063835" y="1225090"/>
          <a:ext cx="3227082" cy="3227082"/>
        </a:xfrm>
        <a:prstGeom prst="teardrop">
          <a:avLst>
            <a:gd name="adj" fmla="val 10000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2DDDE-A1A3-4071-B2E6-C6B8FA9B5BD3}">
      <dsp:nvSpPr>
        <dsp:cNvPr id="0" name=""/>
        <dsp:cNvSpPr/>
      </dsp:nvSpPr>
      <dsp:spPr>
        <a:xfrm>
          <a:off x="2167348" y="1329047"/>
          <a:ext cx="3020057" cy="301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313054"/>
              <a:satOff val="-2284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kern="1200" dirty="0"/>
            <a:t>Zaman </a:t>
          </a:r>
          <a:r>
            <a:rPr lang="en-MY" sz="2300" kern="1200" dirty="0" err="1"/>
            <a:t>Gelap</a:t>
          </a:r>
          <a:r>
            <a:rPr lang="en-MY" sz="2300" kern="1200" dirty="0"/>
            <a:t> (Dark Age)</a:t>
          </a:r>
        </a:p>
      </dsp:txBody>
      <dsp:txXfrm>
        <a:off x="2599085" y="1760519"/>
        <a:ext cx="2156582" cy="2156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6C09B-6192-407F-BF76-6E32E35C9CBF}">
      <dsp:nvSpPr>
        <dsp:cNvPr id="0" name=""/>
        <dsp:cNvSpPr/>
      </dsp:nvSpPr>
      <dsp:spPr>
        <a:xfrm>
          <a:off x="4817746" y="93736"/>
          <a:ext cx="2222941" cy="17862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/>
            <a:t>REVOLUSI</a:t>
          </a:r>
        </a:p>
      </dsp:txBody>
      <dsp:txXfrm>
        <a:off x="4904942" y="180932"/>
        <a:ext cx="2048549" cy="1611834"/>
      </dsp:txXfrm>
    </dsp:sp>
    <dsp:sp modelId="{775BF7FF-0F32-42BB-A19E-5E446D35D7A3}">
      <dsp:nvSpPr>
        <dsp:cNvPr id="0" name=""/>
        <dsp:cNvSpPr/>
      </dsp:nvSpPr>
      <dsp:spPr>
        <a:xfrm rot="552149">
          <a:off x="7031859" y="1276606"/>
          <a:ext cx="13717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175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48B7-7503-4E5E-9380-D50A311FCEC5}">
      <dsp:nvSpPr>
        <dsp:cNvPr id="0" name=""/>
        <dsp:cNvSpPr/>
      </dsp:nvSpPr>
      <dsp:spPr>
        <a:xfrm>
          <a:off x="8394788" y="1290060"/>
          <a:ext cx="2691743" cy="628556"/>
        </a:xfrm>
        <a:prstGeom prst="roundRect">
          <a:avLst/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Revolusi</a:t>
          </a:r>
          <a:r>
            <a:rPr lang="en-MY" sz="2400" kern="1200" dirty="0"/>
            <a:t> </a:t>
          </a:r>
          <a:r>
            <a:rPr lang="en-MY" sz="2400" kern="1200" dirty="0" err="1"/>
            <a:t>Industri</a:t>
          </a:r>
          <a:endParaRPr lang="en-MY" sz="2400" kern="1200" dirty="0"/>
        </a:p>
      </dsp:txBody>
      <dsp:txXfrm>
        <a:off x="8425472" y="1320744"/>
        <a:ext cx="2630375" cy="567188"/>
      </dsp:txXfrm>
    </dsp:sp>
    <dsp:sp modelId="{4F814396-585E-44B3-9855-DB9AE79BDE5A}">
      <dsp:nvSpPr>
        <dsp:cNvPr id="0" name=""/>
        <dsp:cNvSpPr/>
      </dsp:nvSpPr>
      <dsp:spPr>
        <a:xfrm rot="10084010">
          <a:off x="3914639" y="1316132"/>
          <a:ext cx="912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2971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10565-A5D5-49F1-8524-4E4F91674B31}">
      <dsp:nvSpPr>
        <dsp:cNvPr id="0" name=""/>
        <dsp:cNvSpPr/>
      </dsp:nvSpPr>
      <dsp:spPr>
        <a:xfrm>
          <a:off x="1197970" y="1288807"/>
          <a:ext cx="2726533" cy="819645"/>
        </a:xfrm>
        <a:prstGeom prst="roundRect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Revolusi</a:t>
          </a:r>
          <a:r>
            <a:rPr lang="en-MY" sz="2400" kern="1200" dirty="0"/>
            <a:t> </a:t>
          </a:r>
          <a:r>
            <a:rPr lang="en-MY" sz="2400" kern="1200" dirty="0" err="1"/>
            <a:t>Perancis</a:t>
          </a:r>
          <a:endParaRPr lang="en-MY" sz="2400" kern="1200" dirty="0"/>
        </a:p>
      </dsp:txBody>
      <dsp:txXfrm>
        <a:off x="1237982" y="1328819"/>
        <a:ext cx="2646509" cy="739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78488-D20C-4BA5-8F42-A59099431C31}">
      <dsp:nvSpPr>
        <dsp:cNvPr id="0" name=""/>
        <dsp:cNvSpPr/>
      </dsp:nvSpPr>
      <dsp:spPr>
        <a:xfrm>
          <a:off x="4630" y="2295886"/>
          <a:ext cx="2368433" cy="11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MY" sz="3600" kern="1200" dirty="0">
              <a:latin typeface="Tw Cen MT Condensed Extra Bold" panose="020B0803020202020204" pitchFamily="34" charset="0"/>
            </a:rPr>
            <a:t>REVOLUSI PERANCIS</a:t>
          </a:r>
        </a:p>
      </dsp:txBody>
      <dsp:txXfrm>
        <a:off x="4630" y="2295886"/>
        <a:ext cx="2368433" cy="1102612"/>
      </dsp:txXfrm>
    </dsp:sp>
    <dsp:sp modelId="{66252BEA-7730-4051-BF0B-38C5F91A2652}">
      <dsp:nvSpPr>
        <dsp:cNvPr id="0" name=""/>
        <dsp:cNvSpPr/>
      </dsp:nvSpPr>
      <dsp:spPr>
        <a:xfrm>
          <a:off x="2373063" y="297401"/>
          <a:ext cx="473686" cy="509958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530B8-591B-4CA8-83B4-FBC723A1640A}">
      <dsp:nvSpPr>
        <dsp:cNvPr id="0" name=""/>
        <dsp:cNvSpPr/>
      </dsp:nvSpPr>
      <dsp:spPr>
        <a:xfrm>
          <a:off x="3036225" y="297401"/>
          <a:ext cx="6442138" cy="50995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700" kern="1200" dirty="0"/>
            <a:t>Garis yang </a:t>
          </a:r>
          <a:r>
            <a:rPr lang="en-MY" sz="2700" kern="1200" dirty="0" err="1"/>
            <a:t>memisahkan</a:t>
          </a:r>
          <a:r>
            <a:rPr lang="en-MY" sz="2700" kern="1200" dirty="0"/>
            <a:t> zaman </a:t>
          </a:r>
          <a:r>
            <a:rPr lang="en-MY" sz="2700" kern="1200" dirty="0" err="1"/>
            <a:t>Eropah</a:t>
          </a:r>
          <a:r>
            <a:rPr lang="en-MY" sz="2700" kern="1200" dirty="0"/>
            <a:t> lama dan </a:t>
          </a:r>
          <a:r>
            <a:rPr lang="en-MY" sz="2700" kern="1200" dirty="0" err="1"/>
            <a:t>moden</a:t>
          </a:r>
          <a:r>
            <a:rPr lang="en-MY" sz="2700" kern="1200" dirty="0"/>
            <a:t>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700" kern="1200"/>
            <a:t>Kemuncak kepada titik kesedaran nasionalisme di kalangan masyarakat.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700" kern="1200" dirty="0" err="1"/>
            <a:t>Revolusi</a:t>
          </a:r>
          <a:r>
            <a:rPr lang="en-MY" sz="2700" kern="1200" dirty="0"/>
            <a:t> </a:t>
          </a:r>
          <a:r>
            <a:rPr lang="en-MY" sz="2700" kern="1200" dirty="0" err="1"/>
            <a:t>Perancis</a:t>
          </a:r>
          <a:r>
            <a:rPr lang="en-MY" sz="2700" kern="1200" dirty="0"/>
            <a:t> </a:t>
          </a:r>
          <a:r>
            <a:rPr lang="en-MY" sz="2700" kern="1200" dirty="0" err="1"/>
            <a:t>ialah</a:t>
          </a:r>
          <a:r>
            <a:rPr lang="en-MY" sz="2700" kern="1200" dirty="0"/>
            <a:t> </a:t>
          </a:r>
          <a:r>
            <a:rPr lang="en-MY" sz="2700" kern="1200" dirty="0" err="1"/>
            <a:t>transformasi</a:t>
          </a:r>
          <a:r>
            <a:rPr lang="en-MY" sz="2700" kern="1200" dirty="0"/>
            <a:t> </a:t>
          </a:r>
          <a:r>
            <a:rPr lang="en-MY" sz="2700" kern="1200" dirty="0" err="1"/>
            <a:t>besar</a:t>
          </a:r>
          <a:r>
            <a:rPr lang="en-MY" sz="2700" kern="1200" dirty="0"/>
            <a:t> </a:t>
          </a:r>
          <a:r>
            <a:rPr lang="en-MY" sz="2700" kern="1200" dirty="0" err="1"/>
            <a:t>dalam</a:t>
          </a:r>
          <a:r>
            <a:rPr lang="en-MY" sz="2700" kern="1200" dirty="0"/>
            <a:t> </a:t>
          </a:r>
          <a:r>
            <a:rPr lang="en-MY" sz="2700" kern="1200" dirty="0" err="1"/>
            <a:t>politik</a:t>
          </a:r>
          <a:r>
            <a:rPr lang="en-MY" sz="2700" kern="1200" dirty="0"/>
            <a:t> dan </a:t>
          </a:r>
          <a:r>
            <a:rPr lang="en-MY" sz="2700" kern="1200" dirty="0" err="1"/>
            <a:t>masyarakat</a:t>
          </a:r>
          <a:r>
            <a:rPr lang="en-MY" sz="2700" kern="1200" dirty="0"/>
            <a:t> </a:t>
          </a:r>
          <a:r>
            <a:rPr lang="en-MY" sz="2700" kern="1200" dirty="0" err="1"/>
            <a:t>Perancis</a:t>
          </a:r>
          <a:r>
            <a:rPr lang="en-MY" sz="2700" kern="1200" dirty="0"/>
            <a:t>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700" kern="1200" dirty="0" err="1"/>
            <a:t>Tuntutan</a:t>
          </a:r>
          <a:r>
            <a:rPr lang="en-MY" sz="2700" kern="1200" dirty="0"/>
            <a:t> </a:t>
          </a:r>
          <a:r>
            <a:rPr lang="en-MY" sz="2700" kern="1200" dirty="0" err="1"/>
            <a:t>persamaan</a:t>
          </a:r>
          <a:r>
            <a:rPr lang="en-MY" sz="2700" kern="1200" dirty="0"/>
            <a:t> </a:t>
          </a:r>
          <a:r>
            <a:rPr lang="en-MY" sz="2700" kern="1200" dirty="0" err="1"/>
            <a:t>kebebasan</a:t>
          </a:r>
          <a:r>
            <a:rPr lang="en-MY" sz="2700" kern="1200" dirty="0"/>
            <a:t>, </a:t>
          </a:r>
          <a:r>
            <a:rPr lang="en-MY" sz="2700" kern="1200" dirty="0" err="1"/>
            <a:t>persaudaraan</a:t>
          </a:r>
          <a:r>
            <a:rPr lang="en-MY" sz="2700" kern="1200" dirty="0"/>
            <a:t> </a:t>
          </a:r>
          <a:r>
            <a:rPr lang="en-MY" sz="2700" kern="1200" dirty="0" err="1"/>
            <a:t>terhadap</a:t>
          </a:r>
          <a:r>
            <a:rPr lang="en-MY" sz="2700" kern="1200" dirty="0"/>
            <a:t> </a:t>
          </a:r>
          <a:r>
            <a:rPr lang="en-MY" sz="2700" kern="1200" dirty="0" err="1"/>
            <a:t>misi</a:t>
          </a:r>
          <a:r>
            <a:rPr lang="en-MY" sz="2700" kern="1200" dirty="0"/>
            <a:t> </a:t>
          </a:r>
          <a:r>
            <a:rPr lang="en-MY" sz="2700" kern="1200" dirty="0" err="1"/>
            <a:t>liberalisme</a:t>
          </a:r>
          <a:r>
            <a:rPr lang="en-MY" sz="2700" kern="1200" dirty="0"/>
            <a:t> dan </a:t>
          </a:r>
          <a:r>
            <a:rPr lang="en-MY" sz="2700" kern="1200" dirty="0" err="1"/>
            <a:t>demokrasi</a:t>
          </a:r>
          <a:r>
            <a:rPr lang="en-MY" sz="2700" kern="1200" dirty="0"/>
            <a:t>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700" kern="1200"/>
            <a:t>Wujud sewaktu perkembangan Eropah yang berlaku sewaktu pencerahan.</a:t>
          </a:r>
        </a:p>
      </dsp:txBody>
      <dsp:txXfrm>
        <a:off x="3036225" y="297401"/>
        <a:ext cx="6442138" cy="5099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63B95-15CD-494A-AAFD-51E9B8C18958}">
      <dsp:nvSpPr>
        <dsp:cNvPr id="0" name=""/>
        <dsp:cNvSpPr/>
      </dsp:nvSpPr>
      <dsp:spPr>
        <a:xfrm>
          <a:off x="5148" y="2172783"/>
          <a:ext cx="2633699" cy="1222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MY" sz="4000" kern="1200" dirty="0">
              <a:latin typeface="Tw Cen MT Condensed Extra Bold" panose="020B0803020202020204" pitchFamily="34" charset="0"/>
            </a:rPr>
            <a:t>REVOLUSI INDUSTRI</a:t>
          </a:r>
        </a:p>
      </dsp:txBody>
      <dsp:txXfrm>
        <a:off x="5148" y="2172783"/>
        <a:ext cx="2633699" cy="1222650"/>
      </dsp:txXfrm>
    </dsp:sp>
    <dsp:sp modelId="{AE636558-C8E1-497D-899B-EC5D4F568DDA}">
      <dsp:nvSpPr>
        <dsp:cNvPr id="0" name=""/>
        <dsp:cNvSpPr/>
      </dsp:nvSpPr>
      <dsp:spPr>
        <a:xfrm>
          <a:off x="2638848" y="33145"/>
          <a:ext cx="526739" cy="550192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1825-95E2-4472-92BE-82A042DA6132}">
      <dsp:nvSpPr>
        <dsp:cNvPr id="0" name=""/>
        <dsp:cNvSpPr/>
      </dsp:nvSpPr>
      <dsp:spPr>
        <a:xfrm>
          <a:off x="3376284" y="33145"/>
          <a:ext cx="7163663" cy="5501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600" kern="1200" dirty="0" err="1"/>
            <a:t>Revolusi</a:t>
          </a:r>
          <a:r>
            <a:rPr lang="en-MY" sz="2600" kern="1200" dirty="0"/>
            <a:t> industry = proses </a:t>
          </a:r>
          <a:r>
            <a:rPr lang="en-MY" sz="2600" kern="1200" dirty="0" err="1"/>
            <a:t>transformasi</a:t>
          </a:r>
          <a:r>
            <a:rPr lang="en-MY" sz="2600" kern="1200" dirty="0"/>
            <a:t> system </a:t>
          </a:r>
          <a:r>
            <a:rPr lang="en-MY" sz="2600" kern="1200" dirty="0" err="1"/>
            <a:t>ekonomi</a:t>
          </a:r>
          <a:r>
            <a:rPr lang="en-MY" sz="2600" kern="1200" dirty="0"/>
            <a:t> yang </a:t>
          </a:r>
          <a:r>
            <a:rPr lang="en-MY" sz="2600" kern="1200" dirty="0" err="1"/>
            <a:t>mudah</a:t>
          </a:r>
          <a:r>
            <a:rPr lang="en-MY" sz="2600" kern="1200" dirty="0"/>
            <a:t> </a:t>
          </a:r>
          <a:r>
            <a:rPr lang="en-MY" sz="2600" kern="1200" dirty="0" err="1"/>
            <a:t>kepada</a:t>
          </a:r>
          <a:r>
            <a:rPr lang="en-MY" sz="2600" kern="1200" dirty="0"/>
            <a:t> </a:t>
          </a:r>
          <a:r>
            <a:rPr lang="en-MY" sz="2600" kern="1200" dirty="0" err="1"/>
            <a:t>ekonomi</a:t>
          </a:r>
          <a:r>
            <a:rPr lang="en-MY" sz="2600" kern="1200" dirty="0"/>
            <a:t> yang </a:t>
          </a:r>
          <a:r>
            <a:rPr lang="en-MY" sz="2600" kern="1200" dirty="0" err="1"/>
            <a:t>kompleks</a:t>
          </a:r>
          <a:r>
            <a:rPr lang="en-MY" sz="2600" kern="1200" dirty="0"/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600" kern="1200" dirty="0" err="1"/>
            <a:t>Industri</a:t>
          </a:r>
          <a:r>
            <a:rPr lang="en-MY" sz="2600" kern="1200" dirty="0"/>
            <a:t> </a:t>
          </a:r>
          <a:r>
            <a:rPr lang="en-MY" sz="2600" kern="1200" dirty="0" err="1"/>
            <a:t>berbentuk</a:t>
          </a:r>
          <a:r>
            <a:rPr lang="en-MY" sz="2600" kern="1200" dirty="0"/>
            <a:t> </a:t>
          </a:r>
          <a:r>
            <a:rPr lang="en-MY" sz="2600" kern="1200" dirty="0" err="1"/>
            <a:t>tradisi</a:t>
          </a:r>
          <a:r>
            <a:rPr lang="en-MY" sz="2600" kern="1200" dirty="0"/>
            <a:t> </a:t>
          </a:r>
          <a:r>
            <a:rPr lang="en-MY" sz="2600" kern="1200" dirty="0" err="1"/>
            <a:t>berubah</a:t>
          </a:r>
          <a:r>
            <a:rPr lang="en-MY" sz="2600" kern="1200" dirty="0">
              <a:sym typeface="Wingdings" panose="05000000000000000000" pitchFamily="2" charset="2"/>
            </a:rPr>
            <a:t> </a:t>
          </a:r>
          <a:r>
            <a:rPr lang="en-MY" sz="2600" kern="1200" dirty="0" err="1">
              <a:sym typeface="Wingdings" panose="05000000000000000000" pitchFamily="2" charset="2"/>
            </a:rPr>
            <a:t>kepada</a:t>
          </a:r>
          <a:r>
            <a:rPr lang="en-MY" sz="2600" kern="1200" dirty="0">
              <a:sym typeface="Wingdings" panose="05000000000000000000" pitchFamily="2" charset="2"/>
            </a:rPr>
            <a:t> </a:t>
          </a:r>
          <a:r>
            <a:rPr lang="en-MY" sz="2600" kern="1200" dirty="0" err="1">
              <a:sym typeface="Wingdings" panose="05000000000000000000" pitchFamily="2" charset="2"/>
            </a:rPr>
            <a:t>bersifat</a:t>
          </a:r>
          <a:r>
            <a:rPr lang="en-MY" sz="2600" kern="1200" dirty="0">
              <a:sym typeface="Wingdings" panose="05000000000000000000" pitchFamily="2" charset="2"/>
            </a:rPr>
            <a:t> </a:t>
          </a:r>
          <a:r>
            <a:rPr lang="en-MY" sz="2600" kern="1200" dirty="0" err="1">
              <a:sym typeface="Wingdings" panose="05000000000000000000" pitchFamily="2" charset="2"/>
            </a:rPr>
            <a:t>produktiviti</a:t>
          </a:r>
          <a:r>
            <a:rPr lang="en-MY" sz="2600" kern="1200" dirty="0">
              <a:sym typeface="Wingdings" panose="05000000000000000000" pitchFamily="2" charset="2"/>
            </a:rPr>
            <a:t>.</a:t>
          </a:r>
          <a:endParaRPr lang="en-MY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600" kern="1200"/>
            <a:t>KESAN: pertambahan penduduk yang mendadak, perluasan perdagangan antarabangsa, perubahan bentuk gaya hidup masyarakat, perubahan corak pemikiran politk, perkembangan idea-idea dalam system ekonomi baru.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MY" sz="2600" kern="1200"/>
            <a:t>Pengeluaran barangan </a:t>
          </a:r>
          <a:r>
            <a:rPr lang="en-MY" sz="2600" kern="1200">
              <a:sym typeface="Wingdings" panose="05000000000000000000" pitchFamily="2" charset="2"/>
            </a:rPr>
            <a:t> guna mesin, kapasiti besar (berlebihan daripada keperluan).</a:t>
          </a:r>
          <a:endParaRPr lang="en-MY" sz="2600" kern="1200"/>
        </a:p>
      </dsp:txBody>
      <dsp:txXfrm>
        <a:off x="3376284" y="33145"/>
        <a:ext cx="7163663" cy="5501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1892B-2CCF-4F47-8E7C-5E456FB72585}">
      <dsp:nvSpPr>
        <dsp:cNvPr id="0" name=""/>
        <dsp:cNvSpPr/>
      </dsp:nvSpPr>
      <dsp:spPr>
        <a:xfrm>
          <a:off x="2688425" y="2127250"/>
          <a:ext cx="537531" cy="117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65" y="0"/>
              </a:lnTo>
              <a:lnTo>
                <a:pt x="268765" y="1176851"/>
              </a:lnTo>
              <a:lnTo>
                <a:pt x="537531" y="117685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FA90B-34BD-4E28-B47B-382D0778BAC2}">
      <dsp:nvSpPr>
        <dsp:cNvPr id="0" name=""/>
        <dsp:cNvSpPr/>
      </dsp:nvSpPr>
      <dsp:spPr>
        <a:xfrm>
          <a:off x="2688425" y="2081530"/>
          <a:ext cx="537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531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F8213-BACB-42DC-B21F-DC2EC5648005}">
      <dsp:nvSpPr>
        <dsp:cNvPr id="0" name=""/>
        <dsp:cNvSpPr/>
      </dsp:nvSpPr>
      <dsp:spPr>
        <a:xfrm>
          <a:off x="2688425" y="950398"/>
          <a:ext cx="537531" cy="1176851"/>
        </a:xfrm>
        <a:custGeom>
          <a:avLst/>
          <a:gdLst/>
          <a:ahLst/>
          <a:cxnLst/>
          <a:rect l="0" t="0" r="0" b="0"/>
          <a:pathLst>
            <a:path>
              <a:moveTo>
                <a:pt x="0" y="1176851"/>
              </a:moveTo>
              <a:lnTo>
                <a:pt x="268765" y="1176851"/>
              </a:lnTo>
              <a:lnTo>
                <a:pt x="268765" y="0"/>
              </a:lnTo>
              <a:lnTo>
                <a:pt x="537531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2E2BD-20F6-412A-8C15-D4F03E09976A}">
      <dsp:nvSpPr>
        <dsp:cNvPr id="0" name=""/>
        <dsp:cNvSpPr/>
      </dsp:nvSpPr>
      <dsp:spPr>
        <a:xfrm>
          <a:off x="765" y="1717381"/>
          <a:ext cx="2687659" cy="819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/>
            <a:t>Konsep</a:t>
          </a:r>
          <a:r>
            <a:rPr lang="en-MY" sz="2400" kern="1200" dirty="0"/>
            <a:t> Etika </a:t>
          </a:r>
          <a:r>
            <a:rPr lang="en-MY" sz="2400" kern="1200" dirty="0" err="1"/>
            <a:t>dari</a:t>
          </a:r>
          <a:r>
            <a:rPr lang="en-MY" sz="2400" kern="1200" dirty="0"/>
            <a:t> </a:t>
          </a:r>
          <a:r>
            <a:rPr lang="en-MY" sz="2400" kern="1200" dirty="0" err="1"/>
            <a:t>perspektif</a:t>
          </a:r>
          <a:r>
            <a:rPr lang="en-MY" sz="2400" kern="1200" dirty="0"/>
            <a:t>…</a:t>
          </a:r>
        </a:p>
      </dsp:txBody>
      <dsp:txXfrm>
        <a:off x="765" y="1717381"/>
        <a:ext cx="2687659" cy="819736"/>
      </dsp:txXfrm>
    </dsp:sp>
    <dsp:sp modelId="{5779B83E-4BBC-4BEE-B68A-E36C22412D26}">
      <dsp:nvSpPr>
        <dsp:cNvPr id="0" name=""/>
        <dsp:cNvSpPr/>
      </dsp:nvSpPr>
      <dsp:spPr>
        <a:xfrm>
          <a:off x="3225957" y="540530"/>
          <a:ext cx="6082120" cy="8197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Sejarah </a:t>
          </a:r>
          <a:r>
            <a:rPr lang="en-MY" sz="2000" kern="1200" dirty="0" err="1"/>
            <a:t>pemikiran</a:t>
          </a:r>
          <a:r>
            <a:rPr lang="en-MY" sz="2000" kern="1200" dirty="0"/>
            <a:t> </a:t>
          </a:r>
          <a:r>
            <a:rPr lang="en-MY" sz="2000" kern="1200" dirty="0" err="1"/>
            <a:t>Eropah</a:t>
          </a:r>
          <a:r>
            <a:rPr lang="en-MY" sz="2000" kern="1200" dirty="0"/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(</a:t>
          </a:r>
          <a:r>
            <a:rPr lang="en-MY" sz="2000" kern="1200" dirty="0" err="1"/>
            <a:t>sebelum</a:t>
          </a:r>
          <a:r>
            <a:rPr lang="en-MY" sz="2000" kern="1200" dirty="0"/>
            <a:t>, </a:t>
          </a:r>
          <a:r>
            <a:rPr lang="en-MY" sz="2000" kern="1200" dirty="0" err="1"/>
            <a:t>semasa</a:t>
          </a:r>
          <a:r>
            <a:rPr lang="en-MY" sz="2000" kern="1200" dirty="0"/>
            <a:t>, </a:t>
          </a:r>
          <a:r>
            <a:rPr lang="en-MY" sz="2000" kern="1200" dirty="0" err="1"/>
            <a:t>selepas</a:t>
          </a:r>
          <a:r>
            <a:rPr lang="en-MY" sz="2000" kern="1200" dirty="0"/>
            <a:t> zaman </a:t>
          </a:r>
          <a:r>
            <a:rPr lang="en-MY" sz="2000" i="1" kern="1200" dirty="0"/>
            <a:t>Enlightenment</a:t>
          </a:r>
          <a:r>
            <a:rPr lang="en-MY" sz="2000" kern="1200" dirty="0"/>
            <a:t>)</a:t>
          </a:r>
        </a:p>
      </dsp:txBody>
      <dsp:txXfrm>
        <a:off x="3225957" y="540530"/>
        <a:ext cx="6082120" cy="819736"/>
      </dsp:txXfrm>
    </dsp:sp>
    <dsp:sp modelId="{337EE167-585A-41B4-B4C6-2803BA2C071F}">
      <dsp:nvSpPr>
        <dsp:cNvPr id="0" name=""/>
        <dsp:cNvSpPr/>
      </dsp:nvSpPr>
      <dsp:spPr>
        <a:xfrm>
          <a:off x="3225957" y="1696224"/>
          <a:ext cx="6115232" cy="8620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/>
            <a:t>Agama dan </a:t>
          </a:r>
          <a:r>
            <a:rPr lang="en-MY" sz="2900" kern="1200" dirty="0" err="1"/>
            <a:t>Kepercayaan</a:t>
          </a:r>
          <a:endParaRPr lang="en-MY" sz="2900" kern="1200" dirty="0"/>
        </a:p>
      </dsp:txBody>
      <dsp:txXfrm>
        <a:off x="3225957" y="1696224"/>
        <a:ext cx="6115232" cy="862051"/>
      </dsp:txXfrm>
    </dsp:sp>
    <dsp:sp modelId="{B56FB7BB-4B95-4FE3-886E-ED314E0D48F9}">
      <dsp:nvSpPr>
        <dsp:cNvPr id="0" name=""/>
        <dsp:cNvSpPr/>
      </dsp:nvSpPr>
      <dsp:spPr>
        <a:xfrm>
          <a:off x="3225957" y="2894233"/>
          <a:ext cx="6152322" cy="8197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900" kern="1200" dirty="0" err="1"/>
            <a:t>Kolonialisme</a:t>
          </a:r>
          <a:r>
            <a:rPr lang="en-MY" sz="2900" kern="1200" dirty="0"/>
            <a:t> dan </a:t>
          </a:r>
          <a:r>
            <a:rPr lang="en-MY" sz="2900" kern="1200" dirty="0" err="1"/>
            <a:t>Pasca</a:t>
          </a:r>
          <a:r>
            <a:rPr lang="en-MY" sz="2900" kern="1200" dirty="0"/>
            <a:t> </a:t>
          </a:r>
          <a:r>
            <a:rPr lang="en-MY" sz="2900" kern="1200" dirty="0" err="1"/>
            <a:t>kolonialisme</a:t>
          </a:r>
          <a:endParaRPr lang="en-MY" sz="2900" kern="1200" dirty="0"/>
        </a:p>
      </dsp:txBody>
      <dsp:txXfrm>
        <a:off x="3225957" y="2894233"/>
        <a:ext cx="6152322" cy="81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6F6619-D40A-4F80-9793-0966222F7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F8D3D-6614-4795-9F62-45A513345F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1C772-9A4E-41B8-AFA2-98ED321DB4A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59F01-2F94-45B7-934F-417D3F930E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99601-88E4-466A-922A-716DC698C6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56DE-02AF-4D3A-A7DF-F957F55EF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9A1B-68CC-4822-B53F-ABB4D5826619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95845-AB23-429F-BB6B-BB634305D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0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3.jpe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4.jpe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Data" Target="../diagrams/data3.xml"/><Relationship Id="rId5" Type="http://schemas.openxmlformats.org/officeDocument/2006/relationships/image" Target="../media/image8.jpeg"/><Relationship Id="rId10" Type="http://schemas.microsoft.com/office/2007/relationships/diagramDrawing" Target="../diagrams/drawing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empty picture frames on a wall">
            <a:extLst>
              <a:ext uri="{FF2B5EF4-FFF2-40B4-BE49-F238E27FC236}">
                <a16:creationId xmlns:a16="http://schemas.microsoft.com/office/drawing/2014/main" id="{D26E4C65-D325-49A1-8F7E-A50C8DA2E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" t="9815" r="8304" b="13286"/>
          <a:stretch/>
        </p:blipFill>
        <p:spPr>
          <a:xfrm>
            <a:off x="-3177" y="17073"/>
            <a:ext cx="12191695" cy="6857990"/>
          </a:xfrm>
          <a:prstGeom prst="rect">
            <a:avLst/>
          </a:prstGeom>
        </p:spPr>
      </p:pic>
      <p:pic>
        <p:nvPicPr>
          <p:cNvPr id="5" name="Picture 4" descr="HIS 136: The Scientific Revolution">
            <a:extLst>
              <a:ext uri="{FF2B5EF4-FFF2-40B4-BE49-F238E27FC236}">
                <a16:creationId xmlns:a16="http://schemas.microsoft.com/office/drawing/2014/main" id="{734E387D-FB20-449B-9387-689B947FE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r="23334"/>
          <a:stretch/>
        </p:blipFill>
        <p:spPr bwMode="auto">
          <a:xfrm>
            <a:off x="559557" y="633556"/>
            <a:ext cx="3076233" cy="46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ientific Revolution - HISTORY">
            <a:extLst>
              <a:ext uri="{FF2B5EF4-FFF2-40B4-BE49-F238E27FC236}">
                <a16:creationId xmlns:a16="http://schemas.microsoft.com/office/drawing/2014/main" id="{6C481341-A4A9-4FDC-9515-A40344F79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44258"/>
          <a:stretch/>
        </p:blipFill>
        <p:spPr bwMode="auto">
          <a:xfrm>
            <a:off x="4923691" y="674030"/>
            <a:ext cx="3076233" cy="46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story of science: The crucible of change | Nature">
            <a:extLst>
              <a:ext uri="{FF2B5EF4-FFF2-40B4-BE49-F238E27FC236}">
                <a16:creationId xmlns:a16="http://schemas.microsoft.com/office/drawing/2014/main" id="{CD4BA433-1DF0-44C8-AD87-A362C6830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r="39632" b="2447"/>
          <a:stretch/>
        </p:blipFill>
        <p:spPr bwMode="auto">
          <a:xfrm>
            <a:off x="9301894" y="661684"/>
            <a:ext cx="2641578" cy="46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BC650B5-DADB-4107-856E-98DBA05C2F29}"/>
              </a:ext>
            </a:extLst>
          </p:cNvPr>
          <p:cNvSpPr txBox="1">
            <a:spLocks/>
          </p:cNvSpPr>
          <p:nvPr/>
        </p:nvSpPr>
        <p:spPr>
          <a:xfrm>
            <a:off x="3482" y="3986212"/>
            <a:ext cx="5436338" cy="11452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tIns="180000" bIns="1080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FE"/>
                </a:solidFill>
                <a:latin typeface="Arial Nova" panose="020B0504020202020204" pitchFamily="34" charset="0"/>
              </a:rPr>
              <a:t>BAB 2 </a:t>
            </a:r>
            <a:r>
              <a:rPr lang="en-US" sz="3600" i="1" dirty="0">
                <a:solidFill>
                  <a:srgbClr val="FFFFFE"/>
                </a:solidFill>
                <a:latin typeface="Arial Nova" panose="020B0504020202020204" pitchFamily="34" charset="0"/>
              </a:rPr>
              <a:t>(</a:t>
            </a:r>
            <a:r>
              <a:rPr lang="en-US" sz="3600" i="1" cap="none" dirty="0" err="1">
                <a:solidFill>
                  <a:srgbClr val="FFFFFE"/>
                </a:solidFill>
                <a:latin typeface="Arial Nova" panose="020B0504020202020204" pitchFamily="34" charset="0"/>
              </a:rPr>
              <a:t>bahagian</a:t>
            </a:r>
            <a:r>
              <a:rPr lang="en-US" sz="3600" i="1" cap="none" dirty="0">
                <a:solidFill>
                  <a:srgbClr val="FFFFFE"/>
                </a:solidFill>
                <a:latin typeface="Arial Nova" panose="020B0504020202020204" pitchFamily="34" charset="0"/>
              </a:rPr>
              <a:t> </a:t>
            </a:r>
            <a:r>
              <a:rPr lang="en-US" sz="3600" i="1" dirty="0">
                <a:solidFill>
                  <a:srgbClr val="FFFFFE"/>
                </a:solidFill>
                <a:latin typeface="Arial Nova" panose="020B0504020202020204" pitchFamily="34" charset="0"/>
              </a:rPr>
              <a:t>2)</a:t>
            </a:r>
            <a:endParaRPr lang="ru-RU" sz="4400" i="1" dirty="0">
              <a:solidFill>
                <a:srgbClr val="FFFFFE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784CF66-9277-49F2-BD2F-BFE274F928B6}"/>
              </a:ext>
            </a:extLst>
          </p:cNvPr>
          <p:cNvSpPr txBox="1">
            <a:spLocks/>
          </p:cNvSpPr>
          <p:nvPr/>
        </p:nvSpPr>
        <p:spPr>
          <a:xfrm>
            <a:off x="229357" y="5545816"/>
            <a:ext cx="6946143" cy="11452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2"/>
                </a:solidFill>
                <a:latin typeface="Arial Nova" panose="020B0504020202020204" pitchFamily="34" charset="0"/>
              </a:rPr>
              <a:t>KONSEP ETIKA DAN ADAB DARIPADA PELBAGAI PERSPEKTIF</a:t>
            </a:r>
            <a:endParaRPr lang="ru-RU" sz="2800" b="1" dirty="0">
              <a:solidFill>
                <a:schemeClr val="bg2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680F85A-3AE1-453C-AB81-67719234CFEC}"/>
              </a:ext>
            </a:extLst>
          </p:cNvPr>
          <p:cNvSpPr txBox="1">
            <a:spLocks/>
          </p:cNvSpPr>
          <p:nvPr/>
        </p:nvSpPr>
        <p:spPr>
          <a:xfrm>
            <a:off x="3482" y="3529012"/>
            <a:ext cx="1343455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dirty="0">
                <a:solidFill>
                  <a:srgbClr val="C00000"/>
                </a:solidFill>
              </a:rPr>
              <a:t>MPU 3122</a:t>
            </a:r>
          </a:p>
          <a:p>
            <a:pPr algn="ctr"/>
            <a:endParaRPr lang="en-M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1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B7522-B852-4008-967F-8DEB9F575814}"/>
              </a:ext>
            </a:extLst>
          </p:cNvPr>
          <p:cNvSpPr txBox="1"/>
          <p:nvPr/>
        </p:nvSpPr>
        <p:spPr>
          <a:xfrm>
            <a:off x="371901" y="1152262"/>
            <a:ext cx="11302114" cy="647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US" sz="2400" b="1" dirty="0" err="1">
                <a:solidFill>
                  <a:srgbClr val="FF0000"/>
                </a:solidFill>
              </a:rPr>
              <a:t>Kesan-kesan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457200" indent="-3429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:</a:t>
            </a:r>
          </a:p>
          <a:p>
            <a:pPr marL="457200" indent="-3429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3429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3429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Inilah</a:t>
            </a:r>
            <a:r>
              <a:rPr lang="en-US" sz="2400" dirty="0"/>
              <a:t> zaman yang </a:t>
            </a:r>
            <a:r>
              <a:rPr lang="en-US" sz="2400" dirty="0" err="1"/>
              <a:t>dipenuhi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aspirasi</a:t>
            </a:r>
            <a:r>
              <a:rPr lang="en-US" sz="2400" dirty="0"/>
              <a:t> </a:t>
            </a:r>
            <a:r>
              <a:rPr lang="en-US" sz="2400" dirty="0" err="1"/>
              <a:t>pembaharuan</a:t>
            </a:r>
            <a:r>
              <a:rPr lang="en-US" sz="2400" dirty="0"/>
              <a:t> dan </a:t>
            </a:r>
            <a:r>
              <a:rPr lang="en-US" sz="2400" dirty="0" err="1"/>
              <a:t>kepercayaan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kemajuan</a:t>
            </a:r>
            <a:r>
              <a:rPr lang="en-US" sz="2400" dirty="0"/>
              <a:t>.</a:t>
            </a:r>
          </a:p>
          <a:p>
            <a:pPr marL="457200" indent="-3429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merubah</a:t>
            </a:r>
            <a:r>
              <a:rPr lang="en-US" sz="2400" dirty="0"/>
              <a:t> dunia </a:t>
            </a:r>
            <a:r>
              <a:rPr lang="en-US" sz="2400" dirty="0" err="1"/>
              <a:t>berlandaskan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.</a:t>
            </a:r>
          </a:p>
          <a:p>
            <a:pPr marL="457200" indent="-3429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342900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menjurus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kesedaran</a:t>
            </a:r>
            <a:br>
              <a:rPr lang="en-US" sz="2400" dirty="0"/>
            </a:br>
            <a:r>
              <a:rPr lang="en-US" sz="2400" b="1" dirty="0" err="1"/>
              <a:t>Revolusi</a:t>
            </a:r>
            <a:r>
              <a:rPr lang="en-US" sz="2400" b="1" dirty="0"/>
              <a:t> </a:t>
            </a:r>
            <a:r>
              <a:rPr lang="en-US" sz="2400" b="1" dirty="0" err="1"/>
              <a:t>Perancis</a:t>
            </a:r>
            <a:r>
              <a:rPr lang="en-US" sz="2400" b="1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Revolusi</a:t>
            </a:r>
            <a:r>
              <a:rPr lang="en-US" sz="2400" b="1" dirty="0"/>
              <a:t> </a:t>
            </a:r>
            <a:r>
              <a:rPr lang="en-US" sz="2400" b="1" dirty="0" err="1"/>
              <a:t>Industri</a:t>
            </a:r>
            <a:r>
              <a:rPr lang="en-US" sz="2400" b="1" dirty="0"/>
              <a:t>.</a:t>
            </a:r>
          </a:p>
          <a:p>
            <a:pPr marL="1143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</a:pPr>
            <a:endParaRPr lang="en-US" sz="2400" dirty="0"/>
          </a:p>
          <a:p>
            <a:pPr marL="114300" algn="just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D69C5-4DCD-419D-8F74-DE1425D8932C}"/>
              </a:ext>
            </a:extLst>
          </p:cNvPr>
          <p:cNvSpPr txBox="1"/>
          <p:nvPr/>
        </p:nvSpPr>
        <p:spPr>
          <a:xfrm>
            <a:off x="517985" y="490574"/>
            <a:ext cx="10621073" cy="661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Zaman Enlightenment (Zaman 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Pencerahan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C8088-F5E9-4B1B-8F4B-51DA43C1634A}"/>
              </a:ext>
            </a:extLst>
          </p:cNvPr>
          <p:cNvSpPr txBox="1"/>
          <p:nvPr/>
        </p:nvSpPr>
        <p:spPr>
          <a:xfrm>
            <a:off x="2047164" y="2480120"/>
            <a:ext cx="186461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MY" sz="2400" dirty="0" err="1">
                <a:solidFill>
                  <a:schemeClr val="bg1"/>
                </a:solidFill>
              </a:rPr>
              <a:t>kebudayaan</a:t>
            </a:r>
            <a:endParaRPr lang="en-MY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82916-E3D3-4EA6-B7D2-73091BDA0851}"/>
              </a:ext>
            </a:extLst>
          </p:cNvPr>
          <p:cNvSpPr txBox="1"/>
          <p:nvPr/>
        </p:nvSpPr>
        <p:spPr>
          <a:xfrm>
            <a:off x="4231387" y="2480119"/>
            <a:ext cx="169148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MY" sz="2400" dirty="0" err="1">
                <a:solidFill>
                  <a:schemeClr val="bg1"/>
                </a:solidFill>
              </a:rPr>
              <a:t>cara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befikir</a:t>
            </a:r>
            <a:endParaRPr lang="en-MY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A8E61-A0EC-4ABF-963C-063AF0009939}"/>
              </a:ext>
            </a:extLst>
          </p:cNvPr>
          <p:cNvSpPr txBox="1"/>
          <p:nvPr/>
        </p:nvSpPr>
        <p:spPr>
          <a:xfrm>
            <a:off x="6242486" y="2480119"/>
            <a:ext cx="477566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MY" sz="2400" dirty="0" err="1">
                <a:solidFill>
                  <a:schemeClr val="bg1"/>
                </a:solidFill>
              </a:rPr>
              <a:t>keteguhan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terhadap</a:t>
            </a:r>
            <a:r>
              <a:rPr lang="en-MY" sz="2400" dirty="0">
                <a:solidFill>
                  <a:schemeClr val="bg1"/>
                </a:solidFill>
              </a:rPr>
              <a:t> </a:t>
            </a:r>
            <a:r>
              <a:rPr lang="en-MY" sz="2400" dirty="0" err="1">
                <a:solidFill>
                  <a:schemeClr val="bg1"/>
                </a:solidFill>
              </a:rPr>
              <a:t>kepercayaan</a:t>
            </a:r>
            <a:endParaRPr lang="en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AF431F-0EA8-468C-B5D9-585E5ECC48CD}"/>
              </a:ext>
            </a:extLst>
          </p:cNvPr>
          <p:cNvSpPr txBox="1"/>
          <p:nvPr/>
        </p:nvSpPr>
        <p:spPr>
          <a:xfrm>
            <a:off x="391235" y="165352"/>
            <a:ext cx="11409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Revolusi</a:t>
            </a:r>
            <a:r>
              <a:rPr lang="en-MY" sz="2400" dirty="0"/>
              <a:t> = </a:t>
            </a:r>
            <a:r>
              <a:rPr lang="en-MY" sz="2400" dirty="0" err="1"/>
              <a:t>perubahan</a:t>
            </a:r>
            <a:r>
              <a:rPr lang="en-MY" sz="2400" dirty="0"/>
              <a:t> </a:t>
            </a:r>
            <a:r>
              <a:rPr lang="en-MY" sz="2400" dirty="0" err="1"/>
              <a:t>sebuah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, system </a:t>
            </a:r>
            <a:r>
              <a:rPr lang="en-MY" sz="2400" dirty="0" err="1"/>
              <a:t>politik</a:t>
            </a:r>
            <a:r>
              <a:rPr lang="en-MY" sz="2400" dirty="0"/>
              <a:t>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yang </a:t>
            </a:r>
            <a:r>
              <a:rPr lang="en-MY" sz="2400" dirty="0" err="1"/>
              <a:t>dilakukan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RADIKAL </a:t>
            </a:r>
            <a:r>
              <a:rPr lang="en-MY" sz="2400" dirty="0" err="1"/>
              <a:t>atau</a:t>
            </a:r>
            <a:r>
              <a:rPr lang="en-MY" sz="2400" dirty="0"/>
              <a:t> </a:t>
            </a:r>
            <a:r>
              <a:rPr lang="en-MY" sz="2400" dirty="0" err="1"/>
              <a:t>kekerasan</a:t>
            </a:r>
            <a:r>
              <a:rPr lang="en-MY" sz="2400" dirty="0"/>
              <a:t>. </a:t>
            </a:r>
            <a:r>
              <a:rPr lang="en-MY" sz="2400" dirty="0" err="1"/>
              <a:t>Perubahan</a:t>
            </a:r>
            <a:r>
              <a:rPr lang="en-MY" sz="2400" dirty="0"/>
              <a:t> yang </a:t>
            </a:r>
            <a:r>
              <a:rPr lang="en-MY" sz="2400" dirty="0" err="1"/>
              <a:t>menyeluruh</a:t>
            </a:r>
            <a:r>
              <a:rPr lang="en-MY" sz="2400" dirty="0"/>
              <a:t> dan </a:t>
            </a:r>
            <a:r>
              <a:rPr lang="en-MY" sz="2400" dirty="0" err="1"/>
              <a:t>mendadak</a:t>
            </a:r>
            <a:r>
              <a:rPr lang="en-MY" sz="2400" dirty="0"/>
              <a:t> </a:t>
            </a:r>
            <a:r>
              <a:rPr lang="en-MY" sz="2400" dirty="0" err="1"/>
              <a:t>terhadap</a:t>
            </a:r>
            <a:r>
              <a:rPr lang="en-MY" sz="2400" dirty="0"/>
              <a:t> </a:t>
            </a:r>
            <a:r>
              <a:rPr lang="en-MY" sz="2400" dirty="0" err="1"/>
              <a:t>cara</a:t>
            </a:r>
            <a:r>
              <a:rPr lang="en-MY" sz="2400" dirty="0"/>
              <a:t> </a:t>
            </a:r>
            <a:r>
              <a:rPr lang="en-MY" sz="2400" dirty="0" err="1"/>
              <a:t>berfikir</a:t>
            </a:r>
            <a:r>
              <a:rPr lang="en-MY" sz="2400" dirty="0"/>
              <a:t> dan </a:t>
            </a:r>
            <a:r>
              <a:rPr lang="en-MY" sz="2400" dirty="0" err="1"/>
              <a:t>bertindak</a:t>
            </a:r>
            <a:r>
              <a:rPr lang="en-MY" sz="2400" dirty="0"/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3D6780-98CA-4076-9B43-39B190029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206471"/>
              </p:ext>
            </p:extLst>
          </p:nvPr>
        </p:nvGraphicFramePr>
        <p:xfrm>
          <a:off x="391235" y="1365681"/>
          <a:ext cx="11304896" cy="595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rench Revolution Timeline: Simple Overview of Major Events">
            <a:extLst>
              <a:ext uri="{FF2B5EF4-FFF2-40B4-BE49-F238E27FC236}">
                <a16:creationId xmlns:a16="http://schemas.microsoft.com/office/drawing/2014/main" id="{08C5F2D8-F9A0-4F10-92CE-77BD26B6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1" y="3710484"/>
            <a:ext cx="5001148" cy="28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ise of the Machines: Pros and Cons of the Industrial Revolution |  Britannica">
            <a:extLst>
              <a:ext uri="{FF2B5EF4-FFF2-40B4-BE49-F238E27FC236}">
                <a16:creationId xmlns:a16="http://schemas.microsoft.com/office/drawing/2014/main" id="{99892C9D-7E30-4EC0-88B2-908F210B1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b="13760"/>
          <a:stretch/>
        </p:blipFill>
        <p:spPr bwMode="auto">
          <a:xfrm>
            <a:off x="7058508" y="3593158"/>
            <a:ext cx="4906032" cy="30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6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rench Revolution Timeline: Simple Overview of Major Events">
            <a:extLst>
              <a:ext uri="{FF2B5EF4-FFF2-40B4-BE49-F238E27FC236}">
                <a16:creationId xmlns:a16="http://schemas.microsoft.com/office/drawing/2014/main" id="{18BE07E8-D11A-73E3-AD63-F64FCB543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39A1C8-E2C3-45CD-8135-66303468F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723499"/>
              </p:ext>
            </p:extLst>
          </p:nvPr>
        </p:nvGraphicFramePr>
        <p:xfrm>
          <a:off x="664306" y="521697"/>
          <a:ext cx="9482994" cy="569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1150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252BEA-7730-4051-BF0B-38C5F91A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678488-D20C-4BA5-8F42-A5909943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5530B8-591B-4CA8-83B4-FBC723A16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Rise of the Machines: Pros and Cons of the Industrial Revolution |  Britannica">
            <a:extLst>
              <a:ext uri="{FF2B5EF4-FFF2-40B4-BE49-F238E27FC236}">
                <a16:creationId xmlns:a16="http://schemas.microsoft.com/office/drawing/2014/main" id="{5BCDA976-F7E2-84AB-331D-841A93A53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2" r="-1" b="11263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39A1C8-E2C3-45CD-8135-66303468F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777503"/>
              </p:ext>
            </p:extLst>
          </p:nvPr>
        </p:nvGraphicFramePr>
        <p:xfrm>
          <a:off x="193007" y="475968"/>
          <a:ext cx="10545097" cy="556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2542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636558-C8E1-497D-899B-EC5D4F568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63B95-15CD-494A-AAFD-51E9B8C18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B1825-95E2-4472-92BE-82A042DA6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9CF6E9-0591-E1DA-5F37-D17C46A09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849855"/>
              </p:ext>
            </p:extLst>
          </p:nvPr>
        </p:nvGraphicFramePr>
        <p:xfrm>
          <a:off x="958754" y="1028700"/>
          <a:ext cx="9379046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6CC0802F-7921-71FE-F995-B93D5A81C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71146" y="793750"/>
            <a:ext cx="1562100" cy="156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4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92E2BD-20F6-412A-8C15-D4F03E09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F8213-BACB-42DC-B21F-DC2EC5648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9B83E-4BBC-4BEE-B68A-E36C2241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FA90B-34BD-4E28-B47B-382D0778B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EE167-585A-41B4-B4C6-2803BA2C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1892B-2CCF-4F47-8E7C-5E456FB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FB7BB-4B95-4FE3-886E-ED314E0D4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0153FC-8026-48CB-8357-FFBBEEA8E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209771"/>
              </p:ext>
            </p:extLst>
          </p:nvPr>
        </p:nvGraphicFramePr>
        <p:xfrm>
          <a:off x="996854" y="-279400"/>
          <a:ext cx="9379046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03CED-8790-B747-2788-C4A2ECDEE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324624"/>
              </p:ext>
            </p:extLst>
          </p:nvPr>
        </p:nvGraphicFramePr>
        <p:xfrm>
          <a:off x="-184246" y="3759200"/>
          <a:ext cx="11588846" cy="269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047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92E2BD-20F6-412A-8C15-D4F03E09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CF8213-BACB-42DC-B21F-DC2EC5648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9B83E-4BBC-4BEE-B68A-E36C22412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FA90B-34BD-4E28-B47B-382D0778B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EE167-585A-41B4-B4C6-2803BA2C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1892B-2CCF-4F47-8E7C-5E456FB7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FB7BB-4B95-4FE3-886E-ED314E0D4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B80CE-857D-4C84-B16B-871B41F5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EF1EB-F43F-4041-B62B-BCDDCA6DB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9AEEB-B985-4CAA-93DC-A26C59E43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B557A1-E13E-42E1-B0CA-B1FABD8AF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7E904-FCC6-4515-B99A-D7A3BE99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00DF26-ED9D-482B-B137-929541B07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293466-2483-4BC9-B4B6-A9349FF9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ehidupan Di Bandar Pada Zaman Gelap Di Eropah - YouTube">
            <a:extLst>
              <a:ext uri="{FF2B5EF4-FFF2-40B4-BE49-F238E27FC236}">
                <a16:creationId xmlns:a16="http://schemas.microsoft.com/office/drawing/2014/main" id="{35499AB9-61E3-165C-3397-4EDB9066F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r="1" b="1"/>
          <a:stretch/>
        </p:blipFill>
        <p:spPr bwMode="auto">
          <a:xfrm>
            <a:off x="338837" y="177965"/>
            <a:ext cx="4436363" cy="21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5 Fakta Periode Renaissance, Masa Kejayaan Sains dan Seni">
            <a:extLst>
              <a:ext uri="{FF2B5EF4-FFF2-40B4-BE49-F238E27FC236}">
                <a16:creationId xmlns:a16="http://schemas.microsoft.com/office/drawing/2014/main" id="{56354D63-7E79-6FFB-1875-3A90FB6F3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585"/>
          <a:stretch/>
        </p:blipFill>
        <p:spPr bwMode="auto">
          <a:xfrm>
            <a:off x="3717038" y="4463610"/>
            <a:ext cx="4436362" cy="21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at Was 'The Enlightenment'?">
            <a:extLst>
              <a:ext uri="{FF2B5EF4-FFF2-40B4-BE49-F238E27FC236}">
                <a16:creationId xmlns:a16="http://schemas.microsoft.com/office/drawing/2014/main" id="{A7A4CB71-30C3-EB0E-3D0E-2E25BE5FD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r="1" b="10785"/>
          <a:stretch/>
        </p:blipFill>
        <p:spPr bwMode="auto">
          <a:xfrm>
            <a:off x="7416802" y="178583"/>
            <a:ext cx="4648198" cy="221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112E0D-35C2-4D2B-B72B-F35887F63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697083"/>
              </p:ext>
            </p:extLst>
          </p:nvPr>
        </p:nvGraphicFramePr>
        <p:xfrm>
          <a:off x="-1015513" y="767898"/>
          <a:ext cx="13376968" cy="56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914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A7FA3-0F65-4B25-8D44-6FCB8658E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2DDDE-A1A3-4071-B2E6-C6B8FA9B5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76BD7-D1BF-4796-8ADC-F7B93349C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99D06-D759-4ED5-AC37-4A5E1708D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52F00-12B4-4C11-9156-8B31D2626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9C5DC-E6C4-407F-AA2D-1B9476F76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ehidupan Di Bandar Pada Zaman Gelap Di Eropah - YouTube">
            <a:extLst>
              <a:ext uri="{FF2B5EF4-FFF2-40B4-BE49-F238E27FC236}">
                <a16:creationId xmlns:a16="http://schemas.microsoft.com/office/drawing/2014/main" id="{F4A2867E-E858-F3D5-3631-7CEC885A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r="1" b="1"/>
          <a:stretch/>
        </p:blipFill>
        <p:spPr bwMode="auto">
          <a:xfrm>
            <a:off x="2269237" y="1247835"/>
            <a:ext cx="7653528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41E35A-5850-E412-D091-E255A608FD27}"/>
              </a:ext>
            </a:extLst>
          </p:cNvPr>
          <p:cNvSpPr/>
          <p:nvPr/>
        </p:nvSpPr>
        <p:spPr>
          <a:xfrm>
            <a:off x="3201288" y="4938552"/>
            <a:ext cx="57894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5">
                    <a:lumMod val="75000"/>
                  </a:schemeClr>
                </a:solidFill>
              </a:rPr>
              <a:t>ZAMAN GELAP (THE DARK AGE)</a:t>
            </a:r>
            <a:endParaRPr lang="en-US" sz="2400" b="1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521C0-066C-8E19-A82C-C2014D77AE03}"/>
              </a:ext>
            </a:extLst>
          </p:cNvPr>
          <p:cNvSpPr txBox="1"/>
          <p:nvPr/>
        </p:nvSpPr>
        <p:spPr>
          <a:xfrm>
            <a:off x="166586" y="228728"/>
            <a:ext cx="163771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Kejatuhan</a:t>
            </a:r>
            <a:r>
              <a:rPr lang="en-MY" sz="2400" dirty="0"/>
              <a:t> </a:t>
            </a:r>
            <a:r>
              <a:rPr lang="en-MY" sz="2400" dirty="0" err="1"/>
              <a:t>Eropah</a:t>
            </a:r>
            <a:endParaRPr lang="en-MY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F310F-6011-AB3E-A443-781F223C2BE9}"/>
              </a:ext>
            </a:extLst>
          </p:cNvPr>
          <p:cNvSpPr txBox="1"/>
          <p:nvPr/>
        </p:nvSpPr>
        <p:spPr>
          <a:xfrm>
            <a:off x="2355830" y="99817"/>
            <a:ext cx="3867618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Kemorosotan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pentadbiran</a:t>
            </a:r>
            <a:r>
              <a:rPr lang="en-MY" sz="2400" dirty="0"/>
              <a:t>, </a:t>
            </a:r>
            <a:r>
              <a:rPr lang="en-MY" sz="2400" dirty="0" err="1"/>
              <a:t>perdagangan</a:t>
            </a:r>
            <a:r>
              <a:rPr lang="en-MY" sz="2400" dirty="0"/>
              <a:t>, </a:t>
            </a:r>
            <a:r>
              <a:rPr lang="en-MY" sz="2400" dirty="0" err="1"/>
              <a:t>corak</a:t>
            </a:r>
            <a:r>
              <a:rPr lang="en-MY" sz="2400" dirty="0"/>
              <a:t> </a:t>
            </a:r>
            <a:r>
              <a:rPr lang="en-MY" sz="2400" dirty="0" err="1"/>
              <a:t>hidup</a:t>
            </a:r>
            <a:r>
              <a:rPr lang="en-MY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75ED3-77D0-4A86-A98B-3585B339B8EC}"/>
              </a:ext>
            </a:extLst>
          </p:cNvPr>
          <p:cNvSpPr txBox="1"/>
          <p:nvPr/>
        </p:nvSpPr>
        <p:spPr>
          <a:xfrm>
            <a:off x="9220870" y="169216"/>
            <a:ext cx="2490479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Kemunduran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, </a:t>
            </a:r>
            <a:r>
              <a:rPr lang="en-MY" sz="2400" dirty="0" err="1"/>
              <a:t>akses</a:t>
            </a:r>
            <a:r>
              <a:rPr lang="en-MY" sz="2400" dirty="0"/>
              <a:t> </a:t>
            </a:r>
            <a:r>
              <a:rPr lang="en-MY" sz="2400" dirty="0" err="1"/>
              <a:t>terhadap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/>
              <a:t>baru</a:t>
            </a:r>
            <a:r>
              <a:rPr lang="en-MY" sz="2400" dirty="0"/>
              <a:t> </a:t>
            </a:r>
            <a:r>
              <a:rPr lang="en-MY" sz="2400" dirty="0" err="1"/>
              <a:t>disekat</a:t>
            </a:r>
            <a:endParaRPr lang="en-MY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9E5AC-1EA3-DF6C-1897-F49A24A87710}"/>
              </a:ext>
            </a:extLst>
          </p:cNvPr>
          <p:cNvSpPr txBox="1"/>
          <p:nvPr/>
        </p:nvSpPr>
        <p:spPr>
          <a:xfrm>
            <a:off x="6774981" y="265557"/>
            <a:ext cx="163771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berfikiran</a:t>
            </a:r>
            <a:r>
              <a:rPr lang="en-MY" sz="2400" dirty="0"/>
              <a:t> </a:t>
            </a:r>
            <a:r>
              <a:rPr lang="en-MY" sz="2400" dirty="0" err="1"/>
              <a:t>terbuka</a:t>
            </a:r>
            <a:endParaRPr lang="en-MY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902BC-B315-065A-1710-5CDB32C394B4}"/>
              </a:ext>
            </a:extLst>
          </p:cNvPr>
          <p:cNvSpPr txBox="1"/>
          <p:nvPr/>
        </p:nvSpPr>
        <p:spPr>
          <a:xfrm>
            <a:off x="9852162" y="2025590"/>
            <a:ext cx="1879055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Dikongkong</a:t>
            </a:r>
            <a:r>
              <a:rPr lang="en-MY" sz="2400" dirty="0"/>
              <a:t> oleh </a:t>
            </a:r>
            <a:r>
              <a:rPr lang="en-MY" sz="2400" dirty="0" err="1"/>
              <a:t>pihak</a:t>
            </a:r>
            <a:r>
              <a:rPr lang="en-MY" sz="2400" dirty="0"/>
              <a:t> </a:t>
            </a:r>
            <a:r>
              <a:rPr lang="en-MY" sz="2400" dirty="0" err="1"/>
              <a:t>gereja</a:t>
            </a:r>
            <a:r>
              <a:rPr lang="en-MY" sz="2400" dirty="0"/>
              <a:t> dan </a:t>
            </a:r>
            <a:r>
              <a:rPr lang="en-MY" sz="2400" dirty="0" err="1"/>
              <a:t>paderi</a:t>
            </a:r>
            <a:endParaRPr lang="en-MY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139D-E919-6F95-1A04-DC239581465C}"/>
              </a:ext>
            </a:extLst>
          </p:cNvPr>
          <p:cNvSpPr txBox="1"/>
          <p:nvPr/>
        </p:nvSpPr>
        <p:spPr>
          <a:xfrm>
            <a:off x="9780328" y="4187924"/>
            <a:ext cx="2245088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Tiada</a:t>
            </a:r>
            <a:r>
              <a:rPr lang="en-MY" sz="2400" dirty="0"/>
              <a:t> </a:t>
            </a:r>
            <a:r>
              <a:rPr lang="en-MY" sz="2400" dirty="0" err="1"/>
              <a:t>perkembangan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endParaRPr lang="en-MY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4D4E5-E276-F84A-51F1-1A8661EBECAC}"/>
              </a:ext>
            </a:extLst>
          </p:cNvPr>
          <p:cNvSpPr txBox="1"/>
          <p:nvPr/>
        </p:nvSpPr>
        <p:spPr>
          <a:xfrm>
            <a:off x="7730267" y="5472640"/>
            <a:ext cx="2088173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Sistem</a:t>
            </a:r>
            <a:r>
              <a:rPr lang="en-MY" sz="2400" dirty="0"/>
              <a:t> </a:t>
            </a:r>
            <a:r>
              <a:rPr lang="en-MY" sz="2400" dirty="0" err="1"/>
              <a:t>pemerintahan</a:t>
            </a:r>
            <a:r>
              <a:rPr lang="en-MY" sz="2400" dirty="0"/>
              <a:t> </a:t>
            </a:r>
            <a:r>
              <a:rPr lang="en-MY" sz="2400" i="1" dirty="0"/>
              <a:t>Old </a:t>
            </a:r>
            <a:r>
              <a:rPr lang="en-MY" sz="2400" i="1" dirty="0" err="1"/>
              <a:t>Regim</a:t>
            </a:r>
            <a:endParaRPr lang="en-MY" sz="2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5A423-FF3F-1B85-52A7-6FA5A3AE2A7E}"/>
              </a:ext>
            </a:extLst>
          </p:cNvPr>
          <p:cNvSpPr txBox="1"/>
          <p:nvPr/>
        </p:nvSpPr>
        <p:spPr>
          <a:xfrm>
            <a:off x="118980" y="1871734"/>
            <a:ext cx="234899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/>
              <a:t>Kurang </a:t>
            </a:r>
            <a:r>
              <a:rPr lang="en-MY" sz="2400" dirty="0" err="1"/>
              <a:t>perlindungan</a:t>
            </a:r>
            <a:r>
              <a:rPr lang="en-MY" sz="2400" dirty="0"/>
              <a:t> </a:t>
            </a:r>
            <a:r>
              <a:rPr lang="en-MY" sz="2400" dirty="0" err="1"/>
              <a:t>undang</a:t>
            </a:r>
            <a:r>
              <a:rPr lang="en-MY" sz="2400" dirty="0"/>
              <a:t> </a:t>
            </a:r>
            <a:r>
              <a:rPr lang="en-MY" sz="2400" dirty="0" err="1"/>
              <a:t>undang</a:t>
            </a:r>
            <a:endParaRPr lang="en-MY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64B45-F823-F2B9-980C-E1A2B0EAD7D5}"/>
              </a:ext>
            </a:extLst>
          </p:cNvPr>
          <p:cNvSpPr txBox="1"/>
          <p:nvPr/>
        </p:nvSpPr>
        <p:spPr>
          <a:xfrm>
            <a:off x="89195" y="3344011"/>
            <a:ext cx="31623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Ketidakstabilan</a:t>
            </a:r>
            <a:r>
              <a:rPr lang="en-MY" sz="2400" dirty="0"/>
              <a:t> </a:t>
            </a:r>
            <a:r>
              <a:rPr lang="en-MY" sz="2400" dirty="0" err="1"/>
              <a:t>politik</a:t>
            </a:r>
            <a:r>
              <a:rPr lang="en-MY" sz="2400" dirty="0"/>
              <a:t> dan </a:t>
            </a:r>
            <a:r>
              <a:rPr lang="en-MY" sz="2400" dirty="0" err="1"/>
              <a:t>peperangan</a:t>
            </a:r>
            <a:r>
              <a:rPr lang="en-MY" sz="2400" dirty="0"/>
              <a:t> yang </a:t>
            </a:r>
            <a:r>
              <a:rPr lang="en-MY" sz="2400" dirty="0" err="1"/>
              <a:t>berpanjangan</a:t>
            </a:r>
            <a:endParaRPr lang="en-MY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E36377-0053-89D6-7C35-209EC5CB65CD}"/>
              </a:ext>
            </a:extLst>
          </p:cNvPr>
          <p:cNvSpPr txBox="1"/>
          <p:nvPr/>
        </p:nvSpPr>
        <p:spPr>
          <a:xfrm>
            <a:off x="4854748" y="5657307"/>
            <a:ext cx="248250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ketidakadilan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dan moral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3588-0E3F-57C2-FDF0-D4F5048131EA}"/>
              </a:ext>
            </a:extLst>
          </p:cNvPr>
          <p:cNvSpPr txBox="1"/>
          <p:nvPr/>
        </p:nvSpPr>
        <p:spPr>
          <a:xfrm>
            <a:off x="118980" y="5472642"/>
            <a:ext cx="4466131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Ketidakstabilan</a:t>
            </a:r>
            <a:r>
              <a:rPr lang="en-MY" sz="2400" dirty="0"/>
              <a:t> </a:t>
            </a:r>
            <a:r>
              <a:rPr lang="en-MY" sz="2400" dirty="0" err="1"/>
              <a:t>ekonomi</a:t>
            </a:r>
            <a:r>
              <a:rPr lang="en-MY" sz="2400" dirty="0"/>
              <a:t> dan </a:t>
            </a:r>
            <a:r>
              <a:rPr lang="en-MY" sz="2400" dirty="0" err="1"/>
              <a:t>penurunan</a:t>
            </a:r>
            <a:r>
              <a:rPr lang="en-MY" sz="2400" dirty="0"/>
              <a:t> </a:t>
            </a:r>
            <a:r>
              <a:rPr lang="en-MY" sz="2400" dirty="0" err="1"/>
              <a:t>perdagangan</a:t>
            </a:r>
            <a:r>
              <a:rPr lang="en-MY" sz="2400" dirty="0"/>
              <a:t> </a:t>
            </a:r>
            <a:r>
              <a:rPr lang="en-MY" sz="2400" dirty="0" err="1"/>
              <a:t>antarabangsa</a:t>
            </a:r>
            <a:endParaRPr lang="en-MY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5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 Fakta Periode Renaissance, Masa Kejayaan Sains dan Seni">
            <a:extLst>
              <a:ext uri="{FF2B5EF4-FFF2-40B4-BE49-F238E27FC236}">
                <a16:creationId xmlns:a16="http://schemas.microsoft.com/office/drawing/2014/main" id="{7B92015B-7626-5B45-F1DA-F3DB25C9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585"/>
          <a:stretch/>
        </p:blipFill>
        <p:spPr bwMode="auto">
          <a:xfrm>
            <a:off x="2269237" y="1247835"/>
            <a:ext cx="7653528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7BCD0E-44BF-7BB3-4C85-5CD0E4A2B982}"/>
              </a:ext>
            </a:extLst>
          </p:cNvPr>
          <p:cNvSpPr/>
          <p:nvPr/>
        </p:nvSpPr>
        <p:spPr>
          <a:xfrm>
            <a:off x="3201288" y="4938552"/>
            <a:ext cx="57894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5">
                    <a:lumMod val="75000"/>
                  </a:schemeClr>
                </a:solidFill>
              </a:rPr>
              <a:t>ZAMAN RENAISSANCE</a:t>
            </a:r>
            <a:endParaRPr lang="en-US" sz="2400" b="1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2A7C4-2AAF-C1AD-E944-04885880C0A8}"/>
              </a:ext>
            </a:extLst>
          </p:cNvPr>
          <p:cNvSpPr txBox="1"/>
          <p:nvPr/>
        </p:nvSpPr>
        <p:spPr>
          <a:xfrm>
            <a:off x="445088" y="348104"/>
            <a:ext cx="27562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 err="1"/>
              <a:t>Cendiakiawan</a:t>
            </a:r>
            <a:r>
              <a:rPr lang="en-MY" sz="2400" dirty="0"/>
              <a:t> dan </a:t>
            </a:r>
            <a:r>
              <a:rPr lang="en-MY" sz="2400" dirty="0" err="1"/>
              <a:t>ahli</a:t>
            </a:r>
            <a:r>
              <a:rPr lang="en-MY" sz="2400" dirty="0"/>
              <a:t> </a:t>
            </a:r>
            <a:r>
              <a:rPr lang="en-MY" sz="2400" dirty="0" err="1"/>
              <a:t>falsafah</a:t>
            </a:r>
            <a:r>
              <a:rPr lang="en-MY" sz="2400" dirty="0"/>
              <a:t> </a:t>
            </a:r>
            <a:r>
              <a:rPr lang="en-MY" sz="2400" dirty="0" err="1"/>
              <a:t>mula</a:t>
            </a:r>
            <a:r>
              <a:rPr lang="en-MY" sz="2400" dirty="0"/>
              <a:t> </a:t>
            </a:r>
            <a:r>
              <a:rPr lang="en-MY" sz="2400" dirty="0" err="1"/>
              <a:t>persoalkan</a:t>
            </a:r>
            <a:r>
              <a:rPr lang="en-MY" sz="2400" dirty="0"/>
              <a:t> </a:t>
            </a:r>
            <a:r>
              <a:rPr lang="en-MY" sz="2400" dirty="0" err="1"/>
              <a:t>isu</a:t>
            </a:r>
            <a:r>
              <a:rPr lang="en-MY" sz="2400" dirty="0"/>
              <a:t> </a:t>
            </a:r>
            <a:r>
              <a:rPr lang="en-MY" sz="2400" dirty="0" err="1"/>
              <a:t>kepercayaan</a:t>
            </a:r>
            <a:r>
              <a:rPr lang="en-MY" sz="2400" dirty="0"/>
              <a:t> dan </a:t>
            </a:r>
            <a:r>
              <a:rPr lang="en-MY" sz="2400" dirty="0" err="1"/>
              <a:t>keagamaan</a:t>
            </a:r>
            <a:r>
              <a:rPr lang="en-MY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145CE-CDCC-13ED-EB6C-8CA161700CFB}"/>
              </a:ext>
            </a:extLst>
          </p:cNvPr>
          <p:cNvSpPr txBox="1"/>
          <p:nvPr/>
        </p:nvSpPr>
        <p:spPr>
          <a:xfrm>
            <a:off x="3685920" y="319009"/>
            <a:ext cx="393641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400" dirty="0"/>
              <a:t>Revival </a:t>
            </a:r>
            <a:r>
              <a:rPr lang="en-MY" sz="2400" dirty="0" err="1"/>
              <a:t>kebudayaan</a:t>
            </a:r>
            <a:r>
              <a:rPr lang="en-MY" sz="2400" dirty="0"/>
              <a:t> dan </a:t>
            </a:r>
            <a:r>
              <a:rPr lang="en-MY" sz="2400" dirty="0" err="1"/>
              <a:t>kebangkitan</a:t>
            </a:r>
            <a:r>
              <a:rPr lang="en-MY" sz="2400" dirty="0"/>
              <a:t> </a:t>
            </a:r>
            <a:r>
              <a:rPr lang="en-MY" sz="2400" dirty="0" err="1"/>
              <a:t>seni</a:t>
            </a:r>
            <a:r>
              <a:rPr lang="en-MY" sz="2400" dirty="0"/>
              <a:t>, sastra, sains, dan </a:t>
            </a:r>
            <a:r>
              <a:rPr lang="en-MY" sz="2400" dirty="0" err="1"/>
              <a:t>pemikiran</a:t>
            </a:r>
            <a:endParaRPr lang="en-MY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1F350-5CB7-F31F-84CC-06859B3AA572}"/>
              </a:ext>
            </a:extLst>
          </p:cNvPr>
          <p:cNvSpPr txBox="1"/>
          <p:nvPr/>
        </p:nvSpPr>
        <p:spPr>
          <a:xfrm>
            <a:off x="8140413" y="233202"/>
            <a:ext cx="3936412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Munculnya seniman terkenal seperti Leonardo da Vinci, Michelangelo, dan Raphael</a:t>
            </a:r>
            <a:endParaRPr lang="en-MY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84B6B-B06B-8346-58BF-E2E43A7684C1}"/>
              </a:ext>
            </a:extLst>
          </p:cNvPr>
          <p:cNvSpPr txBox="1"/>
          <p:nvPr/>
        </p:nvSpPr>
        <p:spPr>
          <a:xfrm>
            <a:off x="8990415" y="2426174"/>
            <a:ext cx="3062484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Penerbitan dan penyebaran tulisan melalui percetakan yang baru ditemui.</a:t>
            </a:r>
            <a:endParaRPr lang="en-MY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F8553-B8DD-EC46-DC2E-F3BA1BF36880}"/>
              </a:ext>
            </a:extLst>
          </p:cNvPr>
          <p:cNvSpPr txBox="1"/>
          <p:nvPr/>
        </p:nvSpPr>
        <p:spPr>
          <a:xfrm>
            <a:off x="504994" y="2688729"/>
            <a:ext cx="2339806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Kebebasan berfikir dan kegiatan intelektual yang lebih terbuka.</a:t>
            </a:r>
            <a:endParaRPr lang="en-MY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1D573-2336-B75F-1830-75C31AD9E77D}"/>
              </a:ext>
            </a:extLst>
          </p:cNvPr>
          <p:cNvSpPr txBox="1"/>
          <p:nvPr/>
        </p:nvSpPr>
        <p:spPr>
          <a:xfrm>
            <a:off x="690329" y="5108026"/>
            <a:ext cx="3157816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Perkembangan ilmu pengetahuan dan eksplorasi pelayaran.</a:t>
            </a:r>
            <a:endParaRPr lang="en-MY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E4D17-A495-1006-618C-45248743B6EF}"/>
              </a:ext>
            </a:extLst>
          </p:cNvPr>
          <p:cNvSpPr txBox="1"/>
          <p:nvPr/>
        </p:nvSpPr>
        <p:spPr>
          <a:xfrm>
            <a:off x="7979327" y="5155717"/>
            <a:ext cx="3439454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dirty="0" err="1"/>
              <a:t>Peningkatan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 dan </a:t>
            </a:r>
            <a:r>
              <a:rPr lang="en-MY" sz="2400" dirty="0" err="1"/>
              <a:t>akses</a:t>
            </a:r>
            <a:r>
              <a:rPr lang="en-MY" sz="2400" dirty="0"/>
              <a:t> </a:t>
            </a:r>
            <a:r>
              <a:rPr lang="en-MY" sz="2400" dirty="0" err="1"/>
              <a:t>terhadap</a:t>
            </a:r>
            <a:r>
              <a:rPr lang="en-MY" sz="2400" dirty="0"/>
              <a:t> </a:t>
            </a:r>
            <a:r>
              <a:rPr lang="en-MY" sz="2400" dirty="0" err="1"/>
              <a:t>pengetahuan</a:t>
            </a:r>
            <a:r>
              <a:rPr lang="en-MY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95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Was 'The Enlightenment'?">
            <a:extLst>
              <a:ext uri="{FF2B5EF4-FFF2-40B4-BE49-F238E27FC236}">
                <a16:creationId xmlns:a16="http://schemas.microsoft.com/office/drawing/2014/main" id="{E1666AE6-01BA-7F6F-32DE-C633B542A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r="1" b="10785"/>
          <a:stretch/>
        </p:blipFill>
        <p:spPr bwMode="auto">
          <a:xfrm>
            <a:off x="2269237" y="1247835"/>
            <a:ext cx="7653528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2C2D2D-3814-FE39-8FE0-935C9FD4F9C0}"/>
              </a:ext>
            </a:extLst>
          </p:cNvPr>
          <p:cNvSpPr/>
          <p:nvPr/>
        </p:nvSpPr>
        <p:spPr>
          <a:xfrm>
            <a:off x="3201288" y="4938552"/>
            <a:ext cx="57894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5">
                    <a:lumMod val="75000"/>
                  </a:schemeClr>
                </a:solidFill>
              </a:rPr>
              <a:t>ZAMAN PENCERAHAN (ENLIGHTENMENT)</a:t>
            </a:r>
            <a:endParaRPr lang="en-US" sz="2000" b="1" cap="none" spc="0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46825-6435-E420-67EC-F0E96F27F9E9}"/>
              </a:ext>
            </a:extLst>
          </p:cNvPr>
          <p:cNvSpPr txBox="1"/>
          <p:nvPr/>
        </p:nvSpPr>
        <p:spPr>
          <a:xfrm>
            <a:off x="138961" y="1021468"/>
            <a:ext cx="1870198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000" dirty="0"/>
              <a:t>era </a:t>
            </a:r>
            <a:r>
              <a:rPr lang="en-MY" sz="2000" dirty="0" err="1"/>
              <a:t>intelektual</a:t>
            </a:r>
            <a:r>
              <a:rPr lang="en-MY" sz="2000" dirty="0"/>
              <a:t> dan </a:t>
            </a:r>
            <a:r>
              <a:rPr lang="en-MY" sz="2000" dirty="0" err="1"/>
              <a:t>budaya</a:t>
            </a:r>
            <a:endParaRPr lang="en-MY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E9E6-EB34-6ECD-20CC-F89119474174}"/>
              </a:ext>
            </a:extLst>
          </p:cNvPr>
          <p:cNvSpPr txBox="1"/>
          <p:nvPr/>
        </p:nvSpPr>
        <p:spPr>
          <a:xfrm>
            <a:off x="2289144" y="133685"/>
            <a:ext cx="3964933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terhadap</a:t>
            </a:r>
            <a:r>
              <a:rPr lang="en-MY" sz="2000" dirty="0"/>
              <a:t> </a:t>
            </a:r>
            <a:r>
              <a:rPr lang="en-MY" sz="2000" dirty="0" err="1"/>
              <a:t>kemampuan</a:t>
            </a:r>
            <a:r>
              <a:rPr lang="en-MY" sz="2000" dirty="0"/>
              <a:t> </a:t>
            </a:r>
            <a:r>
              <a:rPr lang="en-MY" sz="2000" dirty="0" err="1"/>
              <a:t>manusia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akal</a:t>
            </a:r>
            <a:r>
              <a:rPr lang="en-MY" sz="2000" dirty="0"/>
              <a:t> dan </a:t>
            </a:r>
            <a:r>
              <a:rPr lang="en-MY" sz="2000" dirty="0" err="1"/>
              <a:t>rasional</a:t>
            </a:r>
            <a:r>
              <a:rPr lang="en-MY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5EB1E-D8C8-47A3-4316-22EB735012AD}"/>
              </a:ext>
            </a:extLst>
          </p:cNvPr>
          <p:cNvSpPr txBox="1"/>
          <p:nvPr/>
        </p:nvSpPr>
        <p:spPr>
          <a:xfrm>
            <a:off x="6648683" y="146360"/>
            <a:ext cx="2429906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000" dirty="0" err="1"/>
              <a:t>Pengasingan</a:t>
            </a:r>
            <a:r>
              <a:rPr lang="en-MY" sz="2000" dirty="0"/>
              <a:t> </a:t>
            </a:r>
            <a:r>
              <a:rPr lang="en-MY" sz="2000" dirty="0" err="1"/>
              <a:t>antara</a:t>
            </a:r>
            <a:r>
              <a:rPr lang="en-MY" sz="2000" dirty="0"/>
              <a:t> agama dan </a:t>
            </a:r>
            <a:r>
              <a:rPr lang="en-MY" sz="2000" dirty="0" err="1"/>
              <a:t>hal-hal</a:t>
            </a:r>
            <a:r>
              <a:rPr lang="en-MY" sz="2000" dirty="0"/>
              <a:t> </a:t>
            </a:r>
            <a:r>
              <a:rPr lang="en-MY" sz="2000" dirty="0" err="1"/>
              <a:t>kenegaraan</a:t>
            </a:r>
            <a:endParaRPr lang="en-MY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014F9-E563-6906-42F2-3A7A4498EDA3}"/>
              </a:ext>
            </a:extLst>
          </p:cNvPr>
          <p:cNvSpPr txBox="1"/>
          <p:nvPr/>
        </p:nvSpPr>
        <p:spPr>
          <a:xfrm>
            <a:off x="9398083" y="51972"/>
            <a:ext cx="2429905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2000"/>
              <a:t>penekanan pada kebebasan berpikir dan kebebasan berbicara</a:t>
            </a:r>
            <a:endParaRPr lang="en-MY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19DA0-C2E0-E5CC-7F96-EEA8F91CFC2B}"/>
              </a:ext>
            </a:extLst>
          </p:cNvPr>
          <p:cNvSpPr txBox="1"/>
          <p:nvPr/>
        </p:nvSpPr>
        <p:spPr>
          <a:xfrm>
            <a:off x="132358" y="2355474"/>
            <a:ext cx="2167206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2000" dirty="0" err="1"/>
              <a:t>Pengenalan</a:t>
            </a:r>
            <a:r>
              <a:rPr lang="es-ES" sz="2000" dirty="0"/>
              <a:t> </a:t>
            </a:r>
            <a:r>
              <a:rPr lang="es-ES" sz="2000" dirty="0" err="1"/>
              <a:t>kepada</a:t>
            </a:r>
            <a:r>
              <a:rPr lang="es-ES" sz="2000" dirty="0"/>
              <a:t> idea </a:t>
            </a:r>
            <a:r>
              <a:rPr lang="es-ES" sz="2000" dirty="0" err="1"/>
              <a:t>baru</a:t>
            </a:r>
            <a:r>
              <a:rPr lang="es-ES" sz="2000" dirty="0"/>
              <a:t> </a:t>
            </a:r>
            <a:r>
              <a:rPr lang="es-ES" sz="2000" dirty="0" err="1"/>
              <a:t>seperti</a:t>
            </a:r>
            <a:r>
              <a:rPr lang="es-ES" sz="2000" dirty="0"/>
              <a:t> </a:t>
            </a:r>
            <a:r>
              <a:rPr lang="fi-FI" sz="2000" dirty="0"/>
              <a:t>hak asasi manusia, demokrasi, persamaan, dan toleransi</a:t>
            </a:r>
            <a:endParaRPr lang="en-MY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9D5EC-7D04-4FDB-B043-169B148AC48F}"/>
              </a:ext>
            </a:extLst>
          </p:cNvPr>
          <p:cNvSpPr txBox="1"/>
          <p:nvPr/>
        </p:nvSpPr>
        <p:spPr>
          <a:xfrm>
            <a:off x="7098223" y="5617316"/>
            <a:ext cx="5008669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000" dirty="0"/>
              <a:t>Pada </a:t>
            </a:r>
            <a:r>
              <a:rPr lang="en-MY" sz="2000" dirty="0" err="1"/>
              <a:t>mulanya</a:t>
            </a:r>
            <a:r>
              <a:rPr lang="en-MY" sz="2000" dirty="0"/>
              <a:t> </a:t>
            </a:r>
            <a:r>
              <a:rPr lang="en-MY" sz="2000" dirty="0" err="1"/>
              <a:t>sukar</a:t>
            </a:r>
            <a:r>
              <a:rPr lang="en-MY" sz="2000" dirty="0"/>
              <a:t> </a:t>
            </a:r>
            <a:r>
              <a:rPr lang="en-MY" sz="2000" dirty="0" err="1"/>
              <a:t>diterima</a:t>
            </a:r>
            <a:r>
              <a:rPr lang="en-MY" sz="2000" dirty="0"/>
              <a:t> oleh </a:t>
            </a:r>
            <a:r>
              <a:rPr lang="en-MY" sz="2000" dirty="0" err="1"/>
              <a:t>golongan</a:t>
            </a:r>
            <a:r>
              <a:rPr lang="en-MY" sz="2000" dirty="0"/>
              <a:t> </a:t>
            </a:r>
            <a:r>
              <a:rPr lang="en-MY" sz="2000" dirty="0" err="1"/>
              <a:t>hierarki</a:t>
            </a:r>
            <a:r>
              <a:rPr lang="en-MY" sz="2000" dirty="0"/>
              <a:t> </a:t>
            </a:r>
            <a:r>
              <a:rPr lang="en-MY" sz="2000" dirty="0" err="1"/>
              <a:t>rendah</a:t>
            </a:r>
            <a:r>
              <a:rPr lang="en-MY" sz="2000" dirty="0"/>
              <a:t> </a:t>
            </a:r>
            <a:r>
              <a:rPr lang="en-MY" sz="2000" dirty="0" err="1"/>
              <a:t>disebabkan</a:t>
            </a:r>
            <a:r>
              <a:rPr lang="en-MY" sz="2000" dirty="0"/>
              <a:t> oleh </a:t>
            </a:r>
            <a:r>
              <a:rPr lang="en-MY" sz="2000" dirty="0" err="1"/>
              <a:t>kebiasaan</a:t>
            </a:r>
            <a:r>
              <a:rPr lang="en-MY" sz="2000" dirty="0"/>
              <a:t> </a:t>
            </a:r>
            <a:r>
              <a:rPr lang="en-MY" sz="2000" dirty="0" err="1"/>
              <a:t>berteraskan</a:t>
            </a:r>
            <a:r>
              <a:rPr lang="en-MY" sz="2000" dirty="0"/>
              <a:t> </a:t>
            </a:r>
            <a:r>
              <a:rPr lang="en-MY" sz="2000" i="1" dirty="0"/>
              <a:t>Old Regime</a:t>
            </a:r>
            <a:endParaRPr lang="en-MY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6E8A-E74A-9221-5570-25BFF982DC51}"/>
              </a:ext>
            </a:extLst>
          </p:cNvPr>
          <p:cNvSpPr txBox="1"/>
          <p:nvPr/>
        </p:nvSpPr>
        <p:spPr>
          <a:xfrm>
            <a:off x="9808426" y="2232676"/>
            <a:ext cx="2167206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2000" dirty="0" err="1"/>
              <a:t>Pendidikan</a:t>
            </a:r>
            <a:r>
              <a:rPr lang="es-ES" sz="2000" dirty="0"/>
              <a:t> </a:t>
            </a:r>
            <a:r>
              <a:rPr lang="es-ES" sz="2000" dirty="0" err="1"/>
              <a:t>menjadi</a:t>
            </a:r>
            <a:r>
              <a:rPr lang="es-ES" sz="2000" dirty="0"/>
              <a:t> </a:t>
            </a:r>
            <a:r>
              <a:rPr lang="es-ES" sz="2000" dirty="0" err="1"/>
              <a:t>penting</a:t>
            </a:r>
            <a:r>
              <a:rPr lang="es-ES" sz="2000" dirty="0"/>
              <a:t>, </a:t>
            </a:r>
            <a:r>
              <a:rPr lang="es-ES" sz="2000" dirty="0" err="1"/>
              <a:t>pendekatan</a:t>
            </a:r>
            <a:r>
              <a:rPr lang="es-ES" sz="2000" dirty="0"/>
              <a:t> yang </a:t>
            </a:r>
            <a:r>
              <a:rPr lang="es-ES" sz="2000" dirty="0" err="1"/>
              <a:t>lebih</a:t>
            </a:r>
            <a:r>
              <a:rPr lang="es-ES" sz="2000" dirty="0"/>
              <a:t> </a:t>
            </a:r>
            <a:r>
              <a:rPr lang="es-ES" sz="2000" dirty="0" err="1"/>
              <a:t>rasional</a:t>
            </a:r>
            <a:r>
              <a:rPr lang="es-ES" sz="2000" dirty="0"/>
              <a:t>, </a:t>
            </a:r>
            <a:r>
              <a:rPr lang="es-ES" sz="2000" dirty="0" err="1"/>
              <a:t>fokus</a:t>
            </a:r>
            <a:r>
              <a:rPr lang="es-ES" sz="2000" dirty="0"/>
              <a:t> pada </a:t>
            </a:r>
            <a:r>
              <a:rPr lang="es-ES" sz="2000" dirty="0" err="1"/>
              <a:t>perkembangan</a:t>
            </a:r>
            <a:r>
              <a:rPr lang="es-ES" sz="2000" dirty="0"/>
              <a:t> </a:t>
            </a:r>
            <a:r>
              <a:rPr lang="es-ES" sz="2000" dirty="0" err="1"/>
              <a:t>individu</a:t>
            </a:r>
            <a:endParaRPr lang="en-MY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FB0DB-907B-8910-6E06-8D84170E466F}"/>
              </a:ext>
            </a:extLst>
          </p:cNvPr>
          <p:cNvSpPr txBox="1"/>
          <p:nvPr/>
        </p:nvSpPr>
        <p:spPr>
          <a:xfrm>
            <a:off x="208558" y="5679940"/>
            <a:ext cx="5366742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sv-SE" sz="2000" dirty="0"/>
              <a:t>pengaruh yang besar pada Revolusi Perancis dan mendorong gerakan pembebasan di seluruh dunia</a:t>
            </a:r>
            <a:endParaRPr lang="en-MY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B7522-B852-4008-967F-8DEB9F575814}"/>
              </a:ext>
            </a:extLst>
          </p:cNvPr>
          <p:cNvSpPr txBox="1"/>
          <p:nvPr/>
        </p:nvSpPr>
        <p:spPr>
          <a:xfrm>
            <a:off x="371901" y="1152262"/>
            <a:ext cx="11023979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Melalui</a:t>
            </a:r>
            <a:r>
              <a:rPr lang="en-US" sz="2400" dirty="0"/>
              <a:t> zaman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tokoh</a:t>
            </a:r>
            <a:r>
              <a:rPr lang="en-US" sz="2400" dirty="0"/>
              <a:t> </a:t>
            </a:r>
            <a:r>
              <a:rPr lang="en-US" sz="2400" dirty="0" err="1"/>
              <a:t>pemikir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Voltaire, </a:t>
            </a:r>
            <a:r>
              <a:rPr lang="en-US" sz="2400" dirty="0" err="1"/>
              <a:t>Mostequieu</a:t>
            </a:r>
            <a:r>
              <a:rPr lang="en-US" sz="2400" dirty="0"/>
              <a:t>, Jean Rousseau dan John Locke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D69C5-4DCD-419D-8F74-DE1425D8932C}"/>
              </a:ext>
            </a:extLst>
          </p:cNvPr>
          <p:cNvSpPr txBox="1"/>
          <p:nvPr/>
        </p:nvSpPr>
        <p:spPr>
          <a:xfrm>
            <a:off x="517985" y="490574"/>
            <a:ext cx="10621073" cy="661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Zaman Enlightenment (Zaman </a:t>
            </a:r>
            <a:r>
              <a:rPr lang="en-US" sz="3200" cap="all" dirty="0" err="1">
                <a:latin typeface="+mj-lt"/>
                <a:ea typeface="+mj-ea"/>
                <a:cs typeface="+mj-cs"/>
              </a:rPr>
              <a:t>Pencerahan</a:t>
            </a:r>
            <a:r>
              <a:rPr lang="en-US" sz="3200" cap="all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050" name="Picture 2" descr="Montesquieu | Biography, Spirit of the Laws, Separation of Powers, Books, &amp;amp;  Facts | Britannica">
            <a:extLst>
              <a:ext uri="{FF2B5EF4-FFF2-40B4-BE49-F238E27FC236}">
                <a16:creationId xmlns:a16="http://schemas.microsoft.com/office/drawing/2014/main" id="{0770F5E2-2CE0-4465-AECF-07F8B01D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2" y="2643977"/>
            <a:ext cx="2658422" cy="3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ltaire Age of Enlightenment Candide, Or, Optimism France Philosopher,  france, france, author, literature png | PNGWing">
            <a:extLst>
              <a:ext uri="{FF2B5EF4-FFF2-40B4-BE49-F238E27FC236}">
                <a16:creationId xmlns:a16="http://schemas.microsoft.com/office/drawing/2014/main" id="{199E9C65-2B4D-4A2B-8E4B-DB837EDA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20" y="2643977"/>
            <a:ext cx="2820492" cy="3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Political Philosophies of Thomas Hobbes and John Locke | University of  Tennessee at Chattanooga">
            <a:extLst>
              <a:ext uri="{FF2B5EF4-FFF2-40B4-BE49-F238E27FC236}">
                <a16:creationId xmlns:a16="http://schemas.microsoft.com/office/drawing/2014/main" id="{E8A09B4F-145B-4C86-9BC8-97F34844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91" y="2643977"/>
            <a:ext cx="2770831" cy="35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ean-jacques Rousseau 1712-78, French by Print Collector">
            <a:extLst>
              <a:ext uri="{FF2B5EF4-FFF2-40B4-BE49-F238E27FC236}">
                <a16:creationId xmlns:a16="http://schemas.microsoft.com/office/drawing/2014/main" id="{B92F0774-9F37-4CE4-A31D-4257E48C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01" y="2643977"/>
            <a:ext cx="2806885" cy="35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A7A10-62C8-4D1B-9DF1-580997047597}"/>
              </a:ext>
            </a:extLst>
          </p:cNvPr>
          <p:cNvSpPr txBox="1"/>
          <p:nvPr/>
        </p:nvSpPr>
        <p:spPr>
          <a:xfrm>
            <a:off x="699448" y="6219659"/>
            <a:ext cx="3613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Montesquieu</a:t>
            </a:r>
            <a:endParaRPr lang="en-MY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BCD1A-554A-4533-97F3-55F9C5AA7900}"/>
              </a:ext>
            </a:extLst>
          </p:cNvPr>
          <p:cNvSpPr txBox="1"/>
          <p:nvPr/>
        </p:nvSpPr>
        <p:spPr>
          <a:xfrm>
            <a:off x="3867247" y="6258929"/>
            <a:ext cx="121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Voltaire</a:t>
            </a:r>
            <a:endParaRPr lang="en-MY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42C8E7-8FB0-403A-96EC-2EFC813C5656}"/>
              </a:ext>
            </a:extLst>
          </p:cNvPr>
          <p:cNvSpPr txBox="1"/>
          <p:nvPr/>
        </p:nvSpPr>
        <p:spPr>
          <a:xfrm>
            <a:off x="6577419" y="6258929"/>
            <a:ext cx="2344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John Locke </a:t>
            </a:r>
            <a:endParaRPr lang="en-MY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6D35F-8EB7-4946-BB40-9E8D07420A68}"/>
              </a:ext>
            </a:extLst>
          </p:cNvPr>
          <p:cNvSpPr txBox="1"/>
          <p:nvPr/>
        </p:nvSpPr>
        <p:spPr>
          <a:xfrm>
            <a:off x="9449182" y="6258929"/>
            <a:ext cx="2344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Jean Rousseau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13164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DD69C5-4DCD-419D-8F74-DE1425D8932C}"/>
              </a:ext>
            </a:extLst>
          </p:cNvPr>
          <p:cNvSpPr txBox="1"/>
          <p:nvPr/>
        </p:nvSpPr>
        <p:spPr>
          <a:xfrm>
            <a:off x="2255353" y="291444"/>
            <a:ext cx="10621073" cy="661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 err="1">
                <a:latin typeface="+mj-lt"/>
                <a:ea typeface="+mj-ea"/>
                <a:cs typeface="+mj-cs"/>
              </a:rPr>
              <a:t>Penemuan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idea yang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masih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diguna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hingga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hari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ini</a:t>
            </a:r>
            <a:endParaRPr lang="en-US" sz="28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BCD1A-554A-4533-97F3-55F9C5AA7900}"/>
              </a:ext>
            </a:extLst>
          </p:cNvPr>
          <p:cNvSpPr txBox="1"/>
          <p:nvPr/>
        </p:nvSpPr>
        <p:spPr>
          <a:xfrm>
            <a:off x="373696" y="3447348"/>
            <a:ext cx="189435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Voltaire</a:t>
            </a:r>
            <a:endParaRPr lang="en-MY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4438E-9A67-64C2-8CB5-D2F116500F9E}"/>
              </a:ext>
            </a:extLst>
          </p:cNvPr>
          <p:cNvSpPr txBox="1"/>
          <p:nvPr/>
        </p:nvSpPr>
        <p:spPr>
          <a:xfrm>
            <a:off x="2381909" y="1557665"/>
            <a:ext cx="9344974" cy="2092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Prinsip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Kebebasan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Beragama</a:t>
            </a:r>
            <a:r>
              <a:rPr lang="en-MY" sz="2000" dirty="0"/>
              <a:t>: </a:t>
            </a:r>
            <a:r>
              <a:rPr lang="en-MY" sz="2000" dirty="0" err="1"/>
              <a:t>menekankan</a:t>
            </a:r>
            <a:r>
              <a:rPr lang="en-MY" sz="2000" dirty="0"/>
              <a:t> </a:t>
            </a:r>
            <a:r>
              <a:rPr lang="en-MY" sz="2000" dirty="0" err="1"/>
              <a:t>hak</a:t>
            </a:r>
            <a:r>
              <a:rPr lang="en-MY" sz="2000" dirty="0"/>
              <a:t> </a:t>
            </a:r>
            <a:r>
              <a:rPr lang="en-MY" sz="2000" dirty="0" err="1"/>
              <a:t>individu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memilih</a:t>
            </a:r>
            <a:r>
              <a:rPr lang="en-MY" sz="2000" dirty="0"/>
              <a:t> dan </a:t>
            </a:r>
            <a:r>
              <a:rPr lang="en-MY" sz="2000" dirty="0" err="1"/>
              <a:t>mengamalkan</a:t>
            </a:r>
            <a:r>
              <a:rPr lang="en-MY" sz="2000" dirty="0"/>
              <a:t> agama </a:t>
            </a:r>
            <a:r>
              <a:rPr lang="en-MY" sz="2000" dirty="0" err="1"/>
              <a:t>sesuai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</a:t>
            </a:r>
            <a:r>
              <a:rPr lang="en-MY" sz="2000" dirty="0" err="1"/>
              <a:t>tanpa</a:t>
            </a:r>
            <a:r>
              <a:rPr lang="en-MY" sz="2000" dirty="0"/>
              <a:t> </a:t>
            </a:r>
            <a:r>
              <a:rPr lang="en-MY" sz="2000" dirty="0" err="1"/>
              <a:t>takut</a:t>
            </a:r>
            <a:r>
              <a:rPr lang="en-MY" sz="2000" dirty="0"/>
              <a:t> </a:t>
            </a:r>
            <a:r>
              <a:rPr lang="en-MY" sz="2000" dirty="0" err="1"/>
              <a:t>penindasan</a:t>
            </a:r>
            <a:r>
              <a:rPr lang="en-MY" sz="2000" dirty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pembatasan</a:t>
            </a:r>
            <a:r>
              <a:rPr lang="en-MY" sz="20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Kritik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terhadap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Kekuasaan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Mutlak</a:t>
            </a:r>
            <a:r>
              <a:rPr lang="en-MY" sz="2000" dirty="0"/>
              <a:t>: </a:t>
            </a:r>
            <a:r>
              <a:rPr lang="en-MY" sz="2000" dirty="0" err="1"/>
              <a:t>menentang</a:t>
            </a:r>
            <a:r>
              <a:rPr lang="en-MY" sz="2000" dirty="0"/>
              <a:t> </a:t>
            </a:r>
            <a:r>
              <a:rPr lang="en-MY" sz="2000" dirty="0" err="1"/>
              <a:t>kekuasaan</a:t>
            </a:r>
            <a:r>
              <a:rPr lang="en-MY" sz="2000" dirty="0"/>
              <a:t> </a:t>
            </a:r>
            <a:r>
              <a:rPr lang="en-MY" sz="2000" dirty="0" err="1"/>
              <a:t>absolutisme</a:t>
            </a:r>
            <a:r>
              <a:rPr lang="en-MY" sz="2000" dirty="0"/>
              <a:t> </a:t>
            </a:r>
            <a:r>
              <a:rPr lang="en-MY" sz="2000" dirty="0" err="1"/>
              <a:t>monarki</a:t>
            </a:r>
            <a:r>
              <a:rPr lang="en-MY" sz="2000" dirty="0"/>
              <a:t> dan </a:t>
            </a:r>
            <a:r>
              <a:rPr lang="en-MY" sz="2000" dirty="0" err="1"/>
              <a:t>memperjuangkan</a:t>
            </a:r>
            <a:r>
              <a:rPr lang="en-MY" sz="2000" dirty="0"/>
              <a:t> </a:t>
            </a:r>
            <a:r>
              <a:rPr lang="en-MY" sz="2000" dirty="0" err="1"/>
              <a:t>kebebasan</a:t>
            </a:r>
            <a:r>
              <a:rPr lang="en-MY" sz="2000" dirty="0"/>
              <a:t> </a:t>
            </a:r>
            <a:r>
              <a:rPr lang="en-MY" sz="2000" dirty="0" err="1"/>
              <a:t>politik</a:t>
            </a:r>
            <a:r>
              <a:rPr lang="en-MY" sz="2000" dirty="0"/>
              <a:t>, </a:t>
            </a:r>
            <a:r>
              <a:rPr lang="en-MY" sz="2000" dirty="0" err="1"/>
              <a:t>perlindungan</a:t>
            </a:r>
            <a:r>
              <a:rPr lang="en-MY" sz="2000" dirty="0"/>
              <a:t> </a:t>
            </a:r>
            <a:r>
              <a:rPr lang="en-MY" sz="2000" dirty="0" err="1"/>
              <a:t>hak</a:t>
            </a:r>
            <a:r>
              <a:rPr lang="en-MY" sz="2000" dirty="0"/>
              <a:t> </a:t>
            </a:r>
            <a:r>
              <a:rPr lang="en-MY" sz="2000" dirty="0" err="1"/>
              <a:t>individu</a:t>
            </a:r>
            <a:r>
              <a:rPr lang="en-MY" sz="2000" dirty="0"/>
              <a:t> dan </a:t>
            </a:r>
            <a:r>
              <a:rPr lang="en-MY" sz="2000" dirty="0" err="1"/>
              <a:t>sistem</a:t>
            </a:r>
            <a:r>
              <a:rPr lang="en-MY" sz="2000" dirty="0"/>
              <a:t> </a:t>
            </a:r>
            <a:r>
              <a:rPr lang="en-MY" sz="2000" dirty="0" err="1"/>
              <a:t>pemerintahan</a:t>
            </a:r>
            <a:r>
              <a:rPr lang="en-MY" sz="2000" dirty="0"/>
              <a:t> </a:t>
            </a:r>
            <a:r>
              <a:rPr lang="en-MY" sz="2000" dirty="0" err="1"/>
              <a:t>demokrasi</a:t>
            </a:r>
            <a:endParaRPr lang="en-MY" sz="2000" dirty="0"/>
          </a:p>
        </p:txBody>
      </p:sp>
      <p:pic>
        <p:nvPicPr>
          <p:cNvPr id="3" name="Picture 4" descr="Voltaire Age of Enlightenment Candide, Or, Optimism France Philosopher,  france, france, author, literature png | PNGWing">
            <a:extLst>
              <a:ext uri="{FF2B5EF4-FFF2-40B4-BE49-F238E27FC236}">
                <a16:creationId xmlns:a16="http://schemas.microsoft.com/office/drawing/2014/main" id="{705B0458-E475-74F8-EF13-FDEDD9189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9975" r="26223" b="46990"/>
          <a:stretch/>
        </p:blipFill>
        <p:spPr bwMode="auto">
          <a:xfrm>
            <a:off x="391783" y="1557665"/>
            <a:ext cx="1858185" cy="18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56B31-782E-F846-A0F8-E4511404B32B}"/>
              </a:ext>
            </a:extLst>
          </p:cNvPr>
          <p:cNvSpPr txBox="1"/>
          <p:nvPr/>
        </p:nvSpPr>
        <p:spPr>
          <a:xfrm>
            <a:off x="2381909" y="4440204"/>
            <a:ext cx="936444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Konsep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Demokrasi</a:t>
            </a:r>
            <a:r>
              <a:rPr lang="en-MY" sz="2000" b="1" u="sng" dirty="0">
                <a:solidFill>
                  <a:srgbClr val="0070C0"/>
                </a:solidFill>
              </a:rPr>
              <a:t>: </a:t>
            </a:r>
            <a:r>
              <a:rPr lang="en-MY" sz="2000" dirty="0" err="1"/>
              <a:t>kekuasaan</a:t>
            </a:r>
            <a:r>
              <a:rPr lang="en-MY" sz="2000" dirty="0"/>
              <a:t> negara </a:t>
            </a:r>
            <a:r>
              <a:rPr lang="en-MY" sz="2000" dirty="0" err="1"/>
              <a:t>berasal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rakyat, dan </a:t>
            </a:r>
            <a:r>
              <a:rPr lang="en-MY" sz="2000" dirty="0" err="1"/>
              <a:t>suara</a:t>
            </a:r>
            <a:r>
              <a:rPr lang="en-MY" sz="2000" dirty="0"/>
              <a:t> </a:t>
            </a:r>
            <a:r>
              <a:rPr lang="en-MY" sz="2000" dirty="0" err="1"/>
              <a:t>majoriti</a:t>
            </a:r>
            <a:r>
              <a:rPr lang="en-MY" sz="2000" dirty="0"/>
              <a:t> </a:t>
            </a:r>
            <a:r>
              <a:rPr lang="en-MY" sz="2000" dirty="0" err="1"/>
              <a:t>harus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landasan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keputusan</a:t>
            </a:r>
            <a:r>
              <a:rPr lang="en-MY" sz="2000" dirty="0"/>
              <a:t> </a:t>
            </a:r>
            <a:r>
              <a:rPr lang="en-MY" sz="2000" dirty="0" err="1"/>
              <a:t>politik</a:t>
            </a:r>
            <a:r>
              <a:rPr lang="en-MY" sz="2000" dirty="0"/>
              <a:t>. </a:t>
            </a:r>
            <a:r>
              <a:rPr lang="en-MY" sz="2000" dirty="0" err="1"/>
              <a:t>Konsep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tetap</a:t>
            </a:r>
            <a:r>
              <a:rPr lang="en-MY" sz="2000" dirty="0"/>
              <a:t> </a:t>
            </a:r>
            <a:r>
              <a:rPr lang="en-MY" sz="2000" dirty="0" err="1"/>
              <a:t>relevan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 </a:t>
            </a:r>
            <a:r>
              <a:rPr lang="en-MY" sz="2000" dirty="0" err="1"/>
              <a:t>demokrasi</a:t>
            </a:r>
            <a:r>
              <a:rPr lang="en-MY" sz="2000" dirty="0"/>
              <a:t> modern.</a:t>
            </a:r>
          </a:p>
          <a:p>
            <a:pPr marL="457200" indent="-457200" algn="just">
              <a:buFont typeface="+mj-lt"/>
              <a:buAutoNum type="arabicPeriod"/>
            </a:pPr>
            <a:endParaRPr lang="en-MY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Teori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Kontrak</a:t>
            </a:r>
            <a:r>
              <a:rPr lang="en-MY" sz="2000" b="1" u="sng" dirty="0">
                <a:solidFill>
                  <a:srgbClr val="0070C0"/>
                </a:solidFill>
              </a:rPr>
              <a:t> Sosial: </a:t>
            </a:r>
            <a:r>
              <a:rPr lang="en-MY" sz="2000" dirty="0" err="1"/>
              <a:t>masyarakat</a:t>
            </a:r>
            <a:r>
              <a:rPr lang="en-MY" sz="2000" dirty="0"/>
              <a:t> </a:t>
            </a:r>
            <a:r>
              <a:rPr lang="en-MY" sz="2000" dirty="0" err="1"/>
              <a:t>berkomitmen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mematuhi</a:t>
            </a:r>
            <a:r>
              <a:rPr lang="en-MY" sz="2000" dirty="0"/>
              <a:t> </a:t>
            </a:r>
            <a:r>
              <a:rPr lang="en-MY" sz="2000" dirty="0" err="1"/>
              <a:t>peraturan-peraturan</a:t>
            </a:r>
            <a:r>
              <a:rPr lang="en-MY" sz="2000" dirty="0"/>
              <a:t> yang </a:t>
            </a:r>
            <a:r>
              <a:rPr lang="en-MY" sz="2000" dirty="0" err="1"/>
              <a:t>depersetujui</a:t>
            </a:r>
            <a:r>
              <a:rPr lang="en-MY" sz="2000" dirty="0"/>
              <a:t> </a:t>
            </a:r>
            <a:r>
              <a:rPr lang="en-MY" sz="2000" dirty="0" err="1"/>
              <a:t>bersama</a:t>
            </a:r>
            <a:r>
              <a:rPr lang="en-MY" sz="2000" dirty="0"/>
              <a:t> demi </a:t>
            </a:r>
            <a:r>
              <a:rPr lang="en-MY" sz="2000" dirty="0" err="1"/>
              <a:t>kesejahteraan</a:t>
            </a:r>
            <a:r>
              <a:rPr lang="en-MY" sz="2000" dirty="0"/>
              <a:t> </a:t>
            </a:r>
            <a:r>
              <a:rPr lang="en-MY" sz="2000" dirty="0" err="1"/>
              <a:t>bersama</a:t>
            </a:r>
            <a:r>
              <a:rPr lang="en-MY" sz="20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2B26A-9638-5D92-22BB-2C67CD4510B3}"/>
              </a:ext>
            </a:extLst>
          </p:cNvPr>
          <p:cNvSpPr txBox="1"/>
          <p:nvPr/>
        </p:nvSpPr>
        <p:spPr>
          <a:xfrm>
            <a:off x="313228" y="6251473"/>
            <a:ext cx="189435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Rousseau</a:t>
            </a:r>
            <a:endParaRPr lang="en-MY" sz="2400" dirty="0"/>
          </a:p>
        </p:txBody>
      </p:sp>
      <p:pic>
        <p:nvPicPr>
          <p:cNvPr id="13" name="Picture 8" descr="Jean-jacques Rousseau 1712-78, French by Print Collector">
            <a:extLst>
              <a:ext uri="{FF2B5EF4-FFF2-40B4-BE49-F238E27FC236}">
                <a16:creationId xmlns:a16="http://schemas.microsoft.com/office/drawing/2014/main" id="{258345D0-CC92-5D01-B896-7C6C93D75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10832" r="27045" b="44839"/>
          <a:stretch/>
        </p:blipFill>
        <p:spPr bwMode="auto">
          <a:xfrm>
            <a:off x="471048" y="4440204"/>
            <a:ext cx="1578716" cy="18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7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DD69C5-4DCD-419D-8F74-DE1425D8932C}"/>
              </a:ext>
            </a:extLst>
          </p:cNvPr>
          <p:cNvSpPr txBox="1"/>
          <p:nvPr/>
        </p:nvSpPr>
        <p:spPr>
          <a:xfrm>
            <a:off x="2280070" y="239272"/>
            <a:ext cx="10621073" cy="661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 err="1">
                <a:latin typeface="+mj-lt"/>
                <a:ea typeface="+mj-ea"/>
                <a:cs typeface="+mj-cs"/>
              </a:rPr>
              <a:t>Penemuan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idea yang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masih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diguna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hingga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hari</a:t>
            </a:r>
            <a:r>
              <a:rPr lang="en-US" sz="2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800" cap="all" dirty="0" err="1">
                <a:latin typeface="+mj-lt"/>
                <a:ea typeface="+mj-ea"/>
                <a:cs typeface="+mj-cs"/>
              </a:rPr>
              <a:t>ini</a:t>
            </a:r>
            <a:endParaRPr lang="en-US" sz="28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A7A10-62C8-4D1B-9DF1-580997047597}"/>
              </a:ext>
            </a:extLst>
          </p:cNvPr>
          <p:cNvSpPr txBox="1"/>
          <p:nvPr/>
        </p:nvSpPr>
        <p:spPr>
          <a:xfrm>
            <a:off x="266614" y="3190627"/>
            <a:ext cx="20134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Montesquieu</a:t>
            </a:r>
            <a:endParaRPr lang="en-MY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4438E-9A67-64C2-8CB5-D2F116500F9E}"/>
              </a:ext>
            </a:extLst>
          </p:cNvPr>
          <p:cNvSpPr txBox="1"/>
          <p:nvPr/>
        </p:nvSpPr>
        <p:spPr>
          <a:xfrm>
            <a:off x="2369209" y="1075065"/>
            <a:ext cx="9344974" cy="2708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Prinsip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Pemisahan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Kekuasaan</a:t>
            </a:r>
            <a:r>
              <a:rPr lang="en-MY" sz="2000" b="1" u="sng" dirty="0">
                <a:solidFill>
                  <a:srgbClr val="0070C0"/>
                </a:solidFill>
              </a:rPr>
              <a:t>: </a:t>
            </a:r>
            <a:r>
              <a:rPr lang="en-MY" sz="2000" dirty="0" err="1"/>
              <a:t>mencadangkan</a:t>
            </a:r>
            <a:r>
              <a:rPr lang="en-MY" sz="2000" dirty="0"/>
              <a:t> </a:t>
            </a:r>
            <a:r>
              <a:rPr lang="en-MY" sz="2000" dirty="0" err="1"/>
              <a:t>konsep</a:t>
            </a:r>
            <a:r>
              <a:rPr lang="en-MY" sz="2000" dirty="0"/>
              <a:t> </a:t>
            </a:r>
            <a:r>
              <a:rPr lang="en-MY" sz="2000" dirty="0" err="1"/>
              <a:t>pemisahan</a:t>
            </a:r>
            <a:r>
              <a:rPr lang="en-MY" sz="2000" dirty="0"/>
              <a:t> </a:t>
            </a:r>
            <a:r>
              <a:rPr lang="en-MY" sz="2000" dirty="0" err="1"/>
              <a:t>kekuasaan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pemerintahan</a:t>
            </a:r>
            <a:r>
              <a:rPr lang="en-MY" sz="2000" dirty="0"/>
              <a:t>, </a:t>
            </a:r>
            <a:r>
              <a:rPr lang="en-MY" sz="2000" dirty="0" err="1"/>
              <a:t>iaitu</a:t>
            </a:r>
            <a:r>
              <a:rPr lang="en-MY" sz="2000" dirty="0"/>
              <a:t> </a:t>
            </a:r>
            <a:r>
              <a:rPr lang="en-US" sz="2000" dirty="0"/>
              <a:t>legislative (</a:t>
            </a:r>
            <a:r>
              <a:rPr lang="en-US" sz="2000" dirty="0" err="1"/>
              <a:t>pembuat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), </a:t>
            </a:r>
            <a:r>
              <a:rPr lang="en-US" sz="2000" dirty="0" err="1"/>
              <a:t>eksekutif</a:t>
            </a:r>
            <a:r>
              <a:rPr lang="en-US" sz="2000" dirty="0"/>
              <a:t> (</a:t>
            </a:r>
            <a:r>
              <a:rPr lang="en-US" sz="2000" dirty="0" err="1"/>
              <a:t>pelaksana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) dan Judiciary (</a:t>
            </a:r>
            <a:r>
              <a:rPr lang="en-US" sz="2000" dirty="0" err="1"/>
              <a:t>kehakiman</a:t>
            </a:r>
            <a:r>
              <a:rPr lang="en-US" sz="2000" dirty="0"/>
              <a:t>)</a:t>
            </a:r>
            <a:r>
              <a:rPr lang="en-MY" sz="2000" dirty="0"/>
              <a:t>. </a:t>
            </a:r>
            <a:r>
              <a:rPr lang="en-MY" sz="2000" dirty="0" err="1"/>
              <a:t>bertujuan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mencegah</a:t>
            </a:r>
            <a:r>
              <a:rPr lang="en-MY" sz="2000" dirty="0"/>
              <a:t> </a:t>
            </a:r>
            <a:r>
              <a:rPr lang="en-MY" sz="2000" dirty="0" err="1"/>
              <a:t>penyalahgunaan</a:t>
            </a:r>
            <a:r>
              <a:rPr lang="en-MY" sz="2000" dirty="0"/>
              <a:t> </a:t>
            </a:r>
            <a:r>
              <a:rPr lang="en-MY" sz="2000" dirty="0" err="1"/>
              <a:t>kekuasaan</a:t>
            </a:r>
            <a:r>
              <a:rPr lang="en-MY" sz="2000" dirty="0"/>
              <a:t> oleh </a:t>
            </a:r>
            <a:r>
              <a:rPr lang="en-MY" sz="2000" dirty="0" err="1"/>
              <a:t>satu</a:t>
            </a:r>
            <a:r>
              <a:rPr lang="en-MY" sz="2000" dirty="0"/>
              <a:t> </a:t>
            </a:r>
            <a:r>
              <a:rPr lang="en-MY" sz="2000" dirty="0" err="1"/>
              <a:t>pihak</a:t>
            </a:r>
            <a:r>
              <a:rPr lang="en-MY" sz="2000" dirty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Pemerintahan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dengan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Sistem</a:t>
            </a:r>
            <a:r>
              <a:rPr lang="en-MY" sz="2000" b="1" u="sng" dirty="0">
                <a:solidFill>
                  <a:srgbClr val="0070C0"/>
                </a:solidFill>
              </a:rPr>
              <a:t> Check and Balance: </a:t>
            </a:r>
            <a:r>
              <a:rPr lang="en-MY" sz="2000" dirty="0" err="1"/>
              <a:t>setiap</a:t>
            </a:r>
            <a:r>
              <a:rPr lang="en-MY" sz="2000" dirty="0"/>
              <a:t> sector </a:t>
            </a:r>
            <a:r>
              <a:rPr lang="en-MY" sz="2000" dirty="0" err="1"/>
              <a:t>pemerintahan</a:t>
            </a:r>
            <a:r>
              <a:rPr lang="en-MY" sz="2000" dirty="0"/>
              <a:t> </a:t>
            </a:r>
            <a:r>
              <a:rPr lang="en-MY" sz="2000" dirty="0" err="1"/>
              <a:t>dapat</a:t>
            </a:r>
            <a:r>
              <a:rPr lang="en-MY" sz="2000" dirty="0"/>
              <a:t> </a:t>
            </a:r>
            <a:r>
              <a:rPr lang="en-MY" sz="2000" dirty="0" err="1"/>
              <a:t>saling</a:t>
            </a:r>
            <a:r>
              <a:rPr lang="en-MY" sz="2000" dirty="0"/>
              <a:t> </a:t>
            </a:r>
            <a:r>
              <a:rPr lang="en-MY" sz="2000" dirty="0" err="1"/>
              <a:t>mengawasi</a:t>
            </a:r>
            <a:r>
              <a:rPr lang="en-MY" sz="2000" dirty="0"/>
              <a:t> dan </a:t>
            </a:r>
            <a:r>
              <a:rPr lang="en-MY" sz="2000" dirty="0" err="1"/>
              <a:t>mengimbangi</a:t>
            </a:r>
            <a:r>
              <a:rPr lang="en-MY" sz="2000" dirty="0"/>
              <a:t> </a:t>
            </a:r>
            <a:r>
              <a:rPr lang="en-MY" sz="2000" dirty="0" err="1"/>
              <a:t>satu</a:t>
            </a:r>
            <a:r>
              <a:rPr lang="en-MY" sz="2000" dirty="0"/>
              <a:t> </a:t>
            </a:r>
            <a:r>
              <a:rPr lang="en-MY" sz="2000" dirty="0" err="1"/>
              <a:t>sama</a:t>
            </a:r>
            <a:r>
              <a:rPr lang="en-MY" sz="2000" dirty="0"/>
              <a:t> lain, </a:t>
            </a:r>
            <a:r>
              <a:rPr lang="en-MY" sz="2000" dirty="0" err="1"/>
              <a:t>melindungi</a:t>
            </a:r>
            <a:r>
              <a:rPr lang="en-MY" sz="2000" dirty="0"/>
              <a:t> </a:t>
            </a:r>
            <a:r>
              <a:rPr lang="en-MY" sz="2000" dirty="0" err="1"/>
              <a:t>masyarakat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potensi</a:t>
            </a:r>
            <a:r>
              <a:rPr lang="en-MY" sz="2000" dirty="0"/>
              <a:t> </a:t>
            </a:r>
            <a:r>
              <a:rPr lang="en-MY" sz="2000" dirty="0" err="1"/>
              <a:t>penyalahgunaan</a:t>
            </a:r>
            <a:r>
              <a:rPr lang="en-MY" sz="2000" dirty="0"/>
              <a:t> </a:t>
            </a:r>
            <a:r>
              <a:rPr lang="en-MY" sz="2000" dirty="0" err="1"/>
              <a:t>kekuasaan</a:t>
            </a:r>
            <a:r>
              <a:rPr lang="en-MY" sz="2000" dirty="0"/>
              <a:t> oleh </a:t>
            </a:r>
            <a:r>
              <a:rPr lang="en-MY" sz="2000" dirty="0" err="1"/>
              <a:t>pemerintah</a:t>
            </a:r>
            <a:r>
              <a:rPr lang="en-MY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56B31-782E-F846-A0F8-E4511404B32B}"/>
              </a:ext>
            </a:extLst>
          </p:cNvPr>
          <p:cNvSpPr txBox="1"/>
          <p:nvPr/>
        </p:nvSpPr>
        <p:spPr>
          <a:xfrm>
            <a:off x="2369209" y="3957604"/>
            <a:ext cx="9364443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MY" sz="2000" b="1" u="sng" dirty="0">
                <a:solidFill>
                  <a:srgbClr val="0070C0"/>
                </a:solidFill>
              </a:rPr>
              <a:t>Hak </a:t>
            </a:r>
            <a:r>
              <a:rPr lang="en-MY" sz="2000" b="1" u="sng" dirty="0" err="1">
                <a:solidFill>
                  <a:srgbClr val="0070C0"/>
                </a:solidFill>
              </a:rPr>
              <a:t>Asasi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Manusia</a:t>
            </a:r>
            <a:r>
              <a:rPr lang="en-MY" sz="2000" b="1" u="sng" dirty="0">
                <a:solidFill>
                  <a:srgbClr val="0070C0"/>
                </a:solidFill>
              </a:rPr>
              <a:t>: </a:t>
            </a:r>
            <a:r>
              <a:rPr lang="en-MY" sz="2000" dirty="0" err="1"/>
              <a:t>individu</a:t>
            </a:r>
            <a:r>
              <a:rPr lang="en-MY" sz="2000" dirty="0"/>
              <a:t> </a:t>
            </a:r>
            <a:r>
              <a:rPr lang="en-MY" sz="2000" dirty="0" err="1"/>
              <a:t>memiliki</a:t>
            </a:r>
            <a:r>
              <a:rPr lang="en-MY" sz="2000" dirty="0"/>
              <a:t> </a:t>
            </a:r>
            <a:r>
              <a:rPr lang="en-MY" sz="2000" dirty="0" err="1"/>
              <a:t>hak-hak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hidup</a:t>
            </a:r>
            <a:r>
              <a:rPr lang="en-MY" sz="2000" dirty="0"/>
              <a:t> </a:t>
            </a:r>
            <a:r>
              <a:rPr lang="en-MY" sz="2000" dirty="0" err="1"/>
              <a:t>seperti</a:t>
            </a:r>
            <a:r>
              <a:rPr lang="en-MY" sz="2000" dirty="0"/>
              <a:t> </a:t>
            </a:r>
            <a:r>
              <a:rPr lang="en-MY" sz="2000" dirty="0" err="1"/>
              <a:t>hak</a:t>
            </a:r>
            <a:r>
              <a:rPr lang="en-MY" sz="2000" dirty="0"/>
              <a:t> </a:t>
            </a:r>
            <a:r>
              <a:rPr lang="en-MY" sz="2000" dirty="0" err="1"/>
              <a:t>kebebasan</a:t>
            </a:r>
            <a:r>
              <a:rPr lang="en-MY" sz="2000" dirty="0"/>
              <a:t>, </a:t>
            </a:r>
            <a:r>
              <a:rPr lang="en-MY" sz="2000" dirty="0" err="1"/>
              <a:t>hak</a:t>
            </a:r>
            <a:r>
              <a:rPr lang="en-MY" sz="2000" dirty="0"/>
              <a:t> </a:t>
            </a:r>
            <a:r>
              <a:rPr lang="en-MY" sz="2000" dirty="0" err="1"/>
              <a:t>properti</a:t>
            </a:r>
            <a:r>
              <a:rPr lang="en-MY" sz="2000" dirty="0"/>
              <a:t>, dan </a:t>
            </a:r>
            <a:r>
              <a:rPr lang="en-MY" sz="2000" dirty="0" err="1"/>
              <a:t>hak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hidup</a:t>
            </a:r>
            <a:r>
              <a:rPr lang="en-MY" sz="2000" dirty="0"/>
              <a:t>. </a:t>
            </a:r>
            <a:r>
              <a:rPr lang="en-MY" sz="2000" dirty="0" err="1"/>
              <a:t>Asas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banyak</a:t>
            </a:r>
            <a:r>
              <a:rPr lang="en-MY" sz="2000" dirty="0"/>
              <a:t> </a:t>
            </a:r>
            <a:r>
              <a:rPr lang="en-MY" sz="2000" dirty="0" err="1"/>
              <a:t>hak</a:t>
            </a:r>
            <a:r>
              <a:rPr lang="en-MY" sz="2000" dirty="0"/>
              <a:t> </a:t>
            </a:r>
            <a:r>
              <a:rPr lang="en-MY" sz="2000" dirty="0" err="1"/>
              <a:t>asasi</a:t>
            </a:r>
            <a:r>
              <a:rPr lang="en-MY" sz="2000" dirty="0"/>
              <a:t> </a:t>
            </a:r>
            <a:r>
              <a:rPr lang="en-MY" sz="2000" dirty="0" err="1"/>
              <a:t>manusia</a:t>
            </a:r>
            <a:r>
              <a:rPr lang="en-MY" sz="2000" dirty="0"/>
              <a:t> </a:t>
            </a:r>
            <a:r>
              <a:rPr lang="en-MY" sz="2000" dirty="0" err="1"/>
              <a:t>kini</a:t>
            </a:r>
            <a:endParaRPr lang="en-MY" sz="20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MY" sz="2000" b="1" u="sng" dirty="0" err="1">
                <a:solidFill>
                  <a:srgbClr val="0070C0"/>
                </a:solidFill>
              </a:rPr>
              <a:t>Konsep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Kewajiban</a:t>
            </a:r>
            <a:r>
              <a:rPr lang="en-MY" sz="2000" b="1" u="sng" dirty="0">
                <a:solidFill>
                  <a:srgbClr val="0070C0"/>
                </a:solidFill>
              </a:rPr>
              <a:t> </a:t>
            </a:r>
            <a:r>
              <a:rPr lang="en-MY" sz="2000" b="1" u="sng" dirty="0" err="1">
                <a:solidFill>
                  <a:srgbClr val="0070C0"/>
                </a:solidFill>
              </a:rPr>
              <a:t>Pemerintah</a:t>
            </a:r>
            <a:r>
              <a:rPr lang="en-MY" sz="2000" b="1" u="sng" dirty="0">
                <a:solidFill>
                  <a:srgbClr val="0070C0"/>
                </a:solidFill>
              </a:rPr>
              <a:t>: </a:t>
            </a:r>
            <a:r>
              <a:rPr lang="en-MY" sz="2000" dirty="0" err="1"/>
              <a:t>pemerintah</a:t>
            </a:r>
            <a:r>
              <a:rPr lang="en-MY" sz="2000" dirty="0"/>
              <a:t> </a:t>
            </a:r>
            <a:r>
              <a:rPr lang="en-MY" sz="2000" dirty="0" err="1"/>
              <a:t>diberi</a:t>
            </a:r>
            <a:r>
              <a:rPr lang="en-MY" sz="2000" dirty="0"/>
              <a:t> </a:t>
            </a:r>
            <a:r>
              <a:rPr lang="en-MY" sz="2000" dirty="0" err="1"/>
              <a:t>tanggungjawab</a:t>
            </a:r>
            <a:r>
              <a:rPr lang="en-MY" sz="2000" dirty="0"/>
              <a:t> oleh rakyat dan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melindungi</a:t>
            </a:r>
            <a:r>
              <a:rPr lang="en-MY" sz="2000" dirty="0"/>
              <a:t> </a:t>
            </a:r>
            <a:r>
              <a:rPr lang="en-MY" sz="2000" dirty="0" err="1"/>
              <a:t>hak-hak</a:t>
            </a:r>
            <a:r>
              <a:rPr lang="en-MY" sz="2000" dirty="0"/>
              <a:t> </a:t>
            </a:r>
            <a:r>
              <a:rPr lang="en-MY" sz="2000" dirty="0" err="1"/>
              <a:t>asasi</a:t>
            </a:r>
            <a:r>
              <a:rPr lang="en-MY" sz="2000" dirty="0"/>
              <a:t> </a:t>
            </a:r>
            <a:r>
              <a:rPr lang="en-MY" sz="2000" dirty="0" err="1"/>
              <a:t>individu</a:t>
            </a:r>
            <a:r>
              <a:rPr lang="en-MY" sz="2000" dirty="0"/>
              <a:t>. Jika </a:t>
            </a:r>
            <a:r>
              <a:rPr lang="en-MY" sz="2000" dirty="0" err="1"/>
              <a:t>pemerintah</a:t>
            </a:r>
            <a:r>
              <a:rPr lang="en-MY" sz="2000" dirty="0"/>
              <a:t> </a:t>
            </a:r>
            <a:r>
              <a:rPr lang="en-MY" sz="2000" dirty="0" err="1"/>
              <a:t>gagal</a:t>
            </a:r>
            <a:r>
              <a:rPr lang="en-MY" sz="2000" dirty="0"/>
              <a:t> </a:t>
            </a:r>
            <a:r>
              <a:rPr lang="en-MY" sz="2000" dirty="0" err="1"/>
              <a:t>melaksanakan</a:t>
            </a:r>
            <a:r>
              <a:rPr lang="en-MY" sz="2000" dirty="0"/>
              <a:t> </a:t>
            </a:r>
            <a:r>
              <a:rPr lang="en-MY" sz="2000" dirty="0" err="1"/>
              <a:t>tugasnya</a:t>
            </a:r>
            <a:r>
              <a:rPr lang="en-MY" sz="2000" dirty="0"/>
              <a:t>, rakyat </a:t>
            </a:r>
            <a:r>
              <a:rPr lang="en-MY" sz="2000" dirty="0" err="1"/>
              <a:t>berhak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memberontak</a:t>
            </a:r>
            <a:r>
              <a:rPr lang="en-MY" sz="2000" dirty="0"/>
              <a:t> dan </a:t>
            </a:r>
            <a:r>
              <a:rPr lang="en-MY" sz="2000" dirty="0" err="1"/>
              <a:t>menggulingkannya</a:t>
            </a:r>
            <a:r>
              <a:rPr lang="en-MY" sz="2000" dirty="0"/>
              <a:t>. </a:t>
            </a:r>
            <a:r>
              <a:rPr lang="en-MY" sz="2000" dirty="0" err="1"/>
              <a:t>Konsep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terkait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prinsip</a:t>
            </a:r>
            <a:r>
              <a:rPr lang="en-MY" sz="2000" dirty="0"/>
              <a:t> </a:t>
            </a:r>
            <a:r>
              <a:rPr lang="en-MY" sz="2000" dirty="0" err="1"/>
              <a:t>kontrak</a:t>
            </a:r>
            <a:r>
              <a:rPr lang="en-MY" sz="2000" dirty="0"/>
              <a:t> </a:t>
            </a:r>
            <a:r>
              <a:rPr lang="en-MY" sz="2000" dirty="0" err="1"/>
              <a:t>sosia</a:t>
            </a:r>
            <a:r>
              <a:rPr lang="en-MY" sz="2000" dirty="0"/>
              <a:t>.</a:t>
            </a:r>
            <a:endParaRPr lang="en-MY" sz="2400" dirty="0"/>
          </a:p>
        </p:txBody>
      </p:sp>
      <p:pic>
        <p:nvPicPr>
          <p:cNvPr id="10" name="Picture 2" descr="Montesquieu | Biography, Spirit of the Laws, Separation of Powers, Books, &amp;amp;  Facts | Britannica">
            <a:extLst>
              <a:ext uri="{FF2B5EF4-FFF2-40B4-BE49-F238E27FC236}">
                <a16:creationId xmlns:a16="http://schemas.microsoft.com/office/drawing/2014/main" id="{21D438C7-ABDD-68A1-29C5-C5C74AE97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2" t="10916" r="24188" b="48360"/>
          <a:stretch/>
        </p:blipFill>
        <p:spPr bwMode="auto">
          <a:xfrm>
            <a:off x="477817" y="1299508"/>
            <a:ext cx="1699657" cy="18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825D0-DAF3-2AF0-B1BE-375174EAC11C}"/>
              </a:ext>
            </a:extLst>
          </p:cNvPr>
          <p:cNvSpPr txBox="1"/>
          <p:nvPr/>
        </p:nvSpPr>
        <p:spPr>
          <a:xfrm>
            <a:off x="266614" y="5844695"/>
            <a:ext cx="20134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John Locke</a:t>
            </a:r>
            <a:endParaRPr lang="en-MY" sz="2400" dirty="0"/>
          </a:p>
        </p:txBody>
      </p:sp>
      <p:pic>
        <p:nvPicPr>
          <p:cNvPr id="11" name="Picture 6" descr="The Political Philosophies of Thomas Hobbes and John Locke | University of  Tennessee at Chattanooga">
            <a:extLst>
              <a:ext uri="{FF2B5EF4-FFF2-40B4-BE49-F238E27FC236}">
                <a16:creationId xmlns:a16="http://schemas.microsoft.com/office/drawing/2014/main" id="{1B1DDAFF-5A7C-0BDC-5116-16F1EA327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6760" r="23237" b="47686"/>
          <a:stretch/>
        </p:blipFill>
        <p:spPr bwMode="auto">
          <a:xfrm>
            <a:off x="458348" y="3904912"/>
            <a:ext cx="1586352" cy="18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6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9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1|48.8|3.4|23.2|5.3|10.7|2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8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4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9.5|54.8|41.3|31.5|103.5|66.6|36.2|42.7|24.1|4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7|93.8|30.6|26.9|64.3|5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0.5|12.9|91.6|21.7|25.2|61.5|6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6|60.1|87.6|1|3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4|96.6|65.9|0.9|5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"/>
</p:tagLst>
</file>

<file path=ppt/theme/theme1.xml><?xml version="1.0" encoding="utf-8"?>
<a:theme xmlns:a="http://schemas.openxmlformats.org/drawingml/2006/main" name="Gallery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0817CE-6E9C-4FF7-89EF-0CD4C9613A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220E6E-FFD6-489C-8C40-077B2FE74DA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58261E-2ED4-43BC-A55B-9F0F950A8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Maker design</Template>
  <TotalTime>2139</TotalTime>
  <Words>792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Nova</vt:lpstr>
      <vt:lpstr>Calibri</vt:lpstr>
      <vt:lpstr>Tw Cen MT Condensed Extra Bold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Hafez Bin Zahruddin</dc:creator>
  <cp:lastModifiedBy>Abdul Hafez Bin Zahruddin</cp:lastModifiedBy>
  <cp:revision>12</cp:revision>
  <dcterms:created xsi:type="dcterms:W3CDTF">2022-01-27T03:20:24Z</dcterms:created>
  <dcterms:modified xsi:type="dcterms:W3CDTF">2024-06-10T14:01:03Z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