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AD37E-2953-515A-5CEA-406FFFBA7B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8A5840-54C3-1BF3-2274-B48237A428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5FC0D8-94ED-96CA-A373-6225B347E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0D7F04-5842-7822-3D80-DB1E23DA0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7668E-C360-DFB4-B159-274B08528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909610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319FA6-1033-6DEB-F28A-38B9008522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AFF07-6789-4740-AC48-E061F41B71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250166-019C-0E94-081D-3546BBE64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1A8384-B6DF-9A07-24AE-CB5B9CFCD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AD2349-C569-999D-CD88-DAD12F208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9834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A4BD72-954B-B2BA-452E-EEA298514B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E91C8A-1D43-FA36-9F4C-A3B345EDE6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07C80A-E3B3-F76E-9F66-5DC323359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18110B-4E1A-9F14-C1F7-CBC042F77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C6DA-DC5D-4D4C-BA23-DF7340CD7A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7229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2B7E9-39DC-EFE4-4A2C-7D412D6C77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BB4C4E-83DB-D96E-5E5E-07EBAC6D22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A0A146-DC49-24E0-0650-9060F7C5A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6F0DB-7481-51F8-36FC-FC836EA2C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C03881-EA76-BFD0-59D0-3172BF56C3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18909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CF3B0-7556-4662-ED05-835C13BF21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7A0E4A-CD54-B614-0417-F81C7B210B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5D1E94-8F7C-FAFB-E43B-39C091397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89EBD8-C67C-D4F0-90E6-D9B42069E4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CFBDA1-908D-194F-4371-F13CA451E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326600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46B85-8F8F-7A31-3F94-9DE0A128B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A87FE7-468B-0105-7E9C-CAE3EA2B03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312E9-17B6-4C8A-4206-8B3458FB74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902031-F22D-07E2-8DB0-531614B4A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8DB5089-23FF-9045-4920-AF7346798F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C735E4-824E-B39C-C3AA-A002DE94C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57136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11EE8-6B2F-DEAD-C5AC-1FF5F187B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5EEB31-E04D-5CD8-2BD4-A8685A3F2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297F97-77E3-C1B1-32AD-A33463D7F5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BE6A4B-25E2-320C-624A-A3436D3CFF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3FDE0-7BEB-1086-3957-1F53C1F4AF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1F213A4-7C7D-850C-7507-AF16ACC49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2E30C5A-9E30-4913-2BFF-30F276E38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2E6D92A-EAEE-8BC8-2ED9-AFC5B3FDD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5565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5B08D-0A7A-0DE3-F31F-450130F7A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D61162-3D0D-62A7-0538-607AB9F8C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F328798-C054-75DB-D304-BE03736B9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313912-43BA-3655-AE49-8C12E86329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803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452029-C021-1758-4500-C7C0E278C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CE2248-AB60-31B7-063E-DA4273F91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836F07-AD95-BB96-8B8D-7AA9A418E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11334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8B2A2-C73A-D249-45A5-16D03AF6F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2B81C-07D8-69E6-1545-D0CF2F874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6B7049-94B9-275E-5879-24A47AE45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F10FC-5738-DC00-087B-34671D1A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149F22-FA23-9C93-4FA3-189F01C08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E19A91-DC47-BC04-1012-479B6A7C4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6101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41CFA-44BD-4AE7-115E-47274E04F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B5F9DB1-91E2-B8D5-57C1-8D71405789D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BF49E57-DED6-E273-B625-6C1C0E0AE4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44780A-7C2F-5E09-D019-83368C619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91C982-9206-7C12-7D96-96C0696B9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C3BBD-D95E-FFD3-7244-0319B7876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52560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0D18AB-C563-9B92-4675-570675F3A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67750C-D9D8-EFE5-1E21-FFB0989FF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E15FA-1B38-0EC4-5B83-422D53DB3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148FCA-CFB9-4B67-8055-119939554410}" type="datetimeFigureOut">
              <a:rPr lang="en-MY" smtClean="0"/>
              <a:t>12/12/2022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627E2-0695-982B-1F1F-97450E6DB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427EB4-AE78-457D-5704-E7C7DF3ABB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C6E1A1-49BC-489D-B7E7-07E1C4F23D38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02364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199E1B1-A8C0-4FE8-A5A8-1CB41D69F8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4A8DE83-DE75-4B41-9DB4-A7EC0B0DEC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8128856" cy="1575461"/>
          </a:xfrm>
          <a:prstGeom prst="rect">
            <a:avLst/>
          </a:prstGeom>
          <a:gradFill>
            <a:gsLst>
              <a:gs pos="0">
                <a:schemeClr val="accent1">
                  <a:alpha val="41000"/>
                </a:schemeClr>
              </a:gs>
              <a:gs pos="74000">
                <a:schemeClr val="accent1">
                  <a:lumMod val="60000"/>
                  <a:lumOff val="40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7009A0A-BEF5-4EAC-AF15-E4F9F002E2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3" y="-1"/>
            <a:ext cx="12192002" cy="1574311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78000">
                <a:schemeClr val="accent1">
                  <a:alpha val="15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2221D1-D044-74F9-E204-7B3F1ABDA1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9713" y="248038"/>
            <a:ext cx="7063721" cy="1159200"/>
          </a:xfrm>
        </p:spPr>
        <p:txBody>
          <a:bodyPr anchor="ctr">
            <a:normAutofit fontScale="90000"/>
          </a:bodyPr>
          <a:lstStyle/>
          <a:p>
            <a:r>
              <a:rPr lang="en-MY" sz="4000" b="1" dirty="0">
                <a:solidFill>
                  <a:srgbClr val="FFFFFF"/>
                </a:solidFill>
              </a:rPr>
              <a:t>Topic 1: Introduction in Computing</a:t>
            </a:r>
            <a:br>
              <a:rPr lang="en-MY" sz="4000" b="1" dirty="0">
                <a:solidFill>
                  <a:srgbClr val="FFFFFF"/>
                </a:solidFill>
              </a:rPr>
            </a:br>
            <a:r>
              <a:rPr lang="en-MY" sz="4000" b="1" dirty="0">
                <a:solidFill>
                  <a:srgbClr val="FFFFFF"/>
                </a:solidFill>
              </a:rPr>
              <a:t>By: Ms. Noor Zuhaili 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750347-876A-9585-B064-3C68FFB1C7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72499" y="390832"/>
            <a:ext cx="3233585" cy="873612"/>
          </a:xfrm>
        </p:spPr>
        <p:txBody>
          <a:bodyPr anchor="ctr">
            <a:normAutofit/>
          </a:bodyPr>
          <a:lstStyle/>
          <a:p>
            <a:pPr algn="l"/>
            <a:r>
              <a:rPr lang="en-MY" sz="2000" dirty="0">
                <a:solidFill>
                  <a:srgbClr val="FFFFFF"/>
                </a:solidFill>
              </a:rPr>
              <a:t>OEC3127- Understanding Computing</a:t>
            </a:r>
          </a:p>
        </p:txBody>
      </p:sp>
      <p:pic>
        <p:nvPicPr>
          <p:cNvPr id="7" name="Topic 1- Introduction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020C1124-252D-83C7-D1EE-F379941F7A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38524" y="1966293"/>
            <a:ext cx="7914951" cy="4452160"/>
          </a:xfrm>
          <a:prstGeom prst="rect">
            <a:avLst/>
          </a:prstGeom>
        </p:spPr>
      </p:pic>
      <p:pic>
        <p:nvPicPr>
          <p:cNvPr id="27" name="Audio 26">
            <a:hlinkClick r:id="" action="ppaction://media"/>
            <a:extLst>
              <a:ext uri="{FF2B5EF4-FFF2-40B4-BE49-F238E27FC236}">
                <a16:creationId xmlns:a16="http://schemas.microsoft.com/office/drawing/2014/main" id="{BF052876-55ED-3E84-692E-A3B12516D48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420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2367"/>
    </mc:Choice>
    <mc:Fallback>
      <p:transition spd="slow" advTm="422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8124" objId="7"/>
        <p14:pauseEvt time="39805" objId="7"/>
        <p14:triggerEvt type="onClick" time="39805" objId="7"/>
        <p14:resumeEvt time="53651" objId="7"/>
        <p14:pauseEvt time="55478" objId="7"/>
        <p14:resumeEvt time="63955" objId="7"/>
        <p14:pauseEvt time="76269" objId="7"/>
        <p14:resumeEvt time="88883" objId="7"/>
        <p14:pauseEvt time="99751" objId="7"/>
        <p14:resumeEvt time="107866" objId="7"/>
        <p14:pauseEvt time="115375" objId="7"/>
        <p14:resumeEvt time="132698" objId="7"/>
        <p14:pauseEvt time="134932" objId="7"/>
        <p14:resumeEvt time="141866" objId="7"/>
        <p14:pauseEvt time="149874" objId="7"/>
        <p14:resumeEvt time="175786" objId="7"/>
        <p14:pauseEvt time="193660" objId="7"/>
        <p14:resumeEvt time="196009" objId="7"/>
        <p14:pauseEvt time="215187" objId="7"/>
        <p14:resumeEvt time="234441" objId="7"/>
        <p14:pauseEvt time="238869" objId="7"/>
        <p14:resumeEvt time="252257" objId="7"/>
        <p14:pauseEvt time="262568" objId="7"/>
        <p14:resumeEvt time="275528" objId="7"/>
        <p14:pauseEvt time="289194" objId="7"/>
        <p14:resumeEvt time="303520" objId="7"/>
        <p14:pauseEvt time="316502" objId="7"/>
        <p14:resumeEvt time="323488" objId="7"/>
        <p14:pauseEvt time="328336" objId="7"/>
        <p14:resumeEvt time="343480" objId="7"/>
        <p14:pauseEvt time="358085" objId="7"/>
        <p14:resumeEvt time="362784" objId="7"/>
        <p14:pauseEvt time="369450" objId="7"/>
        <p14:resumeEvt time="389663" objId="7"/>
        <p14:pauseEvt time="405591" objId="7"/>
        <p14:stopEvt time="422367" objId="7"/>
      </p14:showEvtLst>
    </p:ext>
  </p:extLs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17</Words>
  <Application>Microsoft Office PowerPoint</Application>
  <PresentationFormat>Widescreen</PresentationFormat>
  <Paragraphs>2</Paragraphs>
  <Slides>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Topic 1: Introduction in Computing By: Ms. Noor Zuhaili 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Noor Zuhaili</dc:creator>
  <cp:lastModifiedBy>Noor Zuhaili</cp:lastModifiedBy>
  <cp:revision>5</cp:revision>
  <dcterms:created xsi:type="dcterms:W3CDTF">2022-12-10T04:30:39Z</dcterms:created>
  <dcterms:modified xsi:type="dcterms:W3CDTF">2022-12-12T08:21:53Z</dcterms:modified>
</cp:coreProperties>
</file>