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9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2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7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7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2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5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12/21/2022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95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E249D0-CECF-4029-A080-EDA940EF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E2CC1E-DA18-492B-84E0-E120E2421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624588" y="0"/>
            <a:ext cx="4567412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1153 w 6127689"/>
              <a:gd name="connsiteY83" fmla="*/ 4236222 h 6858000"/>
              <a:gd name="connsiteX84" fmla="*/ 5924233 w 6127689"/>
              <a:gd name="connsiteY84" fmla="*/ 4242060 h 6858000"/>
              <a:gd name="connsiteX85" fmla="*/ 5928910 w 6127689"/>
              <a:gd name="connsiteY85" fmla="*/ 4300973 h 6858000"/>
              <a:gd name="connsiteX86" fmla="*/ 5939320 w 6127689"/>
              <a:gd name="connsiteY86" fmla="*/ 4340435 h 6858000"/>
              <a:gd name="connsiteX87" fmla="*/ 5946705 w 6127689"/>
              <a:gd name="connsiteY87" fmla="*/ 4428051 h 6858000"/>
              <a:gd name="connsiteX88" fmla="*/ 5949261 w 6127689"/>
              <a:gd name="connsiteY88" fmla="*/ 4449185 h 6858000"/>
              <a:gd name="connsiteX89" fmla="*/ 5957504 w 6127689"/>
              <a:gd name="connsiteY89" fmla="*/ 4465911 h 6858000"/>
              <a:gd name="connsiteX90" fmla="*/ 5964689 w 6127689"/>
              <a:gd name="connsiteY90" fmla="*/ 4468532 h 6858000"/>
              <a:gd name="connsiteX91" fmla="*/ 5967062 w 6127689"/>
              <a:gd name="connsiteY91" fmla="*/ 4479923 h 6858000"/>
              <a:gd name="connsiteX92" fmla="*/ 5968960 w 6127689"/>
              <a:gd name="connsiteY92" fmla="*/ 4482655 h 6858000"/>
              <a:gd name="connsiteX93" fmla="*/ 5978567 w 6127689"/>
              <a:gd name="connsiteY93" fmla="*/ 4498605 h 6858000"/>
              <a:gd name="connsiteX94" fmla="*/ 5980106 w 6127689"/>
              <a:gd name="connsiteY94" fmla="*/ 4585087 h 6858000"/>
              <a:gd name="connsiteX95" fmla="*/ 5998138 w 6127689"/>
              <a:gd name="connsiteY95" fmla="*/ 4697518 h 6858000"/>
              <a:gd name="connsiteX96" fmla="*/ 6013516 w 6127689"/>
              <a:gd name="connsiteY96" fmla="*/ 4786619 h 6858000"/>
              <a:gd name="connsiteX97" fmla="*/ 6025404 w 6127689"/>
              <a:gd name="connsiteY97" fmla="*/ 4858148 h 6858000"/>
              <a:gd name="connsiteX98" fmla="*/ 6007749 w 6127689"/>
              <a:gd name="connsiteY98" fmla="*/ 4964715 h 6858000"/>
              <a:gd name="connsiteX99" fmla="*/ 6005269 w 6127689"/>
              <a:gd name="connsiteY99" fmla="*/ 5150567 h 6858000"/>
              <a:gd name="connsiteX100" fmla="*/ 6001127 w 6127689"/>
              <a:gd name="connsiteY100" fmla="*/ 5164609 h 6858000"/>
              <a:gd name="connsiteX101" fmla="*/ 5996647 w 6127689"/>
              <a:gd name="connsiteY101" fmla="*/ 5185640 h 6858000"/>
              <a:gd name="connsiteX102" fmla="*/ 5998514 w 6127689"/>
              <a:gd name="connsiteY102" fmla="*/ 5189673 h 6858000"/>
              <a:gd name="connsiteX103" fmla="*/ 6018409 w 6127689"/>
              <a:gd name="connsiteY103" fmla="*/ 5227157 h 6858000"/>
              <a:gd name="connsiteX104" fmla="*/ 6036748 w 6127689"/>
              <a:gd name="connsiteY104" fmla="*/ 5322752 h 6858000"/>
              <a:gd name="connsiteX105" fmla="*/ 6036943 w 6127689"/>
              <a:gd name="connsiteY105" fmla="*/ 5329480 h 6858000"/>
              <a:gd name="connsiteX106" fmla="*/ 6037236 w 6127689"/>
              <a:gd name="connsiteY106" fmla="*/ 5329634 h 6858000"/>
              <a:gd name="connsiteX107" fmla="*/ 6038019 w 6127689"/>
              <a:gd name="connsiteY107" fmla="*/ 5336764 h 6858000"/>
              <a:gd name="connsiteX108" fmla="*/ 6037298 w 6127689"/>
              <a:gd name="connsiteY108" fmla="*/ 5341753 h 6858000"/>
              <a:gd name="connsiteX109" fmla="*/ 6037677 w 6127689"/>
              <a:gd name="connsiteY109" fmla="*/ 5354807 h 6858000"/>
              <a:gd name="connsiteX110" fmla="*/ 6039728 w 6127689"/>
              <a:gd name="connsiteY110" fmla="*/ 5359416 h 6858000"/>
              <a:gd name="connsiteX111" fmla="*/ 6043311 w 6127689"/>
              <a:gd name="connsiteY111" fmla="*/ 5361407 h 6858000"/>
              <a:gd name="connsiteX112" fmla="*/ 6042954 w 6127689"/>
              <a:gd name="connsiteY112" fmla="*/ 5362576 h 6858000"/>
              <a:gd name="connsiteX113" fmla="*/ 6053435 w 6127689"/>
              <a:gd name="connsiteY113" fmla="*/ 5387547 h 6858000"/>
              <a:gd name="connsiteX114" fmla="*/ 6065933 w 6127689"/>
              <a:gd name="connsiteY114" fmla="*/ 5443002 h 6858000"/>
              <a:gd name="connsiteX115" fmla="*/ 6068640 w 6127689"/>
              <a:gd name="connsiteY115" fmla="*/ 5474503 h 6858000"/>
              <a:gd name="connsiteX116" fmla="*/ 6080922 w 6127689"/>
              <a:gd name="connsiteY116" fmla="*/ 5561070 h 6858000"/>
              <a:gd name="connsiteX117" fmla="*/ 6096949 w 6127689"/>
              <a:gd name="connsiteY117" fmla="*/ 5648179 h 6858000"/>
              <a:gd name="connsiteX118" fmla="*/ 6125703 w 6127689"/>
              <a:gd name="connsiteY118" fmla="*/ 5692894 h 6858000"/>
              <a:gd name="connsiteX119" fmla="*/ 6126670 w 6127689"/>
              <a:gd name="connsiteY119" fmla="*/ 5697882 h 6858000"/>
              <a:gd name="connsiteX120" fmla="*/ 6124061 w 6127689"/>
              <a:gd name="connsiteY120" fmla="*/ 5710294 h 6858000"/>
              <a:gd name="connsiteX121" fmla="*/ 6122213 w 6127689"/>
              <a:gd name="connsiteY121" fmla="*/ 5714762 h 6858000"/>
              <a:gd name="connsiteX122" fmla="*/ 6121353 w 6127689"/>
              <a:gd name="connsiteY122" fmla="*/ 5721725 h 6858000"/>
              <a:gd name="connsiteX123" fmla="*/ 6121607 w 6127689"/>
              <a:gd name="connsiteY123" fmla="*/ 5721959 h 6858000"/>
              <a:gd name="connsiteX124" fmla="*/ 6120262 w 6127689"/>
              <a:gd name="connsiteY124" fmla="*/ 5728358 h 6858000"/>
              <a:gd name="connsiteX125" fmla="*/ 6127024 w 6127689"/>
              <a:gd name="connsiteY125" fmla="*/ 5786902 h 6858000"/>
              <a:gd name="connsiteX126" fmla="*/ 6127519 w 6127689"/>
              <a:gd name="connsiteY126" fmla="*/ 5865775 h 6858000"/>
              <a:gd name="connsiteX127" fmla="*/ 6119217 w 6127689"/>
              <a:gd name="connsiteY127" fmla="*/ 5888542 h 6858000"/>
              <a:gd name="connsiteX128" fmla="*/ 6102493 w 6127689"/>
              <a:gd name="connsiteY128" fmla="*/ 5928602 h 6858000"/>
              <a:gd name="connsiteX129" fmla="*/ 6056863 w 6127689"/>
              <a:gd name="connsiteY129" fmla="*/ 6000643 h 6858000"/>
              <a:gd name="connsiteX130" fmla="*/ 6045436 w 6127689"/>
              <a:gd name="connsiteY130" fmla="*/ 6124480 h 6858000"/>
              <a:gd name="connsiteX131" fmla="*/ 6030489 w 6127689"/>
              <a:gd name="connsiteY131" fmla="*/ 6317666 h 6858000"/>
              <a:gd name="connsiteX132" fmla="*/ 6007492 w 6127689"/>
              <a:gd name="connsiteY132" fmla="*/ 6440818 h 6858000"/>
              <a:gd name="connsiteX133" fmla="*/ 6009467 w 6127689"/>
              <a:gd name="connsiteY133" fmla="*/ 6487076 h 6858000"/>
              <a:gd name="connsiteX134" fmla="*/ 5995064 w 6127689"/>
              <a:gd name="connsiteY134" fmla="*/ 6540791 h 6858000"/>
              <a:gd name="connsiteX135" fmla="*/ 5996309 w 6127689"/>
              <a:gd name="connsiteY135" fmla="*/ 6543961 h 6858000"/>
              <a:gd name="connsiteX136" fmla="*/ 5996048 w 6127689"/>
              <a:gd name="connsiteY136" fmla="*/ 6555444 h 6858000"/>
              <a:gd name="connsiteX137" fmla="*/ 6002524 w 6127689"/>
              <a:gd name="connsiteY137" fmla="*/ 6560188 h 6858000"/>
              <a:gd name="connsiteX138" fmla="*/ 6006823 w 6127689"/>
              <a:gd name="connsiteY138" fmla="*/ 6578546 h 6858000"/>
              <a:gd name="connsiteX139" fmla="*/ 6004510 w 6127689"/>
              <a:gd name="connsiteY139" fmla="*/ 6599256 h 6858000"/>
              <a:gd name="connsiteX140" fmla="*/ 5986207 w 6127689"/>
              <a:gd name="connsiteY140" fmla="*/ 6695855 h 6858000"/>
              <a:gd name="connsiteX141" fmla="*/ 5979428 w 6127689"/>
              <a:gd name="connsiteY141" fmla="*/ 6754678 h 6858000"/>
              <a:gd name="connsiteX142" fmla="*/ 5983398 w 6127689"/>
              <a:gd name="connsiteY142" fmla="*/ 6778641 h 6858000"/>
              <a:gd name="connsiteX143" fmla="*/ 5984543 w 6127689"/>
              <a:gd name="connsiteY143" fmla="*/ 6811016 h 6858000"/>
              <a:gd name="connsiteX144" fmla="*/ 5981802 w 6127689"/>
              <a:gd name="connsiteY144" fmla="*/ 6838578 h 6858000"/>
              <a:gd name="connsiteX145" fmla="*/ 5979671 w 6127689"/>
              <a:gd name="connsiteY145" fmla="*/ 6858000 h 6858000"/>
              <a:gd name="connsiteX146" fmla="*/ 0 w 6127689"/>
              <a:gd name="connsiteY146" fmla="*/ 6858000 h 6858000"/>
              <a:gd name="connsiteX147" fmla="*/ 0 w 6127689"/>
              <a:gd name="connsiteY14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4233 w 6127689"/>
              <a:gd name="connsiteY83" fmla="*/ 4242060 h 6858000"/>
              <a:gd name="connsiteX84" fmla="*/ 5928910 w 6127689"/>
              <a:gd name="connsiteY84" fmla="*/ 4300973 h 6858000"/>
              <a:gd name="connsiteX85" fmla="*/ 5939320 w 6127689"/>
              <a:gd name="connsiteY85" fmla="*/ 4340435 h 6858000"/>
              <a:gd name="connsiteX86" fmla="*/ 5946705 w 6127689"/>
              <a:gd name="connsiteY86" fmla="*/ 4428051 h 6858000"/>
              <a:gd name="connsiteX87" fmla="*/ 5949261 w 6127689"/>
              <a:gd name="connsiteY87" fmla="*/ 4449185 h 6858000"/>
              <a:gd name="connsiteX88" fmla="*/ 5957504 w 6127689"/>
              <a:gd name="connsiteY88" fmla="*/ 4465911 h 6858000"/>
              <a:gd name="connsiteX89" fmla="*/ 5964689 w 6127689"/>
              <a:gd name="connsiteY89" fmla="*/ 4468532 h 6858000"/>
              <a:gd name="connsiteX90" fmla="*/ 5967062 w 6127689"/>
              <a:gd name="connsiteY90" fmla="*/ 4479923 h 6858000"/>
              <a:gd name="connsiteX91" fmla="*/ 5968960 w 6127689"/>
              <a:gd name="connsiteY91" fmla="*/ 4482655 h 6858000"/>
              <a:gd name="connsiteX92" fmla="*/ 5978567 w 6127689"/>
              <a:gd name="connsiteY92" fmla="*/ 4498605 h 6858000"/>
              <a:gd name="connsiteX93" fmla="*/ 5980106 w 6127689"/>
              <a:gd name="connsiteY93" fmla="*/ 4585087 h 6858000"/>
              <a:gd name="connsiteX94" fmla="*/ 5998138 w 6127689"/>
              <a:gd name="connsiteY94" fmla="*/ 4697518 h 6858000"/>
              <a:gd name="connsiteX95" fmla="*/ 6013516 w 6127689"/>
              <a:gd name="connsiteY95" fmla="*/ 4786619 h 6858000"/>
              <a:gd name="connsiteX96" fmla="*/ 6025404 w 6127689"/>
              <a:gd name="connsiteY96" fmla="*/ 4858148 h 6858000"/>
              <a:gd name="connsiteX97" fmla="*/ 6007749 w 6127689"/>
              <a:gd name="connsiteY97" fmla="*/ 4964715 h 6858000"/>
              <a:gd name="connsiteX98" fmla="*/ 6005269 w 6127689"/>
              <a:gd name="connsiteY98" fmla="*/ 5150567 h 6858000"/>
              <a:gd name="connsiteX99" fmla="*/ 6001127 w 6127689"/>
              <a:gd name="connsiteY99" fmla="*/ 5164609 h 6858000"/>
              <a:gd name="connsiteX100" fmla="*/ 5996647 w 6127689"/>
              <a:gd name="connsiteY100" fmla="*/ 5185640 h 6858000"/>
              <a:gd name="connsiteX101" fmla="*/ 5998514 w 6127689"/>
              <a:gd name="connsiteY101" fmla="*/ 5189673 h 6858000"/>
              <a:gd name="connsiteX102" fmla="*/ 6018409 w 6127689"/>
              <a:gd name="connsiteY102" fmla="*/ 5227157 h 6858000"/>
              <a:gd name="connsiteX103" fmla="*/ 6036748 w 6127689"/>
              <a:gd name="connsiteY103" fmla="*/ 5322752 h 6858000"/>
              <a:gd name="connsiteX104" fmla="*/ 6036943 w 6127689"/>
              <a:gd name="connsiteY104" fmla="*/ 5329480 h 6858000"/>
              <a:gd name="connsiteX105" fmla="*/ 6037236 w 6127689"/>
              <a:gd name="connsiteY105" fmla="*/ 5329634 h 6858000"/>
              <a:gd name="connsiteX106" fmla="*/ 6038019 w 6127689"/>
              <a:gd name="connsiteY106" fmla="*/ 5336764 h 6858000"/>
              <a:gd name="connsiteX107" fmla="*/ 6037298 w 6127689"/>
              <a:gd name="connsiteY107" fmla="*/ 5341753 h 6858000"/>
              <a:gd name="connsiteX108" fmla="*/ 6037677 w 6127689"/>
              <a:gd name="connsiteY108" fmla="*/ 5354807 h 6858000"/>
              <a:gd name="connsiteX109" fmla="*/ 6039728 w 6127689"/>
              <a:gd name="connsiteY109" fmla="*/ 5359416 h 6858000"/>
              <a:gd name="connsiteX110" fmla="*/ 6043311 w 6127689"/>
              <a:gd name="connsiteY110" fmla="*/ 5361407 h 6858000"/>
              <a:gd name="connsiteX111" fmla="*/ 6042954 w 6127689"/>
              <a:gd name="connsiteY111" fmla="*/ 5362576 h 6858000"/>
              <a:gd name="connsiteX112" fmla="*/ 6053435 w 6127689"/>
              <a:gd name="connsiteY112" fmla="*/ 5387547 h 6858000"/>
              <a:gd name="connsiteX113" fmla="*/ 6065933 w 6127689"/>
              <a:gd name="connsiteY113" fmla="*/ 5443002 h 6858000"/>
              <a:gd name="connsiteX114" fmla="*/ 6068640 w 6127689"/>
              <a:gd name="connsiteY114" fmla="*/ 5474503 h 6858000"/>
              <a:gd name="connsiteX115" fmla="*/ 6080922 w 6127689"/>
              <a:gd name="connsiteY115" fmla="*/ 5561070 h 6858000"/>
              <a:gd name="connsiteX116" fmla="*/ 6096949 w 6127689"/>
              <a:gd name="connsiteY116" fmla="*/ 5648179 h 6858000"/>
              <a:gd name="connsiteX117" fmla="*/ 6125703 w 6127689"/>
              <a:gd name="connsiteY117" fmla="*/ 5692894 h 6858000"/>
              <a:gd name="connsiteX118" fmla="*/ 6126670 w 6127689"/>
              <a:gd name="connsiteY118" fmla="*/ 5697882 h 6858000"/>
              <a:gd name="connsiteX119" fmla="*/ 6124061 w 6127689"/>
              <a:gd name="connsiteY119" fmla="*/ 5710294 h 6858000"/>
              <a:gd name="connsiteX120" fmla="*/ 6122213 w 6127689"/>
              <a:gd name="connsiteY120" fmla="*/ 5714762 h 6858000"/>
              <a:gd name="connsiteX121" fmla="*/ 6121353 w 6127689"/>
              <a:gd name="connsiteY121" fmla="*/ 5721725 h 6858000"/>
              <a:gd name="connsiteX122" fmla="*/ 6121607 w 6127689"/>
              <a:gd name="connsiteY122" fmla="*/ 5721959 h 6858000"/>
              <a:gd name="connsiteX123" fmla="*/ 6120262 w 6127689"/>
              <a:gd name="connsiteY123" fmla="*/ 5728358 h 6858000"/>
              <a:gd name="connsiteX124" fmla="*/ 6127024 w 6127689"/>
              <a:gd name="connsiteY124" fmla="*/ 5786902 h 6858000"/>
              <a:gd name="connsiteX125" fmla="*/ 6127519 w 6127689"/>
              <a:gd name="connsiteY125" fmla="*/ 5865775 h 6858000"/>
              <a:gd name="connsiteX126" fmla="*/ 6119217 w 6127689"/>
              <a:gd name="connsiteY126" fmla="*/ 5888542 h 6858000"/>
              <a:gd name="connsiteX127" fmla="*/ 6102493 w 6127689"/>
              <a:gd name="connsiteY127" fmla="*/ 5928602 h 6858000"/>
              <a:gd name="connsiteX128" fmla="*/ 6056863 w 6127689"/>
              <a:gd name="connsiteY128" fmla="*/ 6000643 h 6858000"/>
              <a:gd name="connsiteX129" fmla="*/ 6045436 w 6127689"/>
              <a:gd name="connsiteY129" fmla="*/ 6124480 h 6858000"/>
              <a:gd name="connsiteX130" fmla="*/ 6030489 w 6127689"/>
              <a:gd name="connsiteY130" fmla="*/ 6317666 h 6858000"/>
              <a:gd name="connsiteX131" fmla="*/ 6007492 w 6127689"/>
              <a:gd name="connsiteY131" fmla="*/ 6440818 h 6858000"/>
              <a:gd name="connsiteX132" fmla="*/ 6009467 w 6127689"/>
              <a:gd name="connsiteY132" fmla="*/ 6487076 h 6858000"/>
              <a:gd name="connsiteX133" fmla="*/ 5995064 w 6127689"/>
              <a:gd name="connsiteY133" fmla="*/ 6540791 h 6858000"/>
              <a:gd name="connsiteX134" fmla="*/ 5996309 w 6127689"/>
              <a:gd name="connsiteY134" fmla="*/ 6543961 h 6858000"/>
              <a:gd name="connsiteX135" fmla="*/ 5996048 w 6127689"/>
              <a:gd name="connsiteY135" fmla="*/ 6555444 h 6858000"/>
              <a:gd name="connsiteX136" fmla="*/ 6002524 w 6127689"/>
              <a:gd name="connsiteY136" fmla="*/ 6560188 h 6858000"/>
              <a:gd name="connsiteX137" fmla="*/ 6006823 w 6127689"/>
              <a:gd name="connsiteY137" fmla="*/ 6578546 h 6858000"/>
              <a:gd name="connsiteX138" fmla="*/ 6004510 w 6127689"/>
              <a:gd name="connsiteY138" fmla="*/ 6599256 h 6858000"/>
              <a:gd name="connsiteX139" fmla="*/ 5986207 w 6127689"/>
              <a:gd name="connsiteY139" fmla="*/ 6695855 h 6858000"/>
              <a:gd name="connsiteX140" fmla="*/ 5979428 w 6127689"/>
              <a:gd name="connsiteY140" fmla="*/ 6754678 h 6858000"/>
              <a:gd name="connsiteX141" fmla="*/ 5983398 w 6127689"/>
              <a:gd name="connsiteY141" fmla="*/ 6778641 h 6858000"/>
              <a:gd name="connsiteX142" fmla="*/ 5984543 w 6127689"/>
              <a:gd name="connsiteY142" fmla="*/ 6811016 h 6858000"/>
              <a:gd name="connsiteX143" fmla="*/ 5981802 w 6127689"/>
              <a:gd name="connsiteY143" fmla="*/ 6838578 h 6858000"/>
              <a:gd name="connsiteX144" fmla="*/ 5979671 w 6127689"/>
              <a:gd name="connsiteY144" fmla="*/ 6858000 h 6858000"/>
              <a:gd name="connsiteX145" fmla="*/ 0 w 6127689"/>
              <a:gd name="connsiteY145" fmla="*/ 6858000 h 6858000"/>
              <a:gd name="connsiteX146" fmla="*/ 0 w 6127689"/>
              <a:gd name="connsiteY14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33539 w 6127689"/>
              <a:gd name="connsiteY69" fmla="*/ 3818457 h 6858000"/>
              <a:gd name="connsiteX70" fmla="*/ 5768491 w 6127689"/>
              <a:gd name="connsiteY70" fmla="*/ 3914399 h 6858000"/>
              <a:gd name="connsiteX71" fmla="*/ 5793123 w 6127689"/>
              <a:gd name="connsiteY71" fmla="*/ 3969952 h 6858000"/>
              <a:gd name="connsiteX72" fmla="*/ 5808321 w 6127689"/>
              <a:gd name="connsiteY72" fmla="*/ 3988153 h 6858000"/>
              <a:gd name="connsiteX73" fmla="*/ 5825621 w 6127689"/>
              <a:gd name="connsiteY73" fmla="*/ 4015525 h 6858000"/>
              <a:gd name="connsiteX74" fmla="*/ 5860672 w 6127689"/>
              <a:gd name="connsiteY74" fmla="*/ 4061579 h 6858000"/>
              <a:gd name="connsiteX75" fmla="*/ 5872173 w 6127689"/>
              <a:gd name="connsiteY75" fmla="*/ 4088497 h 6858000"/>
              <a:gd name="connsiteX76" fmla="*/ 5883705 w 6127689"/>
              <a:gd name="connsiteY76" fmla="*/ 4101899 h 6858000"/>
              <a:gd name="connsiteX77" fmla="*/ 5894095 w 6127689"/>
              <a:gd name="connsiteY77" fmla="*/ 4128857 h 6858000"/>
              <a:gd name="connsiteX78" fmla="*/ 5898339 w 6127689"/>
              <a:gd name="connsiteY78" fmla="*/ 4140800 h 6858000"/>
              <a:gd name="connsiteX79" fmla="*/ 5899734 w 6127689"/>
              <a:gd name="connsiteY79" fmla="*/ 4145632 h 6858000"/>
              <a:gd name="connsiteX80" fmla="*/ 5903513 w 6127689"/>
              <a:gd name="connsiteY80" fmla="*/ 4187661 h 6858000"/>
              <a:gd name="connsiteX81" fmla="*/ 5917114 w 6127689"/>
              <a:gd name="connsiteY81" fmla="*/ 4213096 h 6858000"/>
              <a:gd name="connsiteX82" fmla="*/ 5924233 w 6127689"/>
              <a:gd name="connsiteY82" fmla="*/ 4242060 h 6858000"/>
              <a:gd name="connsiteX83" fmla="*/ 5928910 w 6127689"/>
              <a:gd name="connsiteY83" fmla="*/ 4300973 h 6858000"/>
              <a:gd name="connsiteX84" fmla="*/ 5939320 w 6127689"/>
              <a:gd name="connsiteY84" fmla="*/ 4340435 h 6858000"/>
              <a:gd name="connsiteX85" fmla="*/ 5946705 w 6127689"/>
              <a:gd name="connsiteY85" fmla="*/ 4428051 h 6858000"/>
              <a:gd name="connsiteX86" fmla="*/ 5949261 w 6127689"/>
              <a:gd name="connsiteY86" fmla="*/ 4449185 h 6858000"/>
              <a:gd name="connsiteX87" fmla="*/ 5957504 w 6127689"/>
              <a:gd name="connsiteY87" fmla="*/ 4465911 h 6858000"/>
              <a:gd name="connsiteX88" fmla="*/ 5964689 w 6127689"/>
              <a:gd name="connsiteY88" fmla="*/ 4468532 h 6858000"/>
              <a:gd name="connsiteX89" fmla="*/ 5967062 w 6127689"/>
              <a:gd name="connsiteY89" fmla="*/ 4479923 h 6858000"/>
              <a:gd name="connsiteX90" fmla="*/ 5968960 w 6127689"/>
              <a:gd name="connsiteY90" fmla="*/ 4482655 h 6858000"/>
              <a:gd name="connsiteX91" fmla="*/ 5978567 w 6127689"/>
              <a:gd name="connsiteY91" fmla="*/ 4498605 h 6858000"/>
              <a:gd name="connsiteX92" fmla="*/ 5980106 w 6127689"/>
              <a:gd name="connsiteY92" fmla="*/ 4585087 h 6858000"/>
              <a:gd name="connsiteX93" fmla="*/ 5998138 w 6127689"/>
              <a:gd name="connsiteY93" fmla="*/ 4697518 h 6858000"/>
              <a:gd name="connsiteX94" fmla="*/ 6013516 w 6127689"/>
              <a:gd name="connsiteY94" fmla="*/ 4786619 h 6858000"/>
              <a:gd name="connsiteX95" fmla="*/ 6025404 w 6127689"/>
              <a:gd name="connsiteY95" fmla="*/ 4858148 h 6858000"/>
              <a:gd name="connsiteX96" fmla="*/ 6007749 w 6127689"/>
              <a:gd name="connsiteY96" fmla="*/ 4964715 h 6858000"/>
              <a:gd name="connsiteX97" fmla="*/ 6005269 w 6127689"/>
              <a:gd name="connsiteY97" fmla="*/ 5150567 h 6858000"/>
              <a:gd name="connsiteX98" fmla="*/ 6001127 w 6127689"/>
              <a:gd name="connsiteY98" fmla="*/ 5164609 h 6858000"/>
              <a:gd name="connsiteX99" fmla="*/ 5996647 w 6127689"/>
              <a:gd name="connsiteY99" fmla="*/ 5185640 h 6858000"/>
              <a:gd name="connsiteX100" fmla="*/ 5998514 w 6127689"/>
              <a:gd name="connsiteY100" fmla="*/ 5189673 h 6858000"/>
              <a:gd name="connsiteX101" fmla="*/ 6018409 w 6127689"/>
              <a:gd name="connsiteY101" fmla="*/ 5227157 h 6858000"/>
              <a:gd name="connsiteX102" fmla="*/ 6036748 w 6127689"/>
              <a:gd name="connsiteY102" fmla="*/ 5322752 h 6858000"/>
              <a:gd name="connsiteX103" fmla="*/ 6036943 w 6127689"/>
              <a:gd name="connsiteY103" fmla="*/ 5329480 h 6858000"/>
              <a:gd name="connsiteX104" fmla="*/ 6037236 w 6127689"/>
              <a:gd name="connsiteY104" fmla="*/ 5329634 h 6858000"/>
              <a:gd name="connsiteX105" fmla="*/ 6038019 w 6127689"/>
              <a:gd name="connsiteY105" fmla="*/ 5336764 h 6858000"/>
              <a:gd name="connsiteX106" fmla="*/ 6037298 w 6127689"/>
              <a:gd name="connsiteY106" fmla="*/ 5341753 h 6858000"/>
              <a:gd name="connsiteX107" fmla="*/ 6037677 w 6127689"/>
              <a:gd name="connsiteY107" fmla="*/ 5354807 h 6858000"/>
              <a:gd name="connsiteX108" fmla="*/ 6039728 w 6127689"/>
              <a:gd name="connsiteY108" fmla="*/ 5359416 h 6858000"/>
              <a:gd name="connsiteX109" fmla="*/ 6043311 w 6127689"/>
              <a:gd name="connsiteY109" fmla="*/ 5361407 h 6858000"/>
              <a:gd name="connsiteX110" fmla="*/ 6042954 w 6127689"/>
              <a:gd name="connsiteY110" fmla="*/ 5362576 h 6858000"/>
              <a:gd name="connsiteX111" fmla="*/ 6053435 w 6127689"/>
              <a:gd name="connsiteY111" fmla="*/ 5387547 h 6858000"/>
              <a:gd name="connsiteX112" fmla="*/ 6065933 w 6127689"/>
              <a:gd name="connsiteY112" fmla="*/ 5443002 h 6858000"/>
              <a:gd name="connsiteX113" fmla="*/ 6068640 w 6127689"/>
              <a:gd name="connsiteY113" fmla="*/ 5474503 h 6858000"/>
              <a:gd name="connsiteX114" fmla="*/ 6080922 w 6127689"/>
              <a:gd name="connsiteY114" fmla="*/ 5561070 h 6858000"/>
              <a:gd name="connsiteX115" fmla="*/ 6096949 w 6127689"/>
              <a:gd name="connsiteY115" fmla="*/ 5648179 h 6858000"/>
              <a:gd name="connsiteX116" fmla="*/ 6125703 w 6127689"/>
              <a:gd name="connsiteY116" fmla="*/ 5692894 h 6858000"/>
              <a:gd name="connsiteX117" fmla="*/ 6126670 w 6127689"/>
              <a:gd name="connsiteY117" fmla="*/ 5697882 h 6858000"/>
              <a:gd name="connsiteX118" fmla="*/ 6124061 w 6127689"/>
              <a:gd name="connsiteY118" fmla="*/ 5710294 h 6858000"/>
              <a:gd name="connsiteX119" fmla="*/ 6122213 w 6127689"/>
              <a:gd name="connsiteY119" fmla="*/ 5714762 h 6858000"/>
              <a:gd name="connsiteX120" fmla="*/ 6121353 w 6127689"/>
              <a:gd name="connsiteY120" fmla="*/ 5721725 h 6858000"/>
              <a:gd name="connsiteX121" fmla="*/ 6121607 w 6127689"/>
              <a:gd name="connsiteY121" fmla="*/ 5721959 h 6858000"/>
              <a:gd name="connsiteX122" fmla="*/ 6120262 w 6127689"/>
              <a:gd name="connsiteY122" fmla="*/ 5728358 h 6858000"/>
              <a:gd name="connsiteX123" fmla="*/ 6127024 w 6127689"/>
              <a:gd name="connsiteY123" fmla="*/ 5786902 h 6858000"/>
              <a:gd name="connsiteX124" fmla="*/ 6127519 w 6127689"/>
              <a:gd name="connsiteY124" fmla="*/ 5865775 h 6858000"/>
              <a:gd name="connsiteX125" fmla="*/ 6119217 w 6127689"/>
              <a:gd name="connsiteY125" fmla="*/ 5888542 h 6858000"/>
              <a:gd name="connsiteX126" fmla="*/ 6102493 w 6127689"/>
              <a:gd name="connsiteY126" fmla="*/ 5928602 h 6858000"/>
              <a:gd name="connsiteX127" fmla="*/ 6056863 w 6127689"/>
              <a:gd name="connsiteY127" fmla="*/ 6000643 h 6858000"/>
              <a:gd name="connsiteX128" fmla="*/ 6045436 w 6127689"/>
              <a:gd name="connsiteY128" fmla="*/ 6124480 h 6858000"/>
              <a:gd name="connsiteX129" fmla="*/ 6030489 w 6127689"/>
              <a:gd name="connsiteY129" fmla="*/ 6317666 h 6858000"/>
              <a:gd name="connsiteX130" fmla="*/ 6007492 w 6127689"/>
              <a:gd name="connsiteY130" fmla="*/ 6440818 h 6858000"/>
              <a:gd name="connsiteX131" fmla="*/ 6009467 w 6127689"/>
              <a:gd name="connsiteY131" fmla="*/ 6487076 h 6858000"/>
              <a:gd name="connsiteX132" fmla="*/ 5995064 w 6127689"/>
              <a:gd name="connsiteY132" fmla="*/ 6540791 h 6858000"/>
              <a:gd name="connsiteX133" fmla="*/ 5996309 w 6127689"/>
              <a:gd name="connsiteY133" fmla="*/ 6543961 h 6858000"/>
              <a:gd name="connsiteX134" fmla="*/ 5996048 w 6127689"/>
              <a:gd name="connsiteY134" fmla="*/ 6555444 h 6858000"/>
              <a:gd name="connsiteX135" fmla="*/ 6002524 w 6127689"/>
              <a:gd name="connsiteY135" fmla="*/ 6560188 h 6858000"/>
              <a:gd name="connsiteX136" fmla="*/ 6006823 w 6127689"/>
              <a:gd name="connsiteY136" fmla="*/ 6578546 h 6858000"/>
              <a:gd name="connsiteX137" fmla="*/ 6004510 w 6127689"/>
              <a:gd name="connsiteY137" fmla="*/ 6599256 h 6858000"/>
              <a:gd name="connsiteX138" fmla="*/ 5986207 w 6127689"/>
              <a:gd name="connsiteY138" fmla="*/ 6695855 h 6858000"/>
              <a:gd name="connsiteX139" fmla="*/ 5979428 w 6127689"/>
              <a:gd name="connsiteY139" fmla="*/ 6754678 h 6858000"/>
              <a:gd name="connsiteX140" fmla="*/ 5983398 w 6127689"/>
              <a:gd name="connsiteY140" fmla="*/ 6778641 h 6858000"/>
              <a:gd name="connsiteX141" fmla="*/ 5984543 w 6127689"/>
              <a:gd name="connsiteY141" fmla="*/ 6811016 h 6858000"/>
              <a:gd name="connsiteX142" fmla="*/ 5981802 w 6127689"/>
              <a:gd name="connsiteY142" fmla="*/ 6838578 h 6858000"/>
              <a:gd name="connsiteX143" fmla="*/ 5979671 w 6127689"/>
              <a:gd name="connsiteY143" fmla="*/ 6858000 h 6858000"/>
              <a:gd name="connsiteX144" fmla="*/ 0 w 6127689"/>
              <a:gd name="connsiteY144" fmla="*/ 6858000 h 6858000"/>
              <a:gd name="connsiteX145" fmla="*/ 0 w 6127689"/>
              <a:gd name="connsiteY14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12204 w 6127689"/>
              <a:gd name="connsiteY67" fmla="*/ 3785830 h 6858000"/>
              <a:gd name="connsiteX68" fmla="*/ 5733539 w 6127689"/>
              <a:gd name="connsiteY68" fmla="*/ 3818457 h 6858000"/>
              <a:gd name="connsiteX69" fmla="*/ 5768491 w 6127689"/>
              <a:gd name="connsiteY69" fmla="*/ 3914399 h 6858000"/>
              <a:gd name="connsiteX70" fmla="*/ 5793123 w 6127689"/>
              <a:gd name="connsiteY70" fmla="*/ 3969952 h 6858000"/>
              <a:gd name="connsiteX71" fmla="*/ 5808321 w 6127689"/>
              <a:gd name="connsiteY71" fmla="*/ 3988153 h 6858000"/>
              <a:gd name="connsiteX72" fmla="*/ 5825621 w 6127689"/>
              <a:gd name="connsiteY72" fmla="*/ 4015525 h 6858000"/>
              <a:gd name="connsiteX73" fmla="*/ 5860672 w 6127689"/>
              <a:gd name="connsiteY73" fmla="*/ 4061579 h 6858000"/>
              <a:gd name="connsiteX74" fmla="*/ 5872173 w 6127689"/>
              <a:gd name="connsiteY74" fmla="*/ 4088497 h 6858000"/>
              <a:gd name="connsiteX75" fmla="*/ 5883705 w 6127689"/>
              <a:gd name="connsiteY75" fmla="*/ 4101899 h 6858000"/>
              <a:gd name="connsiteX76" fmla="*/ 5894095 w 6127689"/>
              <a:gd name="connsiteY76" fmla="*/ 4128857 h 6858000"/>
              <a:gd name="connsiteX77" fmla="*/ 5898339 w 6127689"/>
              <a:gd name="connsiteY77" fmla="*/ 4140800 h 6858000"/>
              <a:gd name="connsiteX78" fmla="*/ 5899734 w 6127689"/>
              <a:gd name="connsiteY78" fmla="*/ 4145632 h 6858000"/>
              <a:gd name="connsiteX79" fmla="*/ 5903513 w 6127689"/>
              <a:gd name="connsiteY79" fmla="*/ 4187661 h 6858000"/>
              <a:gd name="connsiteX80" fmla="*/ 5917114 w 6127689"/>
              <a:gd name="connsiteY80" fmla="*/ 4213096 h 6858000"/>
              <a:gd name="connsiteX81" fmla="*/ 5924233 w 6127689"/>
              <a:gd name="connsiteY81" fmla="*/ 4242060 h 6858000"/>
              <a:gd name="connsiteX82" fmla="*/ 5928910 w 6127689"/>
              <a:gd name="connsiteY82" fmla="*/ 4300973 h 6858000"/>
              <a:gd name="connsiteX83" fmla="*/ 5939320 w 6127689"/>
              <a:gd name="connsiteY83" fmla="*/ 4340435 h 6858000"/>
              <a:gd name="connsiteX84" fmla="*/ 5946705 w 6127689"/>
              <a:gd name="connsiteY84" fmla="*/ 4428051 h 6858000"/>
              <a:gd name="connsiteX85" fmla="*/ 5949261 w 6127689"/>
              <a:gd name="connsiteY85" fmla="*/ 4449185 h 6858000"/>
              <a:gd name="connsiteX86" fmla="*/ 5957504 w 6127689"/>
              <a:gd name="connsiteY86" fmla="*/ 4465911 h 6858000"/>
              <a:gd name="connsiteX87" fmla="*/ 5964689 w 6127689"/>
              <a:gd name="connsiteY87" fmla="*/ 4468532 h 6858000"/>
              <a:gd name="connsiteX88" fmla="*/ 5967062 w 6127689"/>
              <a:gd name="connsiteY88" fmla="*/ 4479923 h 6858000"/>
              <a:gd name="connsiteX89" fmla="*/ 5968960 w 6127689"/>
              <a:gd name="connsiteY89" fmla="*/ 4482655 h 6858000"/>
              <a:gd name="connsiteX90" fmla="*/ 5978567 w 6127689"/>
              <a:gd name="connsiteY90" fmla="*/ 4498605 h 6858000"/>
              <a:gd name="connsiteX91" fmla="*/ 5980106 w 6127689"/>
              <a:gd name="connsiteY91" fmla="*/ 4585087 h 6858000"/>
              <a:gd name="connsiteX92" fmla="*/ 5998138 w 6127689"/>
              <a:gd name="connsiteY92" fmla="*/ 4697518 h 6858000"/>
              <a:gd name="connsiteX93" fmla="*/ 6013516 w 6127689"/>
              <a:gd name="connsiteY93" fmla="*/ 4786619 h 6858000"/>
              <a:gd name="connsiteX94" fmla="*/ 6025404 w 6127689"/>
              <a:gd name="connsiteY94" fmla="*/ 4858148 h 6858000"/>
              <a:gd name="connsiteX95" fmla="*/ 6007749 w 6127689"/>
              <a:gd name="connsiteY95" fmla="*/ 4964715 h 6858000"/>
              <a:gd name="connsiteX96" fmla="*/ 6005269 w 6127689"/>
              <a:gd name="connsiteY96" fmla="*/ 5150567 h 6858000"/>
              <a:gd name="connsiteX97" fmla="*/ 6001127 w 6127689"/>
              <a:gd name="connsiteY97" fmla="*/ 5164609 h 6858000"/>
              <a:gd name="connsiteX98" fmla="*/ 5996647 w 6127689"/>
              <a:gd name="connsiteY98" fmla="*/ 5185640 h 6858000"/>
              <a:gd name="connsiteX99" fmla="*/ 5998514 w 6127689"/>
              <a:gd name="connsiteY99" fmla="*/ 5189673 h 6858000"/>
              <a:gd name="connsiteX100" fmla="*/ 6018409 w 6127689"/>
              <a:gd name="connsiteY100" fmla="*/ 5227157 h 6858000"/>
              <a:gd name="connsiteX101" fmla="*/ 6036748 w 6127689"/>
              <a:gd name="connsiteY101" fmla="*/ 5322752 h 6858000"/>
              <a:gd name="connsiteX102" fmla="*/ 6036943 w 6127689"/>
              <a:gd name="connsiteY102" fmla="*/ 5329480 h 6858000"/>
              <a:gd name="connsiteX103" fmla="*/ 6037236 w 6127689"/>
              <a:gd name="connsiteY103" fmla="*/ 5329634 h 6858000"/>
              <a:gd name="connsiteX104" fmla="*/ 6038019 w 6127689"/>
              <a:gd name="connsiteY104" fmla="*/ 5336764 h 6858000"/>
              <a:gd name="connsiteX105" fmla="*/ 6037298 w 6127689"/>
              <a:gd name="connsiteY105" fmla="*/ 5341753 h 6858000"/>
              <a:gd name="connsiteX106" fmla="*/ 6037677 w 6127689"/>
              <a:gd name="connsiteY106" fmla="*/ 5354807 h 6858000"/>
              <a:gd name="connsiteX107" fmla="*/ 6039728 w 6127689"/>
              <a:gd name="connsiteY107" fmla="*/ 5359416 h 6858000"/>
              <a:gd name="connsiteX108" fmla="*/ 6043311 w 6127689"/>
              <a:gd name="connsiteY108" fmla="*/ 5361407 h 6858000"/>
              <a:gd name="connsiteX109" fmla="*/ 6042954 w 6127689"/>
              <a:gd name="connsiteY109" fmla="*/ 5362576 h 6858000"/>
              <a:gd name="connsiteX110" fmla="*/ 6053435 w 6127689"/>
              <a:gd name="connsiteY110" fmla="*/ 5387547 h 6858000"/>
              <a:gd name="connsiteX111" fmla="*/ 6065933 w 6127689"/>
              <a:gd name="connsiteY111" fmla="*/ 5443002 h 6858000"/>
              <a:gd name="connsiteX112" fmla="*/ 6068640 w 6127689"/>
              <a:gd name="connsiteY112" fmla="*/ 5474503 h 6858000"/>
              <a:gd name="connsiteX113" fmla="*/ 6080922 w 6127689"/>
              <a:gd name="connsiteY113" fmla="*/ 5561070 h 6858000"/>
              <a:gd name="connsiteX114" fmla="*/ 6096949 w 6127689"/>
              <a:gd name="connsiteY114" fmla="*/ 5648179 h 6858000"/>
              <a:gd name="connsiteX115" fmla="*/ 6125703 w 6127689"/>
              <a:gd name="connsiteY115" fmla="*/ 5692894 h 6858000"/>
              <a:gd name="connsiteX116" fmla="*/ 6126670 w 6127689"/>
              <a:gd name="connsiteY116" fmla="*/ 5697882 h 6858000"/>
              <a:gd name="connsiteX117" fmla="*/ 6124061 w 6127689"/>
              <a:gd name="connsiteY117" fmla="*/ 5710294 h 6858000"/>
              <a:gd name="connsiteX118" fmla="*/ 6122213 w 6127689"/>
              <a:gd name="connsiteY118" fmla="*/ 5714762 h 6858000"/>
              <a:gd name="connsiteX119" fmla="*/ 6121353 w 6127689"/>
              <a:gd name="connsiteY119" fmla="*/ 5721725 h 6858000"/>
              <a:gd name="connsiteX120" fmla="*/ 6121607 w 6127689"/>
              <a:gd name="connsiteY120" fmla="*/ 5721959 h 6858000"/>
              <a:gd name="connsiteX121" fmla="*/ 6120262 w 6127689"/>
              <a:gd name="connsiteY121" fmla="*/ 5728358 h 6858000"/>
              <a:gd name="connsiteX122" fmla="*/ 6127024 w 6127689"/>
              <a:gd name="connsiteY122" fmla="*/ 5786902 h 6858000"/>
              <a:gd name="connsiteX123" fmla="*/ 6127519 w 6127689"/>
              <a:gd name="connsiteY123" fmla="*/ 5865775 h 6858000"/>
              <a:gd name="connsiteX124" fmla="*/ 6119217 w 6127689"/>
              <a:gd name="connsiteY124" fmla="*/ 5888542 h 6858000"/>
              <a:gd name="connsiteX125" fmla="*/ 6102493 w 6127689"/>
              <a:gd name="connsiteY125" fmla="*/ 5928602 h 6858000"/>
              <a:gd name="connsiteX126" fmla="*/ 6056863 w 6127689"/>
              <a:gd name="connsiteY126" fmla="*/ 6000643 h 6858000"/>
              <a:gd name="connsiteX127" fmla="*/ 6045436 w 6127689"/>
              <a:gd name="connsiteY127" fmla="*/ 6124480 h 6858000"/>
              <a:gd name="connsiteX128" fmla="*/ 6030489 w 6127689"/>
              <a:gd name="connsiteY128" fmla="*/ 6317666 h 6858000"/>
              <a:gd name="connsiteX129" fmla="*/ 6007492 w 6127689"/>
              <a:gd name="connsiteY129" fmla="*/ 6440818 h 6858000"/>
              <a:gd name="connsiteX130" fmla="*/ 6009467 w 6127689"/>
              <a:gd name="connsiteY130" fmla="*/ 6487076 h 6858000"/>
              <a:gd name="connsiteX131" fmla="*/ 5995064 w 6127689"/>
              <a:gd name="connsiteY131" fmla="*/ 6540791 h 6858000"/>
              <a:gd name="connsiteX132" fmla="*/ 5996309 w 6127689"/>
              <a:gd name="connsiteY132" fmla="*/ 6543961 h 6858000"/>
              <a:gd name="connsiteX133" fmla="*/ 5996048 w 6127689"/>
              <a:gd name="connsiteY133" fmla="*/ 6555444 h 6858000"/>
              <a:gd name="connsiteX134" fmla="*/ 6002524 w 6127689"/>
              <a:gd name="connsiteY134" fmla="*/ 6560188 h 6858000"/>
              <a:gd name="connsiteX135" fmla="*/ 6006823 w 6127689"/>
              <a:gd name="connsiteY135" fmla="*/ 6578546 h 6858000"/>
              <a:gd name="connsiteX136" fmla="*/ 6004510 w 6127689"/>
              <a:gd name="connsiteY136" fmla="*/ 6599256 h 6858000"/>
              <a:gd name="connsiteX137" fmla="*/ 5986207 w 6127689"/>
              <a:gd name="connsiteY137" fmla="*/ 6695855 h 6858000"/>
              <a:gd name="connsiteX138" fmla="*/ 5979428 w 6127689"/>
              <a:gd name="connsiteY138" fmla="*/ 6754678 h 6858000"/>
              <a:gd name="connsiteX139" fmla="*/ 5983398 w 6127689"/>
              <a:gd name="connsiteY139" fmla="*/ 6778641 h 6858000"/>
              <a:gd name="connsiteX140" fmla="*/ 5984543 w 6127689"/>
              <a:gd name="connsiteY140" fmla="*/ 6811016 h 6858000"/>
              <a:gd name="connsiteX141" fmla="*/ 5981802 w 6127689"/>
              <a:gd name="connsiteY141" fmla="*/ 6838578 h 6858000"/>
              <a:gd name="connsiteX142" fmla="*/ 5979671 w 6127689"/>
              <a:gd name="connsiteY142" fmla="*/ 6858000 h 6858000"/>
              <a:gd name="connsiteX143" fmla="*/ 0 w 6127689"/>
              <a:gd name="connsiteY143" fmla="*/ 6858000 h 6858000"/>
              <a:gd name="connsiteX144" fmla="*/ 0 w 6127689"/>
              <a:gd name="connsiteY14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899734 w 6127689"/>
              <a:gd name="connsiteY77" fmla="*/ 4145632 h 6858000"/>
              <a:gd name="connsiteX78" fmla="*/ 5903513 w 6127689"/>
              <a:gd name="connsiteY78" fmla="*/ 4187661 h 6858000"/>
              <a:gd name="connsiteX79" fmla="*/ 5917114 w 6127689"/>
              <a:gd name="connsiteY79" fmla="*/ 4213096 h 6858000"/>
              <a:gd name="connsiteX80" fmla="*/ 5924233 w 6127689"/>
              <a:gd name="connsiteY80" fmla="*/ 4242060 h 6858000"/>
              <a:gd name="connsiteX81" fmla="*/ 5928910 w 6127689"/>
              <a:gd name="connsiteY81" fmla="*/ 4300973 h 6858000"/>
              <a:gd name="connsiteX82" fmla="*/ 5939320 w 6127689"/>
              <a:gd name="connsiteY82" fmla="*/ 4340435 h 6858000"/>
              <a:gd name="connsiteX83" fmla="*/ 5946705 w 6127689"/>
              <a:gd name="connsiteY83" fmla="*/ 4428051 h 6858000"/>
              <a:gd name="connsiteX84" fmla="*/ 5949261 w 6127689"/>
              <a:gd name="connsiteY84" fmla="*/ 4449185 h 6858000"/>
              <a:gd name="connsiteX85" fmla="*/ 5957504 w 6127689"/>
              <a:gd name="connsiteY85" fmla="*/ 4465911 h 6858000"/>
              <a:gd name="connsiteX86" fmla="*/ 5964689 w 6127689"/>
              <a:gd name="connsiteY86" fmla="*/ 4468532 h 6858000"/>
              <a:gd name="connsiteX87" fmla="*/ 5967062 w 6127689"/>
              <a:gd name="connsiteY87" fmla="*/ 4479923 h 6858000"/>
              <a:gd name="connsiteX88" fmla="*/ 5968960 w 6127689"/>
              <a:gd name="connsiteY88" fmla="*/ 4482655 h 6858000"/>
              <a:gd name="connsiteX89" fmla="*/ 5978567 w 6127689"/>
              <a:gd name="connsiteY89" fmla="*/ 4498605 h 6858000"/>
              <a:gd name="connsiteX90" fmla="*/ 5980106 w 6127689"/>
              <a:gd name="connsiteY90" fmla="*/ 4585087 h 6858000"/>
              <a:gd name="connsiteX91" fmla="*/ 5998138 w 6127689"/>
              <a:gd name="connsiteY91" fmla="*/ 4697518 h 6858000"/>
              <a:gd name="connsiteX92" fmla="*/ 6013516 w 6127689"/>
              <a:gd name="connsiteY92" fmla="*/ 4786619 h 6858000"/>
              <a:gd name="connsiteX93" fmla="*/ 6025404 w 6127689"/>
              <a:gd name="connsiteY93" fmla="*/ 4858148 h 6858000"/>
              <a:gd name="connsiteX94" fmla="*/ 6007749 w 6127689"/>
              <a:gd name="connsiteY94" fmla="*/ 4964715 h 6858000"/>
              <a:gd name="connsiteX95" fmla="*/ 6005269 w 6127689"/>
              <a:gd name="connsiteY95" fmla="*/ 5150567 h 6858000"/>
              <a:gd name="connsiteX96" fmla="*/ 6001127 w 6127689"/>
              <a:gd name="connsiteY96" fmla="*/ 5164609 h 6858000"/>
              <a:gd name="connsiteX97" fmla="*/ 5996647 w 6127689"/>
              <a:gd name="connsiteY97" fmla="*/ 5185640 h 6858000"/>
              <a:gd name="connsiteX98" fmla="*/ 5998514 w 6127689"/>
              <a:gd name="connsiteY98" fmla="*/ 5189673 h 6858000"/>
              <a:gd name="connsiteX99" fmla="*/ 6018409 w 6127689"/>
              <a:gd name="connsiteY99" fmla="*/ 5227157 h 6858000"/>
              <a:gd name="connsiteX100" fmla="*/ 6036748 w 6127689"/>
              <a:gd name="connsiteY100" fmla="*/ 5322752 h 6858000"/>
              <a:gd name="connsiteX101" fmla="*/ 6036943 w 6127689"/>
              <a:gd name="connsiteY101" fmla="*/ 5329480 h 6858000"/>
              <a:gd name="connsiteX102" fmla="*/ 6037236 w 6127689"/>
              <a:gd name="connsiteY102" fmla="*/ 5329634 h 6858000"/>
              <a:gd name="connsiteX103" fmla="*/ 6038019 w 6127689"/>
              <a:gd name="connsiteY103" fmla="*/ 5336764 h 6858000"/>
              <a:gd name="connsiteX104" fmla="*/ 6037298 w 6127689"/>
              <a:gd name="connsiteY104" fmla="*/ 5341753 h 6858000"/>
              <a:gd name="connsiteX105" fmla="*/ 6037677 w 6127689"/>
              <a:gd name="connsiteY105" fmla="*/ 5354807 h 6858000"/>
              <a:gd name="connsiteX106" fmla="*/ 6039728 w 6127689"/>
              <a:gd name="connsiteY106" fmla="*/ 5359416 h 6858000"/>
              <a:gd name="connsiteX107" fmla="*/ 6043311 w 6127689"/>
              <a:gd name="connsiteY107" fmla="*/ 5361407 h 6858000"/>
              <a:gd name="connsiteX108" fmla="*/ 6042954 w 6127689"/>
              <a:gd name="connsiteY108" fmla="*/ 5362576 h 6858000"/>
              <a:gd name="connsiteX109" fmla="*/ 6053435 w 6127689"/>
              <a:gd name="connsiteY109" fmla="*/ 5387547 h 6858000"/>
              <a:gd name="connsiteX110" fmla="*/ 6065933 w 6127689"/>
              <a:gd name="connsiteY110" fmla="*/ 5443002 h 6858000"/>
              <a:gd name="connsiteX111" fmla="*/ 6068640 w 6127689"/>
              <a:gd name="connsiteY111" fmla="*/ 5474503 h 6858000"/>
              <a:gd name="connsiteX112" fmla="*/ 6080922 w 6127689"/>
              <a:gd name="connsiteY112" fmla="*/ 5561070 h 6858000"/>
              <a:gd name="connsiteX113" fmla="*/ 6096949 w 6127689"/>
              <a:gd name="connsiteY113" fmla="*/ 5648179 h 6858000"/>
              <a:gd name="connsiteX114" fmla="*/ 6125703 w 6127689"/>
              <a:gd name="connsiteY114" fmla="*/ 5692894 h 6858000"/>
              <a:gd name="connsiteX115" fmla="*/ 6126670 w 6127689"/>
              <a:gd name="connsiteY115" fmla="*/ 5697882 h 6858000"/>
              <a:gd name="connsiteX116" fmla="*/ 6124061 w 6127689"/>
              <a:gd name="connsiteY116" fmla="*/ 5710294 h 6858000"/>
              <a:gd name="connsiteX117" fmla="*/ 6122213 w 6127689"/>
              <a:gd name="connsiteY117" fmla="*/ 5714762 h 6858000"/>
              <a:gd name="connsiteX118" fmla="*/ 6121353 w 6127689"/>
              <a:gd name="connsiteY118" fmla="*/ 5721725 h 6858000"/>
              <a:gd name="connsiteX119" fmla="*/ 6121607 w 6127689"/>
              <a:gd name="connsiteY119" fmla="*/ 5721959 h 6858000"/>
              <a:gd name="connsiteX120" fmla="*/ 6120262 w 6127689"/>
              <a:gd name="connsiteY120" fmla="*/ 5728358 h 6858000"/>
              <a:gd name="connsiteX121" fmla="*/ 6127024 w 6127689"/>
              <a:gd name="connsiteY121" fmla="*/ 5786902 h 6858000"/>
              <a:gd name="connsiteX122" fmla="*/ 6127519 w 6127689"/>
              <a:gd name="connsiteY122" fmla="*/ 5865775 h 6858000"/>
              <a:gd name="connsiteX123" fmla="*/ 6119217 w 6127689"/>
              <a:gd name="connsiteY123" fmla="*/ 5888542 h 6858000"/>
              <a:gd name="connsiteX124" fmla="*/ 6102493 w 6127689"/>
              <a:gd name="connsiteY124" fmla="*/ 5928602 h 6858000"/>
              <a:gd name="connsiteX125" fmla="*/ 6056863 w 6127689"/>
              <a:gd name="connsiteY125" fmla="*/ 6000643 h 6858000"/>
              <a:gd name="connsiteX126" fmla="*/ 6045436 w 6127689"/>
              <a:gd name="connsiteY126" fmla="*/ 6124480 h 6858000"/>
              <a:gd name="connsiteX127" fmla="*/ 6030489 w 6127689"/>
              <a:gd name="connsiteY127" fmla="*/ 6317666 h 6858000"/>
              <a:gd name="connsiteX128" fmla="*/ 6007492 w 6127689"/>
              <a:gd name="connsiteY128" fmla="*/ 6440818 h 6858000"/>
              <a:gd name="connsiteX129" fmla="*/ 6009467 w 6127689"/>
              <a:gd name="connsiteY129" fmla="*/ 6487076 h 6858000"/>
              <a:gd name="connsiteX130" fmla="*/ 5995064 w 6127689"/>
              <a:gd name="connsiteY130" fmla="*/ 6540791 h 6858000"/>
              <a:gd name="connsiteX131" fmla="*/ 5996309 w 6127689"/>
              <a:gd name="connsiteY131" fmla="*/ 6543961 h 6858000"/>
              <a:gd name="connsiteX132" fmla="*/ 5996048 w 6127689"/>
              <a:gd name="connsiteY132" fmla="*/ 6555444 h 6858000"/>
              <a:gd name="connsiteX133" fmla="*/ 6002524 w 6127689"/>
              <a:gd name="connsiteY133" fmla="*/ 6560188 h 6858000"/>
              <a:gd name="connsiteX134" fmla="*/ 6006823 w 6127689"/>
              <a:gd name="connsiteY134" fmla="*/ 6578546 h 6858000"/>
              <a:gd name="connsiteX135" fmla="*/ 6004510 w 6127689"/>
              <a:gd name="connsiteY135" fmla="*/ 6599256 h 6858000"/>
              <a:gd name="connsiteX136" fmla="*/ 5986207 w 6127689"/>
              <a:gd name="connsiteY136" fmla="*/ 6695855 h 6858000"/>
              <a:gd name="connsiteX137" fmla="*/ 5979428 w 6127689"/>
              <a:gd name="connsiteY137" fmla="*/ 6754678 h 6858000"/>
              <a:gd name="connsiteX138" fmla="*/ 5983398 w 6127689"/>
              <a:gd name="connsiteY138" fmla="*/ 6778641 h 6858000"/>
              <a:gd name="connsiteX139" fmla="*/ 5984543 w 6127689"/>
              <a:gd name="connsiteY139" fmla="*/ 6811016 h 6858000"/>
              <a:gd name="connsiteX140" fmla="*/ 5981802 w 6127689"/>
              <a:gd name="connsiteY140" fmla="*/ 6838578 h 6858000"/>
              <a:gd name="connsiteX141" fmla="*/ 5979671 w 6127689"/>
              <a:gd name="connsiteY141" fmla="*/ 6858000 h 6858000"/>
              <a:gd name="connsiteX142" fmla="*/ 0 w 6127689"/>
              <a:gd name="connsiteY142" fmla="*/ 6858000 h 6858000"/>
              <a:gd name="connsiteX143" fmla="*/ 0 w 6127689"/>
              <a:gd name="connsiteY14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903513 w 6127689"/>
              <a:gd name="connsiteY77" fmla="*/ 4187661 h 6858000"/>
              <a:gd name="connsiteX78" fmla="*/ 5917114 w 6127689"/>
              <a:gd name="connsiteY78" fmla="*/ 4213096 h 6858000"/>
              <a:gd name="connsiteX79" fmla="*/ 5924233 w 6127689"/>
              <a:gd name="connsiteY79" fmla="*/ 4242060 h 6858000"/>
              <a:gd name="connsiteX80" fmla="*/ 5928910 w 6127689"/>
              <a:gd name="connsiteY80" fmla="*/ 4300973 h 6858000"/>
              <a:gd name="connsiteX81" fmla="*/ 5939320 w 6127689"/>
              <a:gd name="connsiteY81" fmla="*/ 4340435 h 6858000"/>
              <a:gd name="connsiteX82" fmla="*/ 5946705 w 6127689"/>
              <a:gd name="connsiteY82" fmla="*/ 4428051 h 6858000"/>
              <a:gd name="connsiteX83" fmla="*/ 5949261 w 6127689"/>
              <a:gd name="connsiteY83" fmla="*/ 4449185 h 6858000"/>
              <a:gd name="connsiteX84" fmla="*/ 5957504 w 6127689"/>
              <a:gd name="connsiteY84" fmla="*/ 4465911 h 6858000"/>
              <a:gd name="connsiteX85" fmla="*/ 5964689 w 6127689"/>
              <a:gd name="connsiteY85" fmla="*/ 4468532 h 6858000"/>
              <a:gd name="connsiteX86" fmla="*/ 5967062 w 6127689"/>
              <a:gd name="connsiteY86" fmla="*/ 4479923 h 6858000"/>
              <a:gd name="connsiteX87" fmla="*/ 5968960 w 6127689"/>
              <a:gd name="connsiteY87" fmla="*/ 4482655 h 6858000"/>
              <a:gd name="connsiteX88" fmla="*/ 5978567 w 6127689"/>
              <a:gd name="connsiteY88" fmla="*/ 4498605 h 6858000"/>
              <a:gd name="connsiteX89" fmla="*/ 5980106 w 6127689"/>
              <a:gd name="connsiteY89" fmla="*/ 4585087 h 6858000"/>
              <a:gd name="connsiteX90" fmla="*/ 5998138 w 6127689"/>
              <a:gd name="connsiteY90" fmla="*/ 4697518 h 6858000"/>
              <a:gd name="connsiteX91" fmla="*/ 6013516 w 6127689"/>
              <a:gd name="connsiteY91" fmla="*/ 4786619 h 6858000"/>
              <a:gd name="connsiteX92" fmla="*/ 6025404 w 6127689"/>
              <a:gd name="connsiteY92" fmla="*/ 4858148 h 6858000"/>
              <a:gd name="connsiteX93" fmla="*/ 6007749 w 6127689"/>
              <a:gd name="connsiteY93" fmla="*/ 4964715 h 6858000"/>
              <a:gd name="connsiteX94" fmla="*/ 6005269 w 6127689"/>
              <a:gd name="connsiteY94" fmla="*/ 5150567 h 6858000"/>
              <a:gd name="connsiteX95" fmla="*/ 6001127 w 6127689"/>
              <a:gd name="connsiteY95" fmla="*/ 5164609 h 6858000"/>
              <a:gd name="connsiteX96" fmla="*/ 5996647 w 6127689"/>
              <a:gd name="connsiteY96" fmla="*/ 5185640 h 6858000"/>
              <a:gd name="connsiteX97" fmla="*/ 5998514 w 6127689"/>
              <a:gd name="connsiteY97" fmla="*/ 5189673 h 6858000"/>
              <a:gd name="connsiteX98" fmla="*/ 6018409 w 6127689"/>
              <a:gd name="connsiteY98" fmla="*/ 5227157 h 6858000"/>
              <a:gd name="connsiteX99" fmla="*/ 6036748 w 6127689"/>
              <a:gd name="connsiteY99" fmla="*/ 5322752 h 6858000"/>
              <a:gd name="connsiteX100" fmla="*/ 6036943 w 6127689"/>
              <a:gd name="connsiteY100" fmla="*/ 5329480 h 6858000"/>
              <a:gd name="connsiteX101" fmla="*/ 6037236 w 6127689"/>
              <a:gd name="connsiteY101" fmla="*/ 5329634 h 6858000"/>
              <a:gd name="connsiteX102" fmla="*/ 6038019 w 6127689"/>
              <a:gd name="connsiteY102" fmla="*/ 5336764 h 6858000"/>
              <a:gd name="connsiteX103" fmla="*/ 6037298 w 6127689"/>
              <a:gd name="connsiteY103" fmla="*/ 5341753 h 6858000"/>
              <a:gd name="connsiteX104" fmla="*/ 6037677 w 6127689"/>
              <a:gd name="connsiteY104" fmla="*/ 5354807 h 6858000"/>
              <a:gd name="connsiteX105" fmla="*/ 6039728 w 6127689"/>
              <a:gd name="connsiteY105" fmla="*/ 5359416 h 6858000"/>
              <a:gd name="connsiteX106" fmla="*/ 6043311 w 6127689"/>
              <a:gd name="connsiteY106" fmla="*/ 5361407 h 6858000"/>
              <a:gd name="connsiteX107" fmla="*/ 6042954 w 6127689"/>
              <a:gd name="connsiteY107" fmla="*/ 5362576 h 6858000"/>
              <a:gd name="connsiteX108" fmla="*/ 6053435 w 6127689"/>
              <a:gd name="connsiteY108" fmla="*/ 5387547 h 6858000"/>
              <a:gd name="connsiteX109" fmla="*/ 6065933 w 6127689"/>
              <a:gd name="connsiteY109" fmla="*/ 5443002 h 6858000"/>
              <a:gd name="connsiteX110" fmla="*/ 6068640 w 6127689"/>
              <a:gd name="connsiteY110" fmla="*/ 5474503 h 6858000"/>
              <a:gd name="connsiteX111" fmla="*/ 6080922 w 6127689"/>
              <a:gd name="connsiteY111" fmla="*/ 5561070 h 6858000"/>
              <a:gd name="connsiteX112" fmla="*/ 6096949 w 6127689"/>
              <a:gd name="connsiteY112" fmla="*/ 5648179 h 6858000"/>
              <a:gd name="connsiteX113" fmla="*/ 6125703 w 6127689"/>
              <a:gd name="connsiteY113" fmla="*/ 5692894 h 6858000"/>
              <a:gd name="connsiteX114" fmla="*/ 6126670 w 6127689"/>
              <a:gd name="connsiteY114" fmla="*/ 5697882 h 6858000"/>
              <a:gd name="connsiteX115" fmla="*/ 6124061 w 6127689"/>
              <a:gd name="connsiteY115" fmla="*/ 5710294 h 6858000"/>
              <a:gd name="connsiteX116" fmla="*/ 6122213 w 6127689"/>
              <a:gd name="connsiteY116" fmla="*/ 5714762 h 6858000"/>
              <a:gd name="connsiteX117" fmla="*/ 6121353 w 6127689"/>
              <a:gd name="connsiteY117" fmla="*/ 5721725 h 6858000"/>
              <a:gd name="connsiteX118" fmla="*/ 6121607 w 6127689"/>
              <a:gd name="connsiteY118" fmla="*/ 5721959 h 6858000"/>
              <a:gd name="connsiteX119" fmla="*/ 6120262 w 6127689"/>
              <a:gd name="connsiteY119" fmla="*/ 5728358 h 6858000"/>
              <a:gd name="connsiteX120" fmla="*/ 6127024 w 6127689"/>
              <a:gd name="connsiteY120" fmla="*/ 5786902 h 6858000"/>
              <a:gd name="connsiteX121" fmla="*/ 6127519 w 6127689"/>
              <a:gd name="connsiteY121" fmla="*/ 5865775 h 6858000"/>
              <a:gd name="connsiteX122" fmla="*/ 6119217 w 6127689"/>
              <a:gd name="connsiteY122" fmla="*/ 5888542 h 6858000"/>
              <a:gd name="connsiteX123" fmla="*/ 6102493 w 6127689"/>
              <a:gd name="connsiteY123" fmla="*/ 5928602 h 6858000"/>
              <a:gd name="connsiteX124" fmla="*/ 6056863 w 6127689"/>
              <a:gd name="connsiteY124" fmla="*/ 6000643 h 6858000"/>
              <a:gd name="connsiteX125" fmla="*/ 6045436 w 6127689"/>
              <a:gd name="connsiteY125" fmla="*/ 6124480 h 6858000"/>
              <a:gd name="connsiteX126" fmla="*/ 6030489 w 6127689"/>
              <a:gd name="connsiteY126" fmla="*/ 6317666 h 6858000"/>
              <a:gd name="connsiteX127" fmla="*/ 6007492 w 6127689"/>
              <a:gd name="connsiteY127" fmla="*/ 6440818 h 6858000"/>
              <a:gd name="connsiteX128" fmla="*/ 6009467 w 6127689"/>
              <a:gd name="connsiteY128" fmla="*/ 6487076 h 6858000"/>
              <a:gd name="connsiteX129" fmla="*/ 5995064 w 6127689"/>
              <a:gd name="connsiteY129" fmla="*/ 6540791 h 6858000"/>
              <a:gd name="connsiteX130" fmla="*/ 5996309 w 6127689"/>
              <a:gd name="connsiteY130" fmla="*/ 6543961 h 6858000"/>
              <a:gd name="connsiteX131" fmla="*/ 5996048 w 6127689"/>
              <a:gd name="connsiteY131" fmla="*/ 6555444 h 6858000"/>
              <a:gd name="connsiteX132" fmla="*/ 6002524 w 6127689"/>
              <a:gd name="connsiteY132" fmla="*/ 6560188 h 6858000"/>
              <a:gd name="connsiteX133" fmla="*/ 6006823 w 6127689"/>
              <a:gd name="connsiteY133" fmla="*/ 6578546 h 6858000"/>
              <a:gd name="connsiteX134" fmla="*/ 6004510 w 6127689"/>
              <a:gd name="connsiteY134" fmla="*/ 6599256 h 6858000"/>
              <a:gd name="connsiteX135" fmla="*/ 5986207 w 6127689"/>
              <a:gd name="connsiteY135" fmla="*/ 6695855 h 6858000"/>
              <a:gd name="connsiteX136" fmla="*/ 5979428 w 6127689"/>
              <a:gd name="connsiteY136" fmla="*/ 6754678 h 6858000"/>
              <a:gd name="connsiteX137" fmla="*/ 5983398 w 6127689"/>
              <a:gd name="connsiteY137" fmla="*/ 6778641 h 6858000"/>
              <a:gd name="connsiteX138" fmla="*/ 5984543 w 6127689"/>
              <a:gd name="connsiteY138" fmla="*/ 6811016 h 6858000"/>
              <a:gd name="connsiteX139" fmla="*/ 5981802 w 6127689"/>
              <a:gd name="connsiteY139" fmla="*/ 6838578 h 6858000"/>
              <a:gd name="connsiteX140" fmla="*/ 5979671 w 6127689"/>
              <a:gd name="connsiteY140" fmla="*/ 6858000 h 6858000"/>
              <a:gd name="connsiteX141" fmla="*/ 0 w 6127689"/>
              <a:gd name="connsiteY141" fmla="*/ 6858000 h 6858000"/>
              <a:gd name="connsiteX142" fmla="*/ 0 w 6127689"/>
              <a:gd name="connsiteY14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57023 w 6127689"/>
              <a:gd name="connsiteY45" fmla="*/ 2858292 h 6858000"/>
              <a:gd name="connsiteX46" fmla="*/ 5479298 w 6127689"/>
              <a:gd name="connsiteY46" fmla="*/ 2947791 h 6858000"/>
              <a:gd name="connsiteX47" fmla="*/ 5481770 w 6127689"/>
              <a:gd name="connsiteY47" fmla="*/ 2951352 h 6858000"/>
              <a:gd name="connsiteX48" fmla="*/ 5482045 w 6127689"/>
              <a:gd name="connsiteY48" fmla="*/ 2984371 h 6858000"/>
              <a:gd name="connsiteX49" fmla="*/ 5482415 w 6127689"/>
              <a:gd name="connsiteY49" fmla="*/ 3004079 h 6858000"/>
              <a:gd name="connsiteX50" fmla="*/ 5503944 w 6127689"/>
              <a:gd name="connsiteY50" fmla="*/ 3123335 h 6858000"/>
              <a:gd name="connsiteX51" fmla="*/ 5516007 w 6127689"/>
              <a:gd name="connsiteY51" fmla="*/ 3258473 h 6858000"/>
              <a:gd name="connsiteX52" fmla="*/ 5566839 w 6127689"/>
              <a:gd name="connsiteY52" fmla="*/ 3345295 h 6858000"/>
              <a:gd name="connsiteX53" fmla="*/ 5589758 w 6127689"/>
              <a:gd name="connsiteY53" fmla="*/ 3506453 h 6858000"/>
              <a:gd name="connsiteX54" fmla="*/ 5596144 w 6127689"/>
              <a:gd name="connsiteY54" fmla="*/ 3534624 h 6858000"/>
              <a:gd name="connsiteX55" fmla="*/ 5597750 w 6127689"/>
              <a:gd name="connsiteY55" fmla="*/ 3534129 h 6858000"/>
              <a:gd name="connsiteX56" fmla="*/ 5599700 w 6127689"/>
              <a:gd name="connsiteY56" fmla="*/ 3547221 h 6858000"/>
              <a:gd name="connsiteX57" fmla="*/ 5615031 w 6127689"/>
              <a:gd name="connsiteY57" fmla="*/ 3557482 h 6858000"/>
              <a:gd name="connsiteX58" fmla="*/ 5618377 w 6127689"/>
              <a:gd name="connsiteY58" fmla="*/ 3588431 h 6858000"/>
              <a:gd name="connsiteX59" fmla="*/ 5612155 w 6127689"/>
              <a:gd name="connsiteY59" fmla="*/ 3589869 h 6858000"/>
              <a:gd name="connsiteX60" fmla="*/ 5620843 w 6127689"/>
              <a:gd name="connsiteY60" fmla="*/ 3606745 h 6858000"/>
              <a:gd name="connsiteX61" fmla="*/ 5655472 w 6127689"/>
              <a:gd name="connsiteY61" fmla="*/ 3678877 h 6858000"/>
              <a:gd name="connsiteX62" fmla="*/ 5683015 w 6127689"/>
              <a:gd name="connsiteY62" fmla="*/ 3762025 h 6858000"/>
              <a:gd name="connsiteX63" fmla="*/ 5696643 w 6127689"/>
              <a:gd name="connsiteY63" fmla="*/ 3773888 h 6858000"/>
              <a:gd name="connsiteX64" fmla="*/ 5699203 w 6127689"/>
              <a:gd name="connsiteY64" fmla="*/ 3775823 h 6858000"/>
              <a:gd name="connsiteX65" fmla="*/ 5704824 w 6127689"/>
              <a:gd name="connsiteY65" fmla="*/ 3785966 h 6858000"/>
              <a:gd name="connsiteX66" fmla="*/ 5733539 w 6127689"/>
              <a:gd name="connsiteY66" fmla="*/ 3818457 h 6858000"/>
              <a:gd name="connsiteX67" fmla="*/ 5768491 w 6127689"/>
              <a:gd name="connsiteY67" fmla="*/ 3914399 h 6858000"/>
              <a:gd name="connsiteX68" fmla="*/ 5793123 w 6127689"/>
              <a:gd name="connsiteY68" fmla="*/ 3969952 h 6858000"/>
              <a:gd name="connsiteX69" fmla="*/ 5808321 w 6127689"/>
              <a:gd name="connsiteY69" fmla="*/ 3988153 h 6858000"/>
              <a:gd name="connsiteX70" fmla="*/ 5825621 w 6127689"/>
              <a:gd name="connsiteY70" fmla="*/ 4015525 h 6858000"/>
              <a:gd name="connsiteX71" fmla="*/ 5860672 w 6127689"/>
              <a:gd name="connsiteY71" fmla="*/ 4061579 h 6858000"/>
              <a:gd name="connsiteX72" fmla="*/ 5872173 w 6127689"/>
              <a:gd name="connsiteY72" fmla="*/ 4088497 h 6858000"/>
              <a:gd name="connsiteX73" fmla="*/ 5883705 w 6127689"/>
              <a:gd name="connsiteY73" fmla="*/ 4101899 h 6858000"/>
              <a:gd name="connsiteX74" fmla="*/ 5894095 w 6127689"/>
              <a:gd name="connsiteY74" fmla="*/ 4128857 h 6858000"/>
              <a:gd name="connsiteX75" fmla="*/ 5898339 w 6127689"/>
              <a:gd name="connsiteY75" fmla="*/ 4140800 h 6858000"/>
              <a:gd name="connsiteX76" fmla="*/ 5903513 w 6127689"/>
              <a:gd name="connsiteY76" fmla="*/ 4187661 h 6858000"/>
              <a:gd name="connsiteX77" fmla="*/ 5917114 w 6127689"/>
              <a:gd name="connsiteY77" fmla="*/ 4213096 h 6858000"/>
              <a:gd name="connsiteX78" fmla="*/ 5924233 w 6127689"/>
              <a:gd name="connsiteY78" fmla="*/ 4242060 h 6858000"/>
              <a:gd name="connsiteX79" fmla="*/ 5928910 w 6127689"/>
              <a:gd name="connsiteY79" fmla="*/ 4300973 h 6858000"/>
              <a:gd name="connsiteX80" fmla="*/ 5939320 w 6127689"/>
              <a:gd name="connsiteY80" fmla="*/ 4340435 h 6858000"/>
              <a:gd name="connsiteX81" fmla="*/ 5946705 w 6127689"/>
              <a:gd name="connsiteY81" fmla="*/ 4428051 h 6858000"/>
              <a:gd name="connsiteX82" fmla="*/ 5949261 w 6127689"/>
              <a:gd name="connsiteY82" fmla="*/ 4449185 h 6858000"/>
              <a:gd name="connsiteX83" fmla="*/ 5957504 w 6127689"/>
              <a:gd name="connsiteY83" fmla="*/ 4465911 h 6858000"/>
              <a:gd name="connsiteX84" fmla="*/ 5964689 w 6127689"/>
              <a:gd name="connsiteY84" fmla="*/ 4468532 h 6858000"/>
              <a:gd name="connsiteX85" fmla="*/ 5967062 w 6127689"/>
              <a:gd name="connsiteY85" fmla="*/ 4479923 h 6858000"/>
              <a:gd name="connsiteX86" fmla="*/ 5968960 w 6127689"/>
              <a:gd name="connsiteY86" fmla="*/ 4482655 h 6858000"/>
              <a:gd name="connsiteX87" fmla="*/ 5978567 w 6127689"/>
              <a:gd name="connsiteY87" fmla="*/ 4498605 h 6858000"/>
              <a:gd name="connsiteX88" fmla="*/ 5980106 w 6127689"/>
              <a:gd name="connsiteY88" fmla="*/ 4585087 h 6858000"/>
              <a:gd name="connsiteX89" fmla="*/ 5998138 w 6127689"/>
              <a:gd name="connsiteY89" fmla="*/ 4697518 h 6858000"/>
              <a:gd name="connsiteX90" fmla="*/ 6013516 w 6127689"/>
              <a:gd name="connsiteY90" fmla="*/ 4786619 h 6858000"/>
              <a:gd name="connsiteX91" fmla="*/ 6025404 w 6127689"/>
              <a:gd name="connsiteY91" fmla="*/ 4858148 h 6858000"/>
              <a:gd name="connsiteX92" fmla="*/ 6007749 w 6127689"/>
              <a:gd name="connsiteY92" fmla="*/ 4964715 h 6858000"/>
              <a:gd name="connsiteX93" fmla="*/ 6005269 w 6127689"/>
              <a:gd name="connsiteY93" fmla="*/ 5150567 h 6858000"/>
              <a:gd name="connsiteX94" fmla="*/ 6001127 w 6127689"/>
              <a:gd name="connsiteY94" fmla="*/ 5164609 h 6858000"/>
              <a:gd name="connsiteX95" fmla="*/ 5996647 w 6127689"/>
              <a:gd name="connsiteY95" fmla="*/ 5185640 h 6858000"/>
              <a:gd name="connsiteX96" fmla="*/ 5998514 w 6127689"/>
              <a:gd name="connsiteY96" fmla="*/ 5189673 h 6858000"/>
              <a:gd name="connsiteX97" fmla="*/ 6018409 w 6127689"/>
              <a:gd name="connsiteY97" fmla="*/ 5227157 h 6858000"/>
              <a:gd name="connsiteX98" fmla="*/ 6036748 w 6127689"/>
              <a:gd name="connsiteY98" fmla="*/ 5322752 h 6858000"/>
              <a:gd name="connsiteX99" fmla="*/ 6036943 w 6127689"/>
              <a:gd name="connsiteY99" fmla="*/ 5329480 h 6858000"/>
              <a:gd name="connsiteX100" fmla="*/ 6037236 w 6127689"/>
              <a:gd name="connsiteY100" fmla="*/ 5329634 h 6858000"/>
              <a:gd name="connsiteX101" fmla="*/ 6038019 w 6127689"/>
              <a:gd name="connsiteY101" fmla="*/ 5336764 h 6858000"/>
              <a:gd name="connsiteX102" fmla="*/ 6037298 w 6127689"/>
              <a:gd name="connsiteY102" fmla="*/ 5341753 h 6858000"/>
              <a:gd name="connsiteX103" fmla="*/ 6037677 w 6127689"/>
              <a:gd name="connsiteY103" fmla="*/ 5354807 h 6858000"/>
              <a:gd name="connsiteX104" fmla="*/ 6039728 w 6127689"/>
              <a:gd name="connsiteY104" fmla="*/ 5359416 h 6858000"/>
              <a:gd name="connsiteX105" fmla="*/ 6043311 w 6127689"/>
              <a:gd name="connsiteY105" fmla="*/ 5361407 h 6858000"/>
              <a:gd name="connsiteX106" fmla="*/ 6042954 w 6127689"/>
              <a:gd name="connsiteY106" fmla="*/ 5362576 h 6858000"/>
              <a:gd name="connsiteX107" fmla="*/ 6053435 w 6127689"/>
              <a:gd name="connsiteY107" fmla="*/ 5387547 h 6858000"/>
              <a:gd name="connsiteX108" fmla="*/ 6065933 w 6127689"/>
              <a:gd name="connsiteY108" fmla="*/ 5443002 h 6858000"/>
              <a:gd name="connsiteX109" fmla="*/ 6068640 w 6127689"/>
              <a:gd name="connsiteY109" fmla="*/ 5474503 h 6858000"/>
              <a:gd name="connsiteX110" fmla="*/ 6080922 w 6127689"/>
              <a:gd name="connsiteY110" fmla="*/ 5561070 h 6858000"/>
              <a:gd name="connsiteX111" fmla="*/ 6096949 w 6127689"/>
              <a:gd name="connsiteY111" fmla="*/ 5648179 h 6858000"/>
              <a:gd name="connsiteX112" fmla="*/ 6125703 w 6127689"/>
              <a:gd name="connsiteY112" fmla="*/ 5692894 h 6858000"/>
              <a:gd name="connsiteX113" fmla="*/ 6126670 w 6127689"/>
              <a:gd name="connsiteY113" fmla="*/ 5697882 h 6858000"/>
              <a:gd name="connsiteX114" fmla="*/ 6124061 w 6127689"/>
              <a:gd name="connsiteY114" fmla="*/ 5710294 h 6858000"/>
              <a:gd name="connsiteX115" fmla="*/ 6122213 w 6127689"/>
              <a:gd name="connsiteY115" fmla="*/ 5714762 h 6858000"/>
              <a:gd name="connsiteX116" fmla="*/ 6121353 w 6127689"/>
              <a:gd name="connsiteY116" fmla="*/ 5721725 h 6858000"/>
              <a:gd name="connsiteX117" fmla="*/ 6121607 w 6127689"/>
              <a:gd name="connsiteY117" fmla="*/ 5721959 h 6858000"/>
              <a:gd name="connsiteX118" fmla="*/ 6120262 w 6127689"/>
              <a:gd name="connsiteY118" fmla="*/ 5728358 h 6858000"/>
              <a:gd name="connsiteX119" fmla="*/ 6127024 w 6127689"/>
              <a:gd name="connsiteY119" fmla="*/ 5786902 h 6858000"/>
              <a:gd name="connsiteX120" fmla="*/ 6127519 w 6127689"/>
              <a:gd name="connsiteY120" fmla="*/ 5865775 h 6858000"/>
              <a:gd name="connsiteX121" fmla="*/ 6119217 w 6127689"/>
              <a:gd name="connsiteY121" fmla="*/ 5888542 h 6858000"/>
              <a:gd name="connsiteX122" fmla="*/ 6102493 w 6127689"/>
              <a:gd name="connsiteY122" fmla="*/ 5928602 h 6858000"/>
              <a:gd name="connsiteX123" fmla="*/ 6056863 w 6127689"/>
              <a:gd name="connsiteY123" fmla="*/ 6000643 h 6858000"/>
              <a:gd name="connsiteX124" fmla="*/ 6045436 w 6127689"/>
              <a:gd name="connsiteY124" fmla="*/ 6124480 h 6858000"/>
              <a:gd name="connsiteX125" fmla="*/ 6030489 w 6127689"/>
              <a:gd name="connsiteY125" fmla="*/ 6317666 h 6858000"/>
              <a:gd name="connsiteX126" fmla="*/ 6007492 w 6127689"/>
              <a:gd name="connsiteY126" fmla="*/ 6440818 h 6858000"/>
              <a:gd name="connsiteX127" fmla="*/ 6009467 w 6127689"/>
              <a:gd name="connsiteY127" fmla="*/ 6487076 h 6858000"/>
              <a:gd name="connsiteX128" fmla="*/ 5995064 w 6127689"/>
              <a:gd name="connsiteY128" fmla="*/ 6540791 h 6858000"/>
              <a:gd name="connsiteX129" fmla="*/ 5996309 w 6127689"/>
              <a:gd name="connsiteY129" fmla="*/ 6543961 h 6858000"/>
              <a:gd name="connsiteX130" fmla="*/ 5996048 w 6127689"/>
              <a:gd name="connsiteY130" fmla="*/ 6555444 h 6858000"/>
              <a:gd name="connsiteX131" fmla="*/ 6002524 w 6127689"/>
              <a:gd name="connsiteY131" fmla="*/ 6560188 h 6858000"/>
              <a:gd name="connsiteX132" fmla="*/ 6006823 w 6127689"/>
              <a:gd name="connsiteY132" fmla="*/ 6578546 h 6858000"/>
              <a:gd name="connsiteX133" fmla="*/ 6004510 w 6127689"/>
              <a:gd name="connsiteY133" fmla="*/ 6599256 h 6858000"/>
              <a:gd name="connsiteX134" fmla="*/ 5986207 w 6127689"/>
              <a:gd name="connsiteY134" fmla="*/ 6695855 h 6858000"/>
              <a:gd name="connsiteX135" fmla="*/ 5979428 w 6127689"/>
              <a:gd name="connsiteY135" fmla="*/ 6754678 h 6858000"/>
              <a:gd name="connsiteX136" fmla="*/ 5983398 w 6127689"/>
              <a:gd name="connsiteY136" fmla="*/ 6778641 h 6858000"/>
              <a:gd name="connsiteX137" fmla="*/ 5984543 w 6127689"/>
              <a:gd name="connsiteY137" fmla="*/ 6811016 h 6858000"/>
              <a:gd name="connsiteX138" fmla="*/ 5981802 w 6127689"/>
              <a:gd name="connsiteY138" fmla="*/ 6838578 h 6858000"/>
              <a:gd name="connsiteX139" fmla="*/ 5979671 w 6127689"/>
              <a:gd name="connsiteY139" fmla="*/ 6858000 h 6858000"/>
              <a:gd name="connsiteX140" fmla="*/ 0 w 6127689"/>
              <a:gd name="connsiteY140" fmla="*/ 6858000 h 6858000"/>
              <a:gd name="connsiteX141" fmla="*/ 0 w 6127689"/>
              <a:gd name="connsiteY14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8542 w 6127689"/>
              <a:gd name="connsiteY43" fmla="*/ 2817745 h 6858000"/>
              <a:gd name="connsiteX44" fmla="*/ 5457023 w 6127689"/>
              <a:gd name="connsiteY44" fmla="*/ 2858292 h 6858000"/>
              <a:gd name="connsiteX45" fmla="*/ 5479298 w 6127689"/>
              <a:gd name="connsiteY45" fmla="*/ 2947791 h 6858000"/>
              <a:gd name="connsiteX46" fmla="*/ 5481770 w 6127689"/>
              <a:gd name="connsiteY46" fmla="*/ 2951352 h 6858000"/>
              <a:gd name="connsiteX47" fmla="*/ 5482045 w 6127689"/>
              <a:gd name="connsiteY47" fmla="*/ 2984371 h 6858000"/>
              <a:gd name="connsiteX48" fmla="*/ 5482415 w 6127689"/>
              <a:gd name="connsiteY48" fmla="*/ 3004079 h 6858000"/>
              <a:gd name="connsiteX49" fmla="*/ 5503944 w 6127689"/>
              <a:gd name="connsiteY49" fmla="*/ 3123335 h 6858000"/>
              <a:gd name="connsiteX50" fmla="*/ 5516007 w 6127689"/>
              <a:gd name="connsiteY50" fmla="*/ 3258473 h 6858000"/>
              <a:gd name="connsiteX51" fmla="*/ 5566839 w 6127689"/>
              <a:gd name="connsiteY51" fmla="*/ 3345295 h 6858000"/>
              <a:gd name="connsiteX52" fmla="*/ 5589758 w 6127689"/>
              <a:gd name="connsiteY52" fmla="*/ 3506453 h 6858000"/>
              <a:gd name="connsiteX53" fmla="*/ 5596144 w 6127689"/>
              <a:gd name="connsiteY53" fmla="*/ 3534624 h 6858000"/>
              <a:gd name="connsiteX54" fmla="*/ 5597750 w 6127689"/>
              <a:gd name="connsiteY54" fmla="*/ 3534129 h 6858000"/>
              <a:gd name="connsiteX55" fmla="*/ 5599700 w 6127689"/>
              <a:gd name="connsiteY55" fmla="*/ 3547221 h 6858000"/>
              <a:gd name="connsiteX56" fmla="*/ 5615031 w 6127689"/>
              <a:gd name="connsiteY56" fmla="*/ 3557482 h 6858000"/>
              <a:gd name="connsiteX57" fmla="*/ 5618377 w 6127689"/>
              <a:gd name="connsiteY57" fmla="*/ 3588431 h 6858000"/>
              <a:gd name="connsiteX58" fmla="*/ 5612155 w 6127689"/>
              <a:gd name="connsiteY58" fmla="*/ 3589869 h 6858000"/>
              <a:gd name="connsiteX59" fmla="*/ 5620843 w 6127689"/>
              <a:gd name="connsiteY59" fmla="*/ 3606745 h 6858000"/>
              <a:gd name="connsiteX60" fmla="*/ 5655472 w 6127689"/>
              <a:gd name="connsiteY60" fmla="*/ 3678877 h 6858000"/>
              <a:gd name="connsiteX61" fmla="*/ 5683015 w 6127689"/>
              <a:gd name="connsiteY61" fmla="*/ 3762025 h 6858000"/>
              <a:gd name="connsiteX62" fmla="*/ 5696643 w 6127689"/>
              <a:gd name="connsiteY62" fmla="*/ 3773888 h 6858000"/>
              <a:gd name="connsiteX63" fmla="*/ 5699203 w 6127689"/>
              <a:gd name="connsiteY63" fmla="*/ 3775823 h 6858000"/>
              <a:gd name="connsiteX64" fmla="*/ 5704824 w 6127689"/>
              <a:gd name="connsiteY64" fmla="*/ 3785966 h 6858000"/>
              <a:gd name="connsiteX65" fmla="*/ 5733539 w 6127689"/>
              <a:gd name="connsiteY65" fmla="*/ 3818457 h 6858000"/>
              <a:gd name="connsiteX66" fmla="*/ 5768491 w 6127689"/>
              <a:gd name="connsiteY66" fmla="*/ 3914399 h 6858000"/>
              <a:gd name="connsiteX67" fmla="*/ 5793123 w 6127689"/>
              <a:gd name="connsiteY67" fmla="*/ 3969952 h 6858000"/>
              <a:gd name="connsiteX68" fmla="*/ 5808321 w 6127689"/>
              <a:gd name="connsiteY68" fmla="*/ 3988153 h 6858000"/>
              <a:gd name="connsiteX69" fmla="*/ 5825621 w 6127689"/>
              <a:gd name="connsiteY69" fmla="*/ 4015525 h 6858000"/>
              <a:gd name="connsiteX70" fmla="*/ 5860672 w 6127689"/>
              <a:gd name="connsiteY70" fmla="*/ 4061579 h 6858000"/>
              <a:gd name="connsiteX71" fmla="*/ 5872173 w 6127689"/>
              <a:gd name="connsiteY71" fmla="*/ 4088497 h 6858000"/>
              <a:gd name="connsiteX72" fmla="*/ 5883705 w 6127689"/>
              <a:gd name="connsiteY72" fmla="*/ 4101899 h 6858000"/>
              <a:gd name="connsiteX73" fmla="*/ 5894095 w 6127689"/>
              <a:gd name="connsiteY73" fmla="*/ 4128857 h 6858000"/>
              <a:gd name="connsiteX74" fmla="*/ 5898339 w 6127689"/>
              <a:gd name="connsiteY74" fmla="*/ 4140800 h 6858000"/>
              <a:gd name="connsiteX75" fmla="*/ 5903513 w 6127689"/>
              <a:gd name="connsiteY75" fmla="*/ 4187661 h 6858000"/>
              <a:gd name="connsiteX76" fmla="*/ 5917114 w 6127689"/>
              <a:gd name="connsiteY76" fmla="*/ 4213096 h 6858000"/>
              <a:gd name="connsiteX77" fmla="*/ 5924233 w 6127689"/>
              <a:gd name="connsiteY77" fmla="*/ 4242060 h 6858000"/>
              <a:gd name="connsiteX78" fmla="*/ 5928910 w 6127689"/>
              <a:gd name="connsiteY78" fmla="*/ 4300973 h 6858000"/>
              <a:gd name="connsiteX79" fmla="*/ 5939320 w 6127689"/>
              <a:gd name="connsiteY79" fmla="*/ 4340435 h 6858000"/>
              <a:gd name="connsiteX80" fmla="*/ 5946705 w 6127689"/>
              <a:gd name="connsiteY80" fmla="*/ 4428051 h 6858000"/>
              <a:gd name="connsiteX81" fmla="*/ 5949261 w 6127689"/>
              <a:gd name="connsiteY81" fmla="*/ 4449185 h 6858000"/>
              <a:gd name="connsiteX82" fmla="*/ 5957504 w 6127689"/>
              <a:gd name="connsiteY82" fmla="*/ 4465911 h 6858000"/>
              <a:gd name="connsiteX83" fmla="*/ 5964689 w 6127689"/>
              <a:gd name="connsiteY83" fmla="*/ 4468532 h 6858000"/>
              <a:gd name="connsiteX84" fmla="*/ 5967062 w 6127689"/>
              <a:gd name="connsiteY84" fmla="*/ 4479923 h 6858000"/>
              <a:gd name="connsiteX85" fmla="*/ 5968960 w 6127689"/>
              <a:gd name="connsiteY85" fmla="*/ 4482655 h 6858000"/>
              <a:gd name="connsiteX86" fmla="*/ 5978567 w 6127689"/>
              <a:gd name="connsiteY86" fmla="*/ 4498605 h 6858000"/>
              <a:gd name="connsiteX87" fmla="*/ 5980106 w 6127689"/>
              <a:gd name="connsiteY87" fmla="*/ 4585087 h 6858000"/>
              <a:gd name="connsiteX88" fmla="*/ 5998138 w 6127689"/>
              <a:gd name="connsiteY88" fmla="*/ 4697518 h 6858000"/>
              <a:gd name="connsiteX89" fmla="*/ 6013516 w 6127689"/>
              <a:gd name="connsiteY89" fmla="*/ 4786619 h 6858000"/>
              <a:gd name="connsiteX90" fmla="*/ 6025404 w 6127689"/>
              <a:gd name="connsiteY90" fmla="*/ 4858148 h 6858000"/>
              <a:gd name="connsiteX91" fmla="*/ 6007749 w 6127689"/>
              <a:gd name="connsiteY91" fmla="*/ 4964715 h 6858000"/>
              <a:gd name="connsiteX92" fmla="*/ 6005269 w 6127689"/>
              <a:gd name="connsiteY92" fmla="*/ 5150567 h 6858000"/>
              <a:gd name="connsiteX93" fmla="*/ 6001127 w 6127689"/>
              <a:gd name="connsiteY93" fmla="*/ 5164609 h 6858000"/>
              <a:gd name="connsiteX94" fmla="*/ 5996647 w 6127689"/>
              <a:gd name="connsiteY94" fmla="*/ 5185640 h 6858000"/>
              <a:gd name="connsiteX95" fmla="*/ 5998514 w 6127689"/>
              <a:gd name="connsiteY95" fmla="*/ 5189673 h 6858000"/>
              <a:gd name="connsiteX96" fmla="*/ 6018409 w 6127689"/>
              <a:gd name="connsiteY96" fmla="*/ 5227157 h 6858000"/>
              <a:gd name="connsiteX97" fmla="*/ 6036748 w 6127689"/>
              <a:gd name="connsiteY97" fmla="*/ 5322752 h 6858000"/>
              <a:gd name="connsiteX98" fmla="*/ 6036943 w 6127689"/>
              <a:gd name="connsiteY98" fmla="*/ 5329480 h 6858000"/>
              <a:gd name="connsiteX99" fmla="*/ 6037236 w 6127689"/>
              <a:gd name="connsiteY99" fmla="*/ 5329634 h 6858000"/>
              <a:gd name="connsiteX100" fmla="*/ 6038019 w 6127689"/>
              <a:gd name="connsiteY100" fmla="*/ 5336764 h 6858000"/>
              <a:gd name="connsiteX101" fmla="*/ 6037298 w 6127689"/>
              <a:gd name="connsiteY101" fmla="*/ 5341753 h 6858000"/>
              <a:gd name="connsiteX102" fmla="*/ 6037677 w 6127689"/>
              <a:gd name="connsiteY102" fmla="*/ 5354807 h 6858000"/>
              <a:gd name="connsiteX103" fmla="*/ 6039728 w 6127689"/>
              <a:gd name="connsiteY103" fmla="*/ 5359416 h 6858000"/>
              <a:gd name="connsiteX104" fmla="*/ 6043311 w 6127689"/>
              <a:gd name="connsiteY104" fmla="*/ 5361407 h 6858000"/>
              <a:gd name="connsiteX105" fmla="*/ 6042954 w 6127689"/>
              <a:gd name="connsiteY105" fmla="*/ 5362576 h 6858000"/>
              <a:gd name="connsiteX106" fmla="*/ 6053435 w 6127689"/>
              <a:gd name="connsiteY106" fmla="*/ 5387547 h 6858000"/>
              <a:gd name="connsiteX107" fmla="*/ 6065933 w 6127689"/>
              <a:gd name="connsiteY107" fmla="*/ 5443002 h 6858000"/>
              <a:gd name="connsiteX108" fmla="*/ 6068640 w 6127689"/>
              <a:gd name="connsiteY108" fmla="*/ 5474503 h 6858000"/>
              <a:gd name="connsiteX109" fmla="*/ 6080922 w 6127689"/>
              <a:gd name="connsiteY109" fmla="*/ 5561070 h 6858000"/>
              <a:gd name="connsiteX110" fmla="*/ 6096949 w 6127689"/>
              <a:gd name="connsiteY110" fmla="*/ 5648179 h 6858000"/>
              <a:gd name="connsiteX111" fmla="*/ 6125703 w 6127689"/>
              <a:gd name="connsiteY111" fmla="*/ 5692894 h 6858000"/>
              <a:gd name="connsiteX112" fmla="*/ 6126670 w 6127689"/>
              <a:gd name="connsiteY112" fmla="*/ 5697882 h 6858000"/>
              <a:gd name="connsiteX113" fmla="*/ 6124061 w 6127689"/>
              <a:gd name="connsiteY113" fmla="*/ 5710294 h 6858000"/>
              <a:gd name="connsiteX114" fmla="*/ 6122213 w 6127689"/>
              <a:gd name="connsiteY114" fmla="*/ 5714762 h 6858000"/>
              <a:gd name="connsiteX115" fmla="*/ 6121353 w 6127689"/>
              <a:gd name="connsiteY115" fmla="*/ 5721725 h 6858000"/>
              <a:gd name="connsiteX116" fmla="*/ 6121607 w 6127689"/>
              <a:gd name="connsiteY116" fmla="*/ 5721959 h 6858000"/>
              <a:gd name="connsiteX117" fmla="*/ 6120262 w 6127689"/>
              <a:gd name="connsiteY117" fmla="*/ 5728358 h 6858000"/>
              <a:gd name="connsiteX118" fmla="*/ 6127024 w 6127689"/>
              <a:gd name="connsiteY118" fmla="*/ 5786902 h 6858000"/>
              <a:gd name="connsiteX119" fmla="*/ 6127519 w 6127689"/>
              <a:gd name="connsiteY119" fmla="*/ 5865775 h 6858000"/>
              <a:gd name="connsiteX120" fmla="*/ 6119217 w 6127689"/>
              <a:gd name="connsiteY120" fmla="*/ 5888542 h 6858000"/>
              <a:gd name="connsiteX121" fmla="*/ 6102493 w 6127689"/>
              <a:gd name="connsiteY121" fmla="*/ 5928602 h 6858000"/>
              <a:gd name="connsiteX122" fmla="*/ 6056863 w 6127689"/>
              <a:gd name="connsiteY122" fmla="*/ 6000643 h 6858000"/>
              <a:gd name="connsiteX123" fmla="*/ 6045436 w 6127689"/>
              <a:gd name="connsiteY123" fmla="*/ 6124480 h 6858000"/>
              <a:gd name="connsiteX124" fmla="*/ 6030489 w 6127689"/>
              <a:gd name="connsiteY124" fmla="*/ 6317666 h 6858000"/>
              <a:gd name="connsiteX125" fmla="*/ 6007492 w 6127689"/>
              <a:gd name="connsiteY125" fmla="*/ 6440818 h 6858000"/>
              <a:gd name="connsiteX126" fmla="*/ 6009467 w 6127689"/>
              <a:gd name="connsiteY126" fmla="*/ 6487076 h 6858000"/>
              <a:gd name="connsiteX127" fmla="*/ 5995064 w 6127689"/>
              <a:gd name="connsiteY127" fmla="*/ 6540791 h 6858000"/>
              <a:gd name="connsiteX128" fmla="*/ 5996309 w 6127689"/>
              <a:gd name="connsiteY128" fmla="*/ 6543961 h 6858000"/>
              <a:gd name="connsiteX129" fmla="*/ 5996048 w 6127689"/>
              <a:gd name="connsiteY129" fmla="*/ 6555444 h 6858000"/>
              <a:gd name="connsiteX130" fmla="*/ 6002524 w 6127689"/>
              <a:gd name="connsiteY130" fmla="*/ 6560188 h 6858000"/>
              <a:gd name="connsiteX131" fmla="*/ 6006823 w 6127689"/>
              <a:gd name="connsiteY131" fmla="*/ 6578546 h 6858000"/>
              <a:gd name="connsiteX132" fmla="*/ 6004510 w 6127689"/>
              <a:gd name="connsiteY132" fmla="*/ 6599256 h 6858000"/>
              <a:gd name="connsiteX133" fmla="*/ 5986207 w 6127689"/>
              <a:gd name="connsiteY133" fmla="*/ 6695855 h 6858000"/>
              <a:gd name="connsiteX134" fmla="*/ 5979428 w 6127689"/>
              <a:gd name="connsiteY134" fmla="*/ 6754678 h 6858000"/>
              <a:gd name="connsiteX135" fmla="*/ 5983398 w 6127689"/>
              <a:gd name="connsiteY135" fmla="*/ 6778641 h 6858000"/>
              <a:gd name="connsiteX136" fmla="*/ 5984543 w 6127689"/>
              <a:gd name="connsiteY136" fmla="*/ 6811016 h 6858000"/>
              <a:gd name="connsiteX137" fmla="*/ 5981802 w 6127689"/>
              <a:gd name="connsiteY137" fmla="*/ 6838578 h 6858000"/>
              <a:gd name="connsiteX138" fmla="*/ 5979671 w 6127689"/>
              <a:gd name="connsiteY138" fmla="*/ 6858000 h 6858000"/>
              <a:gd name="connsiteX139" fmla="*/ 0 w 6127689"/>
              <a:gd name="connsiteY139" fmla="*/ 6858000 h 6858000"/>
              <a:gd name="connsiteX140" fmla="*/ 0 w 6127689"/>
              <a:gd name="connsiteY14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78567 w 6127689"/>
              <a:gd name="connsiteY85" fmla="*/ 4498605 h 6858000"/>
              <a:gd name="connsiteX86" fmla="*/ 5980106 w 6127689"/>
              <a:gd name="connsiteY86" fmla="*/ 4585087 h 6858000"/>
              <a:gd name="connsiteX87" fmla="*/ 5998138 w 6127689"/>
              <a:gd name="connsiteY87" fmla="*/ 4697518 h 6858000"/>
              <a:gd name="connsiteX88" fmla="*/ 6013516 w 6127689"/>
              <a:gd name="connsiteY88" fmla="*/ 4786619 h 6858000"/>
              <a:gd name="connsiteX89" fmla="*/ 6025404 w 6127689"/>
              <a:gd name="connsiteY89" fmla="*/ 4858148 h 6858000"/>
              <a:gd name="connsiteX90" fmla="*/ 6007749 w 6127689"/>
              <a:gd name="connsiteY90" fmla="*/ 4964715 h 6858000"/>
              <a:gd name="connsiteX91" fmla="*/ 6005269 w 6127689"/>
              <a:gd name="connsiteY91" fmla="*/ 5150567 h 6858000"/>
              <a:gd name="connsiteX92" fmla="*/ 6001127 w 6127689"/>
              <a:gd name="connsiteY92" fmla="*/ 5164609 h 6858000"/>
              <a:gd name="connsiteX93" fmla="*/ 5996647 w 6127689"/>
              <a:gd name="connsiteY93" fmla="*/ 5185640 h 6858000"/>
              <a:gd name="connsiteX94" fmla="*/ 5998514 w 6127689"/>
              <a:gd name="connsiteY94" fmla="*/ 5189673 h 6858000"/>
              <a:gd name="connsiteX95" fmla="*/ 6018409 w 6127689"/>
              <a:gd name="connsiteY95" fmla="*/ 5227157 h 6858000"/>
              <a:gd name="connsiteX96" fmla="*/ 6036748 w 6127689"/>
              <a:gd name="connsiteY96" fmla="*/ 5322752 h 6858000"/>
              <a:gd name="connsiteX97" fmla="*/ 6036943 w 6127689"/>
              <a:gd name="connsiteY97" fmla="*/ 5329480 h 6858000"/>
              <a:gd name="connsiteX98" fmla="*/ 6037236 w 6127689"/>
              <a:gd name="connsiteY98" fmla="*/ 5329634 h 6858000"/>
              <a:gd name="connsiteX99" fmla="*/ 6038019 w 6127689"/>
              <a:gd name="connsiteY99" fmla="*/ 5336764 h 6858000"/>
              <a:gd name="connsiteX100" fmla="*/ 6037298 w 6127689"/>
              <a:gd name="connsiteY100" fmla="*/ 5341753 h 6858000"/>
              <a:gd name="connsiteX101" fmla="*/ 6037677 w 6127689"/>
              <a:gd name="connsiteY101" fmla="*/ 5354807 h 6858000"/>
              <a:gd name="connsiteX102" fmla="*/ 6039728 w 6127689"/>
              <a:gd name="connsiteY102" fmla="*/ 5359416 h 6858000"/>
              <a:gd name="connsiteX103" fmla="*/ 6043311 w 6127689"/>
              <a:gd name="connsiteY103" fmla="*/ 5361407 h 6858000"/>
              <a:gd name="connsiteX104" fmla="*/ 6042954 w 6127689"/>
              <a:gd name="connsiteY104" fmla="*/ 5362576 h 6858000"/>
              <a:gd name="connsiteX105" fmla="*/ 6053435 w 6127689"/>
              <a:gd name="connsiteY105" fmla="*/ 5387547 h 6858000"/>
              <a:gd name="connsiteX106" fmla="*/ 6065933 w 6127689"/>
              <a:gd name="connsiteY106" fmla="*/ 5443002 h 6858000"/>
              <a:gd name="connsiteX107" fmla="*/ 6068640 w 6127689"/>
              <a:gd name="connsiteY107" fmla="*/ 5474503 h 6858000"/>
              <a:gd name="connsiteX108" fmla="*/ 6080922 w 6127689"/>
              <a:gd name="connsiteY108" fmla="*/ 5561070 h 6858000"/>
              <a:gd name="connsiteX109" fmla="*/ 6096949 w 6127689"/>
              <a:gd name="connsiteY109" fmla="*/ 5648179 h 6858000"/>
              <a:gd name="connsiteX110" fmla="*/ 6125703 w 6127689"/>
              <a:gd name="connsiteY110" fmla="*/ 5692894 h 6858000"/>
              <a:gd name="connsiteX111" fmla="*/ 6126670 w 6127689"/>
              <a:gd name="connsiteY111" fmla="*/ 5697882 h 6858000"/>
              <a:gd name="connsiteX112" fmla="*/ 6124061 w 6127689"/>
              <a:gd name="connsiteY112" fmla="*/ 5710294 h 6858000"/>
              <a:gd name="connsiteX113" fmla="*/ 6122213 w 6127689"/>
              <a:gd name="connsiteY113" fmla="*/ 5714762 h 6858000"/>
              <a:gd name="connsiteX114" fmla="*/ 6121353 w 6127689"/>
              <a:gd name="connsiteY114" fmla="*/ 5721725 h 6858000"/>
              <a:gd name="connsiteX115" fmla="*/ 6121607 w 6127689"/>
              <a:gd name="connsiteY115" fmla="*/ 5721959 h 6858000"/>
              <a:gd name="connsiteX116" fmla="*/ 6120262 w 6127689"/>
              <a:gd name="connsiteY116" fmla="*/ 5728358 h 6858000"/>
              <a:gd name="connsiteX117" fmla="*/ 6127024 w 6127689"/>
              <a:gd name="connsiteY117" fmla="*/ 5786902 h 6858000"/>
              <a:gd name="connsiteX118" fmla="*/ 6127519 w 6127689"/>
              <a:gd name="connsiteY118" fmla="*/ 5865775 h 6858000"/>
              <a:gd name="connsiteX119" fmla="*/ 6119217 w 6127689"/>
              <a:gd name="connsiteY119" fmla="*/ 5888542 h 6858000"/>
              <a:gd name="connsiteX120" fmla="*/ 6102493 w 6127689"/>
              <a:gd name="connsiteY120" fmla="*/ 5928602 h 6858000"/>
              <a:gd name="connsiteX121" fmla="*/ 6056863 w 6127689"/>
              <a:gd name="connsiteY121" fmla="*/ 6000643 h 6858000"/>
              <a:gd name="connsiteX122" fmla="*/ 6045436 w 6127689"/>
              <a:gd name="connsiteY122" fmla="*/ 6124480 h 6858000"/>
              <a:gd name="connsiteX123" fmla="*/ 6030489 w 6127689"/>
              <a:gd name="connsiteY123" fmla="*/ 6317666 h 6858000"/>
              <a:gd name="connsiteX124" fmla="*/ 6007492 w 6127689"/>
              <a:gd name="connsiteY124" fmla="*/ 6440818 h 6858000"/>
              <a:gd name="connsiteX125" fmla="*/ 6009467 w 6127689"/>
              <a:gd name="connsiteY125" fmla="*/ 6487076 h 6858000"/>
              <a:gd name="connsiteX126" fmla="*/ 5995064 w 6127689"/>
              <a:gd name="connsiteY126" fmla="*/ 6540791 h 6858000"/>
              <a:gd name="connsiteX127" fmla="*/ 5996309 w 6127689"/>
              <a:gd name="connsiteY127" fmla="*/ 6543961 h 6858000"/>
              <a:gd name="connsiteX128" fmla="*/ 5996048 w 6127689"/>
              <a:gd name="connsiteY128" fmla="*/ 6555444 h 6858000"/>
              <a:gd name="connsiteX129" fmla="*/ 6002524 w 6127689"/>
              <a:gd name="connsiteY129" fmla="*/ 6560188 h 6858000"/>
              <a:gd name="connsiteX130" fmla="*/ 6006823 w 6127689"/>
              <a:gd name="connsiteY130" fmla="*/ 6578546 h 6858000"/>
              <a:gd name="connsiteX131" fmla="*/ 6004510 w 6127689"/>
              <a:gd name="connsiteY131" fmla="*/ 6599256 h 6858000"/>
              <a:gd name="connsiteX132" fmla="*/ 5986207 w 6127689"/>
              <a:gd name="connsiteY132" fmla="*/ 6695855 h 6858000"/>
              <a:gd name="connsiteX133" fmla="*/ 5979428 w 6127689"/>
              <a:gd name="connsiteY133" fmla="*/ 6754678 h 6858000"/>
              <a:gd name="connsiteX134" fmla="*/ 5983398 w 6127689"/>
              <a:gd name="connsiteY134" fmla="*/ 6778641 h 6858000"/>
              <a:gd name="connsiteX135" fmla="*/ 5984543 w 6127689"/>
              <a:gd name="connsiteY135" fmla="*/ 6811016 h 6858000"/>
              <a:gd name="connsiteX136" fmla="*/ 5981802 w 6127689"/>
              <a:gd name="connsiteY136" fmla="*/ 6838578 h 6858000"/>
              <a:gd name="connsiteX137" fmla="*/ 5979671 w 6127689"/>
              <a:gd name="connsiteY137" fmla="*/ 6858000 h 6858000"/>
              <a:gd name="connsiteX138" fmla="*/ 0 w 6127689"/>
              <a:gd name="connsiteY138" fmla="*/ 6858000 h 6858000"/>
              <a:gd name="connsiteX139" fmla="*/ 0 w 6127689"/>
              <a:gd name="connsiteY13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80106 w 6127689"/>
              <a:gd name="connsiteY85" fmla="*/ 4585087 h 6858000"/>
              <a:gd name="connsiteX86" fmla="*/ 5998138 w 6127689"/>
              <a:gd name="connsiteY86" fmla="*/ 4697518 h 6858000"/>
              <a:gd name="connsiteX87" fmla="*/ 6013516 w 6127689"/>
              <a:gd name="connsiteY87" fmla="*/ 4786619 h 6858000"/>
              <a:gd name="connsiteX88" fmla="*/ 6025404 w 6127689"/>
              <a:gd name="connsiteY88" fmla="*/ 4858148 h 6858000"/>
              <a:gd name="connsiteX89" fmla="*/ 6007749 w 6127689"/>
              <a:gd name="connsiteY89" fmla="*/ 4964715 h 6858000"/>
              <a:gd name="connsiteX90" fmla="*/ 6005269 w 6127689"/>
              <a:gd name="connsiteY90" fmla="*/ 5150567 h 6858000"/>
              <a:gd name="connsiteX91" fmla="*/ 6001127 w 6127689"/>
              <a:gd name="connsiteY91" fmla="*/ 5164609 h 6858000"/>
              <a:gd name="connsiteX92" fmla="*/ 5996647 w 6127689"/>
              <a:gd name="connsiteY92" fmla="*/ 5185640 h 6858000"/>
              <a:gd name="connsiteX93" fmla="*/ 5998514 w 6127689"/>
              <a:gd name="connsiteY93" fmla="*/ 5189673 h 6858000"/>
              <a:gd name="connsiteX94" fmla="*/ 6018409 w 6127689"/>
              <a:gd name="connsiteY94" fmla="*/ 5227157 h 6858000"/>
              <a:gd name="connsiteX95" fmla="*/ 6036748 w 6127689"/>
              <a:gd name="connsiteY95" fmla="*/ 5322752 h 6858000"/>
              <a:gd name="connsiteX96" fmla="*/ 6036943 w 6127689"/>
              <a:gd name="connsiteY96" fmla="*/ 5329480 h 6858000"/>
              <a:gd name="connsiteX97" fmla="*/ 6037236 w 6127689"/>
              <a:gd name="connsiteY97" fmla="*/ 5329634 h 6858000"/>
              <a:gd name="connsiteX98" fmla="*/ 6038019 w 6127689"/>
              <a:gd name="connsiteY98" fmla="*/ 5336764 h 6858000"/>
              <a:gd name="connsiteX99" fmla="*/ 6037298 w 6127689"/>
              <a:gd name="connsiteY99" fmla="*/ 5341753 h 6858000"/>
              <a:gd name="connsiteX100" fmla="*/ 6037677 w 6127689"/>
              <a:gd name="connsiteY100" fmla="*/ 5354807 h 6858000"/>
              <a:gd name="connsiteX101" fmla="*/ 6039728 w 6127689"/>
              <a:gd name="connsiteY101" fmla="*/ 5359416 h 6858000"/>
              <a:gd name="connsiteX102" fmla="*/ 6043311 w 6127689"/>
              <a:gd name="connsiteY102" fmla="*/ 5361407 h 6858000"/>
              <a:gd name="connsiteX103" fmla="*/ 6042954 w 6127689"/>
              <a:gd name="connsiteY103" fmla="*/ 5362576 h 6858000"/>
              <a:gd name="connsiteX104" fmla="*/ 6053435 w 6127689"/>
              <a:gd name="connsiteY104" fmla="*/ 5387547 h 6858000"/>
              <a:gd name="connsiteX105" fmla="*/ 6065933 w 6127689"/>
              <a:gd name="connsiteY105" fmla="*/ 5443002 h 6858000"/>
              <a:gd name="connsiteX106" fmla="*/ 6068640 w 6127689"/>
              <a:gd name="connsiteY106" fmla="*/ 5474503 h 6858000"/>
              <a:gd name="connsiteX107" fmla="*/ 6080922 w 6127689"/>
              <a:gd name="connsiteY107" fmla="*/ 5561070 h 6858000"/>
              <a:gd name="connsiteX108" fmla="*/ 6096949 w 6127689"/>
              <a:gd name="connsiteY108" fmla="*/ 5648179 h 6858000"/>
              <a:gd name="connsiteX109" fmla="*/ 6125703 w 6127689"/>
              <a:gd name="connsiteY109" fmla="*/ 5692894 h 6858000"/>
              <a:gd name="connsiteX110" fmla="*/ 6126670 w 6127689"/>
              <a:gd name="connsiteY110" fmla="*/ 5697882 h 6858000"/>
              <a:gd name="connsiteX111" fmla="*/ 6124061 w 6127689"/>
              <a:gd name="connsiteY111" fmla="*/ 5710294 h 6858000"/>
              <a:gd name="connsiteX112" fmla="*/ 6122213 w 6127689"/>
              <a:gd name="connsiteY112" fmla="*/ 5714762 h 6858000"/>
              <a:gd name="connsiteX113" fmla="*/ 6121353 w 6127689"/>
              <a:gd name="connsiteY113" fmla="*/ 5721725 h 6858000"/>
              <a:gd name="connsiteX114" fmla="*/ 6121607 w 6127689"/>
              <a:gd name="connsiteY114" fmla="*/ 5721959 h 6858000"/>
              <a:gd name="connsiteX115" fmla="*/ 6120262 w 6127689"/>
              <a:gd name="connsiteY115" fmla="*/ 5728358 h 6858000"/>
              <a:gd name="connsiteX116" fmla="*/ 6127024 w 6127689"/>
              <a:gd name="connsiteY116" fmla="*/ 5786902 h 6858000"/>
              <a:gd name="connsiteX117" fmla="*/ 6127519 w 6127689"/>
              <a:gd name="connsiteY117" fmla="*/ 5865775 h 6858000"/>
              <a:gd name="connsiteX118" fmla="*/ 6119217 w 6127689"/>
              <a:gd name="connsiteY118" fmla="*/ 5888542 h 6858000"/>
              <a:gd name="connsiteX119" fmla="*/ 6102493 w 6127689"/>
              <a:gd name="connsiteY119" fmla="*/ 5928602 h 6858000"/>
              <a:gd name="connsiteX120" fmla="*/ 6056863 w 6127689"/>
              <a:gd name="connsiteY120" fmla="*/ 6000643 h 6858000"/>
              <a:gd name="connsiteX121" fmla="*/ 6045436 w 6127689"/>
              <a:gd name="connsiteY121" fmla="*/ 6124480 h 6858000"/>
              <a:gd name="connsiteX122" fmla="*/ 6030489 w 6127689"/>
              <a:gd name="connsiteY122" fmla="*/ 6317666 h 6858000"/>
              <a:gd name="connsiteX123" fmla="*/ 6007492 w 6127689"/>
              <a:gd name="connsiteY123" fmla="*/ 6440818 h 6858000"/>
              <a:gd name="connsiteX124" fmla="*/ 6009467 w 6127689"/>
              <a:gd name="connsiteY124" fmla="*/ 6487076 h 6858000"/>
              <a:gd name="connsiteX125" fmla="*/ 5995064 w 6127689"/>
              <a:gd name="connsiteY125" fmla="*/ 6540791 h 6858000"/>
              <a:gd name="connsiteX126" fmla="*/ 5996309 w 6127689"/>
              <a:gd name="connsiteY126" fmla="*/ 6543961 h 6858000"/>
              <a:gd name="connsiteX127" fmla="*/ 5996048 w 6127689"/>
              <a:gd name="connsiteY127" fmla="*/ 6555444 h 6858000"/>
              <a:gd name="connsiteX128" fmla="*/ 6002524 w 6127689"/>
              <a:gd name="connsiteY128" fmla="*/ 6560188 h 6858000"/>
              <a:gd name="connsiteX129" fmla="*/ 6006823 w 6127689"/>
              <a:gd name="connsiteY129" fmla="*/ 6578546 h 6858000"/>
              <a:gd name="connsiteX130" fmla="*/ 6004510 w 6127689"/>
              <a:gd name="connsiteY130" fmla="*/ 6599256 h 6858000"/>
              <a:gd name="connsiteX131" fmla="*/ 5986207 w 6127689"/>
              <a:gd name="connsiteY131" fmla="*/ 6695855 h 6858000"/>
              <a:gd name="connsiteX132" fmla="*/ 5979428 w 6127689"/>
              <a:gd name="connsiteY132" fmla="*/ 6754678 h 6858000"/>
              <a:gd name="connsiteX133" fmla="*/ 5983398 w 6127689"/>
              <a:gd name="connsiteY133" fmla="*/ 6778641 h 6858000"/>
              <a:gd name="connsiteX134" fmla="*/ 5984543 w 6127689"/>
              <a:gd name="connsiteY134" fmla="*/ 6811016 h 6858000"/>
              <a:gd name="connsiteX135" fmla="*/ 5981802 w 6127689"/>
              <a:gd name="connsiteY135" fmla="*/ 6838578 h 6858000"/>
              <a:gd name="connsiteX136" fmla="*/ 5979671 w 6127689"/>
              <a:gd name="connsiteY136" fmla="*/ 6858000 h 6858000"/>
              <a:gd name="connsiteX137" fmla="*/ 0 w 6127689"/>
              <a:gd name="connsiteY137" fmla="*/ 6858000 h 6858000"/>
              <a:gd name="connsiteX138" fmla="*/ 0 w 6127689"/>
              <a:gd name="connsiteY13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7062 w 6127689"/>
              <a:gd name="connsiteY82" fmla="*/ 4479923 h 6858000"/>
              <a:gd name="connsiteX83" fmla="*/ 5968960 w 6127689"/>
              <a:gd name="connsiteY83" fmla="*/ 4482655 h 6858000"/>
              <a:gd name="connsiteX84" fmla="*/ 5980106 w 6127689"/>
              <a:gd name="connsiteY84" fmla="*/ 4585087 h 6858000"/>
              <a:gd name="connsiteX85" fmla="*/ 5998138 w 6127689"/>
              <a:gd name="connsiteY85" fmla="*/ 4697518 h 6858000"/>
              <a:gd name="connsiteX86" fmla="*/ 6013516 w 6127689"/>
              <a:gd name="connsiteY86" fmla="*/ 4786619 h 6858000"/>
              <a:gd name="connsiteX87" fmla="*/ 6025404 w 6127689"/>
              <a:gd name="connsiteY87" fmla="*/ 4858148 h 6858000"/>
              <a:gd name="connsiteX88" fmla="*/ 6007749 w 6127689"/>
              <a:gd name="connsiteY88" fmla="*/ 4964715 h 6858000"/>
              <a:gd name="connsiteX89" fmla="*/ 6005269 w 6127689"/>
              <a:gd name="connsiteY89" fmla="*/ 5150567 h 6858000"/>
              <a:gd name="connsiteX90" fmla="*/ 6001127 w 6127689"/>
              <a:gd name="connsiteY90" fmla="*/ 5164609 h 6858000"/>
              <a:gd name="connsiteX91" fmla="*/ 5996647 w 6127689"/>
              <a:gd name="connsiteY91" fmla="*/ 5185640 h 6858000"/>
              <a:gd name="connsiteX92" fmla="*/ 5998514 w 6127689"/>
              <a:gd name="connsiteY92" fmla="*/ 5189673 h 6858000"/>
              <a:gd name="connsiteX93" fmla="*/ 6018409 w 6127689"/>
              <a:gd name="connsiteY93" fmla="*/ 5227157 h 6858000"/>
              <a:gd name="connsiteX94" fmla="*/ 6036748 w 6127689"/>
              <a:gd name="connsiteY94" fmla="*/ 5322752 h 6858000"/>
              <a:gd name="connsiteX95" fmla="*/ 6036943 w 6127689"/>
              <a:gd name="connsiteY95" fmla="*/ 5329480 h 6858000"/>
              <a:gd name="connsiteX96" fmla="*/ 6037236 w 6127689"/>
              <a:gd name="connsiteY96" fmla="*/ 5329634 h 6858000"/>
              <a:gd name="connsiteX97" fmla="*/ 6038019 w 6127689"/>
              <a:gd name="connsiteY97" fmla="*/ 5336764 h 6858000"/>
              <a:gd name="connsiteX98" fmla="*/ 6037298 w 6127689"/>
              <a:gd name="connsiteY98" fmla="*/ 5341753 h 6858000"/>
              <a:gd name="connsiteX99" fmla="*/ 6037677 w 6127689"/>
              <a:gd name="connsiteY99" fmla="*/ 5354807 h 6858000"/>
              <a:gd name="connsiteX100" fmla="*/ 6039728 w 6127689"/>
              <a:gd name="connsiteY100" fmla="*/ 5359416 h 6858000"/>
              <a:gd name="connsiteX101" fmla="*/ 6043311 w 6127689"/>
              <a:gd name="connsiteY101" fmla="*/ 5361407 h 6858000"/>
              <a:gd name="connsiteX102" fmla="*/ 6042954 w 6127689"/>
              <a:gd name="connsiteY102" fmla="*/ 5362576 h 6858000"/>
              <a:gd name="connsiteX103" fmla="*/ 6053435 w 6127689"/>
              <a:gd name="connsiteY103" fmla="*/ 5387547 h 6858000"/>
              <a:gd name="connsiteX104" fmla="*/ 6065933 w 6127689"/>
              <a:gd name="connsiteY104" fmla="*/ 5443002 h 6858000"/>
              <a:gd name="connsiteX105" fmla="*/ 6068640 w 6127689"/>
              <a:gd name="connsiteY105" fmla="*/ 5474503 h 6858000"/>
              <a:gd name="connsiteX106" fmla="*/ 6080922 w 6127689"/>
              <a:gd name="connsiteY106" fmla="*/ 5561070 h 6858000"/>
              <a:gd name="connsiteX107" fmla="*/ 6096949 w 6127689"/>
              <a:gd name="connsiteY107" fmla="*/ 5648179 h 6858000"/>
              <a:gd name="connsiteX108" fmla="*/ 6125703 w 6127689"/>
              <a:gd name="connsiteY108" fmla="*/ 5692894 h 6858000"/>
              <a:gd name="connsiteX109" fmla="*/ 6126670 w 6127689"/>
              <a:gd name="connsiteY109" fmla="*/ 5697882 h 6858000"/>
              <a:gd name="connsiteX110" fmla="*/ 6124061 w 6127689"/>
              <a:gd name="connsiteY110" fmla="*/ 5710294 h 6858000"/>
              <a:gd name="connsiteX111" fmla="*/ 6122213 w 6127689"/>
              <a:gd name="connsiteY111" fmla="*/ 5714762 h 6858000"/>
              <a:gd name="connsiteX112" fmla="*/ 6121353 w 6127689"/>
              <a:gd name="connsiteY112" fmla="*/ 5721725 h 6858000"/>
              <a:gd name="connsiteX113" fmla="*/ 6121607 w 6127689"/>
              <a:gd name="connsiteY113" fmla="*/ 5721959 h 6858000"/>
              <a:gd name="connsiteX114" fmla="*/ 6120262 w 6127689"/>
              <a:gd name="connsiteY114" fmla="*/ 5728358 h 6858000"/>
              <a:gd name="connsiteX115" fmla="*/ 6127024 w 6127689"/>
              <a:gd name="connsiteY115" fmla="*/ 5786902 h 6858000"/>
              <a:gd name="connsiteX116" fmla="*/ 6127519 w 6127689"/>
              <a:gd name="connsiteY116" fmla="*/ 5865775 h 6858000"/>
              <a:gd name="connsiteX117" fmla="*/ 6119217 w 6127689"/>
              <a:gd name="connsiteY117" fmla="*/ 5888542 h 6858000"/>
              <a:gd name="connsiteX118" fmla="*/ 6102493 w 6127689"/>
              <a:gd name="connsiteY118" fmla="*/ 5928602 h 6858000"/>
              <a:gd name="connsiteX119" fmla="*/ 6056863 w 6127689"/>
              <a:gd name="connsiteY119" fmla="*/ 6000643 h 6858000"/>
              <a:gd name="connsiteX120" fmla="*/ 6045436 w 6127689"/>
              <a:gd name="connsiteY120" fmla="*/ 6124480 h 6858000"/>
              <a:gd name="connsiteX121" fmla="*/ 6030489 w 6127689"/>
              <a:gd name="connsiteY121" fmla="*/ 6317666 h 6858000"/>
              <a:gd name="connsiteX122" fmla="*/ 6007492 w 6127689"/>
              <a:gd name="connsiteY122" fmla="*/ 6440818 h 6858000"/>
              <a:gd name="connsiteX123" fmla="*/ 6009467 w 6127689"/>
              <a:gd name="connsiteY123" fmla="*/ 6487076 h 6858000"/>
              <a:gd name="connsiteX124" fmla="*/ 5995064 w 6127689"/>
              <a:gd name="connsiteY124" fmla="*/ 6540791 h 6858000"/>
              <a:gd name="connsiteX125" fmla="*/ 5996309 w 6127689"/>
              <a:gd name="connsiteY125" fmla="*/ 6543961 h 6858000"/>
              <a:gd name="connsiteX126" fmla="*/ 5996048 w 6127689"/>
              <a:gd name="connsiteY126" fmla="*/ 6555444 h 6858000"/>
              <a:gd name="connsiteX127" fmla="*/ 6002524 w 6127689"/>
              <a:gd name="connsiteY127" fmla="*/ 6560188 h 6858000"/>
              <a:gd name="connsiteX128" fmla="*/ 6006823 w 6127689"/>
              <a:gd name="connsiteY128" fmla="*/ 6578546 h 6858000"/>
              <a:gd name="connsiteX129" fmla="*/ 6004510 w 6127689"/>
              <a:gd name="connsiteY129" fmla="*/ 6599256 h 6858000"/>
              <a:gd name="connsiteX130" fmla="*/ 5986207 w 6127689"/>
              <a:gd name="connsiteY130" fmla="*/ 6695855 h 6858000"/>
              <a:gd name="connsiteX131" fmla="*/ 5979428 w 6127689"/>
              <a:gd name="connsiteY131" fmla="*/ 6754678 h 6858000"/>
              <a:gd name="connsiteX132" fmla="*/ 5983398 w 6127689"/>
              <a:gd name="connsiteY132" fmla="*/ 6778641 h 6858000"/>
              <a:gd name="connsiteX133" fmla="*/ 5984543 w 6127689"/>
              <a:gd name="connsiteY133" fmla="*/ 6811016 h 6858000"/>
              <a:gd name="connsiteX134" fmla="*/ 5981802 w 6127689"/>
              <a:gd name="connsiteY134" fmla="*/ 6838578 h 6858000"/>
              <a:gd name="connsiteX135" fmla="*/ 5979671 w 6127689"/>
              <a:gd name="connsiteY135" fmla="*/ 6858000 h 6858000"/>
              <a:gd name="connsiteX136" fmla="*/ 0 w 6127689"/>
              <a:gd name="connsiteY136" fmla="*/ 6858000 h 6858000"/>
              <a:gd name="connsiteX137" fmla="*/ 0 w 6127689"/>
              <a:gd name="connsiteY13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8960 w 6127689"/>
              <a:gd name="connsiteY82" fmla="*/ 4482655 h 6858000"/>
              <a:gd name="connsiteX83" fmla="*/ 5980106 w 6127689"/>
              <a:gd name="connsiteY83" fmla="*/ 4585087 h 6858000"/>
              <a:gd name="connsiteX84" fmla="*/ 5998138 w 6127689"/>
              <a:gd name="connsiteY84" fmla="*/ 4697518 h 6858000"/>
              <a:gd name="connsiteX85" fmla="*/ 6013516 w 6127689"/>
              <a:gd name="connsiteY85" fmla="*/ 4786619 h 6858000"/>
              <a:gd name="connsiteX86" fmla="*/ 6025404 w 6127689"/>
              <a:gd name="connsiteY86" fmla="*/ 4858148 h 6858000"/>
              <a:gd name="connsiteX87" fmla="*/ 6007749 w 6127689"/>
              <a:gd name="connsiteY87" fmla="*/ 4964715 h 6858000"/>
              <a:gd name="connsiteX88" fmla="*/ 6005269 w 6127689"/>
              <a:gd name="connsiteY88" fmla="*/ 5150567 h 6858000"/>
              <a:gd name="connsiteX89" fmla="*/ 6001127 w 6127689"/>
              <a:gd name="connsiteY89" fmla="*/ 5164609 h 6858000"/>
              <a:gd name="connsiteX90" fmla="*/ 5996647 w 6127689"/>
              <a:gd name="connsiteY90" fmla="*/ 5185640 h 6858000"/>
              <a:gd name="connsiteX91" fmla="*/ 5998514 w 6127689"/>
              <a:gd name="connsiteY91" fmla="*/ 5189673 h 6858000"/>
              <a:gd name="connsiteX92" fmla="*/ 6018409 w 6127689"/>
              <a:gd name="connsiteY92" fmla="*/ 5227157 h 6858000"/>
              <a:gd name="connsiteX93" fmla="*/ 6036748 w 6127689"/>
              <a:gd name="connsiteY93" fmla="*/ 5322752 h 6858000"/>
              <a:gd name="connsiteX94" fmla="*/ 6036943 w 6127689"/>
              <a:gd name="connsiteY94" fmla="*/ 5329480 h 6858000"/>
              <a:gd name="connsiteX95" fmla="*/ 6037236 w 6127689"/>
              <a:gd name="connsiteY95" fmla="*/ 5329634 h 6858000"/>
              <a:gd name="connsiteX96" fmla="*/ 6038019 w 6127689"/>
              <a:gd name="connsiteY96" fmla="*/ 5336764 h 6858000"/>
              <a:gd name="connsiteX97" fmla="*/ 6037298 w 6127689"/>
              <a:gd name="connsiteY97" fmla="*/ 5341753 h 6858000"/>
              <a:gd name="connsiteX98" fmla="*/ 6037677 w 6127689"/>
              <a:gd name="connsiteY98" fmla="*/ 5354807 h 6858000"/>
              <a:gd name="connsiteX99" fmla="*/ 6039728 w 6127689"/>
              <a:gd name="connsiteY99" fmla="*/ 5359416 h 6858000"/>
              <a:gd name="connsiteX100" fmla="*/ 6043311 w 6127689"/>
              <a:gd name="connsiteY100" fmla="*/ 5361407 h 6858000"/>
              <a:gd name="connsiteX101" fmla="*/ 6042954 w 6127689"/>
              <a:gd name="connsiteY101" fmla="*/ 5362576 h 6858000"/>
              <a:gd name="connsiteX102" fmla="*/ 6053435 w 6127689"/>
              <a:gd name="connsiteY102" fmla="*/ 5387547 h 6858000"/>
              <a:gd name="connsiteX103" fmla="*/ 6065933 w 6127689"/>
              <a:gd name="connsiteY103" fmla="*/ 5443002 h 6858000"/>
              <a:gd name="connsiteX104" fmla="*/ 6068640 w 6127689"/>
              <a:gd name="connsiteY104" fmla="*/ 5474503 h 6858000"/>
              <a:gd name="connsiteX105" fmla="*/ 6080922 w 6127689"/>
              <a:gd name="connsiteY105" fmla="*/ 5561070 h 6858000"/>
              <a:gd name="connsiteX106" fmla="*/ 6096949 w 6127689"/>
              <a:gd name="connsiteY106" fmla="*/ 5648179 h 6858000"/>
              <a:gd name="connsiteX107" fmla="*/ 6125703 w 6127689"/>
              <a:gd name="connsiteY107" fmla="*/ 5692894 h 6858000"/>
              <a:gd name="connsiteX108" fmla="*/ 6126670 w 6127689"/>
              <a:gd name="connsiteY108" fmla="*/ 5697882 h 6858000"/>
              <a:gd name="connsiteX109" fmla="*/ 6124061 w 6127689"/>
              <a:gd name="connsiteY109" fmla="*/ 5710294 h 6858000"/>
              <a:gd name="connsiteX110" fmla="*/ 6122213 w 6127689"/>
              <a:gd name="connsiteY110" fmla="*/ 5714762 h 6858000"/>
              <a:gd name="connsiteX111" fmla="*/ 6121353 w 6127689"/>
              <a:gd name="connsiteY111" fmla="*/ 5721725 h 6858000"/>
              <a:gd name="connsiteX112" fmla="*/ 6121607 w 6127689"/>
              <a:gd name="connsiteY112" fmla="*/ 5721959 h 6858000"/>
              <a:gd name="connsiteX113" fmla="*/ 6120262 w 6127689"/>
              <a:gd name="connsiteY113" fmla="*/ 5728358 h 6858000"/>
              <a:gd name="connsiteX114" fmla="*/ 6127024 w 6127689"/>
              <a:gd name="connsiteY114" fmla="*/ 5786902 h 6858000"/>
              <a:gd name="connsiteX115" fmla="*/ 6127519 w 6127689"/>
              <a:gd name="connsiteY115" fmla="*/ 5865775 h 6858000"/>
              <a:gd name="connsiteX116" fmla="*/ 6119217 w 6127689"/>
              <a:gd name="connsiteY116" fmla="*/ 5888542 h 6858000"/>
              <a:gd name="connsiteX117" fmla="*/ 6102493 w 6127689"/>
              <a:gd name="connsiteY117" fmla="*/ 5928602 h 6858000"/>
              <a:gd name="connsiteX118" fmla="*/ 6056863 w 6127689"/>
              <a:gd name="connsiteY118" fmla="*/ 6000643 h 6858000"/>
              <a:gd name="connsiteX119" fmla="*/ 6045436 w 6127689"/>
              <a:gd name="connsiteY119" fmla="*/ 6124480 h 6858000"/>
              <a:gd name="connsiteX120" fmla="*/ 6030489 w 6127689"/>
              <a:gd name="connsiteY120" fmla="*/ 6317666 h 6858000"/>
              <a:gd name="connsiteX121" fmla="*/ 6007492 w 6127689"/>
              <a:gd name="connsiteY121" fmla="*/ 6440818 h 6858000"/>
              <a:gd name="connsiteX122" fmla="*/ 6009467 w 6127689"/>
              <a:gd name="connsiteY122" fmla="*/ 6487076 h 6858000"/>
              <a:gd name="connsiteX123" fmla="*/ 5995064 w 6127689"/>
              <a:gd name="connsiteY123" fmla="*/ 6540791 h 6858000"/>
              <a:gd name="connsiteX124" fmla="*/ 5996309 w 6127689"/>
              <a:gd name="connsiteY124" fmla="*/ 6543961 h 6858000"/>
              <a:gd name="connsiteX125" fmla="*/ 5996048 w 6127689"/>
              <a:gd name="connsiteY125" fmla="*/ 6555444 h 6858000"/>
              <a:gd name="connsiteX126" fmla="*/ 6002524 w 6127689"/>
              <a:gd name="connsiteY126" fmla="*/ 6560188 h 6858000"/>
              <a:gd name="connsiteX127" fmla="*/ 6006823 w 6127689"/>
              <a:gd name="connsiteY127" fmla="*/ 6578546 h 6858000"/>
              <a:gd name="connsiteX128" fmla="*/ 6004510 w 6127689"/>
              <a:gd name="connsiteY128" fmla="*/ 6599256 h 6858000"/>
              <a:gd name="connsiteX129" fmla="*/ 5986207 w 6127689"/>
              <a:gd name="connsiteY129" fmla="*/ 6695855 h 6858000"/>
              <a:gd name="connsiteX130" fmla="*/ 5979428 w 6127689"/>
              <a:gd name="connsiteY130" fmla="*/ 6754678 h 6858000"/>
              <a:gd name="connsiteX131" fmla="*/ 5983398 w 6127689"/>
              <a:gd name="connsiteY131" fmla="*/ 6778641 h 6858000"/>
              <a:gd name="connsiteX132" fmla="*/ 5984543 w 6127689"/>
              <a:gd name="connsiteY132" fmla="*/ 6811016 h 6858000"/>
              <a:gd name="connsiteX133" fmla="*/ 5981802 w 6127689"/>
              <a:gd name="connsiteY133" fmla="*/ 6838578 h 6858000"/>
              <a:gd name="connsiteX134" fmla="*/ 5979671 w 6127689"/>
              <a:gd name="connsiteY134" fmla="*/ 6858000 h 6858000"/>
              <a:gd name="connsiteX135" fmla="*/ 0 w 6127689"/>
              <a:gd name="connsiteY135" fmla="*/ 6858000 h 6858000"/>
              <a:gd name="connsiteX136" fmla="*/ 0 w 6127689"/>
              <a:gd name="connsiteY13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68960 w 6127689"/>
              <a:gd name="connsiteY81" fmla="*/ 4482655 h 6858000"/>
              <a:gd name="connsiteX82" fmla="*/ 5980106 w 6127689"/>
              <a:gd name="connsiteY82" fmla="*/ 4585087 h 6858000"/>
              <a:gd name="connsiteX83" fmla="*/ 5998138 w 6127689"/>
              <a:gd name="connsiteY83" fmla="*/ 4697518 h 6858000"/>
              <a:gd name="connsiteX84" fmla="*/ 6013516 w 6127689"/>
              <a:gd name="connsiteY84" fmla="*/ 4786619 h 6858000"/>
              <a:gd name="connsiteX85" fmla="*/ 6025404 w 6127689"/>
              <a:gd name="connsiteY85" fmla="*/ 4858148 h 6858000"/>
              <a:gd name="connsiteX86" fmla="*/ 6007749 w 6127689"/>
              <a:gd name="connsiteY86" fmla="*/ 4964715 h 6858000"/>
              <a:gd name="connsiteX87" fmla="*/ 6005269 w 6127689"/>
              <a:gd name="connsiteY87" fmla="*/ 5150567 h 6858000"/>
              <a:gd name="connsiteX88" fmla="*/ 6001127 w 6127689"/>
              <a:gd name="connsiteY88" fmla="*/ 5164609 h 6858000"/>
              <a:gd name="connsiteX89" fmla="*/ 5996647 w 6127689"/>
              <a:gd name="connsiteY89" fmla="*/ 5185640 h 6858000"/>
              <a:gd name="connsiteX90" fmla="*/ 5998514 w 6127689"/>
              <a:gd name="connsiteY90" fmla="*/ 5189673 h 6858000"/>
              <a:gd name="connsiteX91" fmla="*/ 6018409 w 6127689"/>
              <a:gd name="connsiteY91" fmla="*/ 5227157 h 6858000"/>
              <a:gd name="connsiteX92" fmla="*/ 6036748 w 6127689"/>
              <a:gd name="connsiteY92" fmla="*/ 5322752 h 6858000"/>
              <a:gd name="connsiteX93" fmla="*/ 6036943 w 6127689"/>
              <a:gd name="connsiteY93" fmla="*/ 5329480 h 6858000"/>
              <a:gd name="connsiteX94" fmla="*/ 6037236 w 6127689"/>
              <a:gd name="connsiteY94" fmla="*/ 5329634 h 6858000"/>
              <a:gd name="connsiteX95" fmla="*/ 6038019 w 6127689"/>
              <a:gd name="connsiteY95" fmla="*/ 5336764 h 6858000"/>
              <a:gd name="connsiteX96" fmla="*/ 6037298 w 6127689"/>
              <a:gd name="connsiteY96" fmla="*/ 5341753 h 6858000"/>
              <a:gd name="connsiteX97" fmla="*/ 6037677 w 6127689"/>
              <a:gd name="connsiteY97" fmla="*/ 5354807 h 6858000"/>
              <a:gd name="connsiteX98" fmla="*/ 6039728 w 6127689"/>
              <a:gd name="connsiteY98" fmla="*/ 5359416 h 6858000"/>
              <a:gd name="connsiteX99" fmla="*/ 6043311 w 6127689"/>
              <a:gd name="connsiteY99" fmla="*/ 5361407 h 6858000"/>
              <a:gd name="connsiteX100" fmla="*/ 6042954 w 6127689"/>
              <a:gd name="connsiteY100" fmla="*/ 5362576 h 6858000"/>
              <a:gd name="connsiteX101" fmla="*/ 6053435 w 6127689"/>
              <a:gd name="connsiteY101" fmla="*/ 5387547 h 6858000"/>
              <a:gd name="connsiteX102" fmla="*/ 6065933 w 6127689"/>
              <a:gd name="connsiteY102" fmla="*/ 5443002 h 6858000"/>
              <a:gd name="connsiteX103" fmla="*/ 6068640 w 6127689"/>
              <a:gd name="connsiteY103" fmla="*/ 5474503 h 6858000"/>
              <a:gd name="connsiteX104" fmla="*/ 6080922 w 6127689"/>
              <a:gd name="connsiteY104" fmla="*/ 5561070 h 6858000"/>
              <a:gd name="connsiteX105" fmla="*/ 6096949 w 6127689"/>
              <a:gd name="connsiteY105" fmla="*/ 5648179 h 6858000"/>
              <a:gd name="connsiteX106" fmla="*/ 6125703 w 6127689"/>
              <a:gd name="connsiteY106" fmla="*/ 5692894 h 6858000"/>
              <a:gd name="connsiteX107" fmla="*/ 6126670 w 6127689"/>
              <a:gd name="connsiteY107" fmla="*/ 5697882 h 6858000"/>
              <a:gd name="connsiteX108" fmla="*/ 6124061 w 6127689"/>
              <a:gd name="connsiteY108" fmla="*/ 5710294 h 6858000"/>
              <a:gd name="connsiteX109" fmla="*/ 6122213 w 6127689"/>
              <a:gd name="connsiteY109" fmla="*/ 5714762 h 6858000"/>
              <a:gd name="connsiteX110" fmla="*/ 6121353 w 6127689"/>
              <a:gd name="connsiteY110" fmla="*/ 5721725 h 6858000"/>
              <a:gd name="connsiteX111" fmla="*/ 6121607 w 6127689"/>
              <a:gd name="connsiteY111" fmla="*/ 5721959 h 6858000"/>
              <a:gd name="connsiteX112" fmla="*/ 6120262 w 6127689"/>
              <a:gd name="connsiteY112" fmla="*/ 5728358 h 6858000"/>
              <a:gd name="connsiteX113" fmla="*/ 6127024 w 6127689"/>
              <a:gd name="connsiteY113" fmla="*/ 5786902 h 6858000"/>
              <a:gd name="connsiteX114" fmla="*/ 6127519 w 6127689"/>
              <a:gd name="connsiteY114" fmla="*/ 5865775 h 6858000"/>
              <a:gd name="connsiteX115" fmla="*/ 6119217 w 6127689"/>
              <a:gd name="connsiteY115" fmla="*/ 5888542 h 6858000"/>
              <a:gd name="connsiteX116" fmla="*/ 6102493 w 6127689"/>
              <a:gd name="connsiteY116" fmla="*/ 5928602 h 6858000"/>
              <a:gd name="connsiteX117" fmla="*/ 6056863 w 6127689"/>
              <a:gd name="connsiteY117" fmla="*/ 6000643 h 6858000"/>
              <a:gd name="connsiteX118" fmla="*/ 6045436 w 6127689"/>
              <a:gd name="connsiteY118" fmla="*/ 6124480 h 6858000"/>
              <a:gd name="connsiteX119" fmla="*/ 6030489 w 6127689"/>
              <a:gd name="connsiteY119" fmla="*/ 6317666 h 6858000"/>
              <a:gd name="connsiteX120" fmla="*/ 6007492 w 6127689"/>
              <a:gd name="connsiteY120" fmla="*/ 6440818 h 6858000"/>
              <a:gd name="connsiteX121" fmla="*/ 6009467 w 6127689"/>
              <a:gd name="connsiteY121" fmla="*/ 6487076 h 6858000"/>
              <a:gd name="connsiteX122" fmla="*/ 5995064 w 6127689"/>
              <a:gd name="connsiteY122" fmla="*/ 6540791 h 6858000"/>
              <a:gd name="connsiteX123" fmla="*/ 5996309 w 6127689"/>
              <a:gd name="connsiteY123" fmla="*/ 6543961 h 6858000"/>
              <a:gd name="connsiteX124" fmla="*/ 5996048 w 6127689"/>
              <a:gd name="connsiteY124" fmla="*/ 6555444 h 6858000"/>
              <a:gd name="connsiteX125" fmla="*/ 6002524 w 6127689"/>
              <a:gd name="connsiteY125" fmla="*/ 6560188 h 6858000"/>
              <a:gd name="connsiteX126" fmla="*/ 6006823 w 6127689"/>
              <a:gd name="connsiteY126" fmla="*/ 6578546 h 6858000"/>
              <a:gd name="connsiteX127" fmla="*/ 6004510 w 6127689"/>
              <a:gd name="connsiteY127" fmla="*/ 6599256 h 6858000"/>
              <a:gd name="connsiteX128" fmla="*/ 5986207 w 6127689"/>
              <a:gd name="connsiteY128" fmla="*/ 6695855 h 6858000"/>
              <a:gd name="connsiteX129" fmla="*/ 5979428 w 6127689"/>
              <a:gd name="connsiteY129" fmla="*/ 6754678 h 6858000"/>
              <a:gd name="connsiteX130" fmla="*/ 5983398 w 6127689"/>
              <a:gd name="connsiteY130" fmla="*/ 6778641 h 6858000"/>
              <a:gd name="connsiteX131" fmla="*/ 5984543 w 6127689"/>
              <a:gd name="connsiteY131" fmla="*/ 6811016 h 6858000"/>
              <a:gd name="connsiteX132" fmla="*/ 5981802 w 6127689"/>
              <a:gd name="connsiteY132" fmla="*/ 6838578 h 6858000"/>
              <a:gd name="connsiteX133" fmla="*/ 5979671 w 6127689"/>
              <a:gd name="connsiteY133" fmla="*/ 6858000 h 6858000"/>
              <a:gd name="connsiteX134" fmla="*/ 0 w 6127689"/>
              <a:gd name="connsiteY134" fmla="*/ 6858000 h 6858000"/>
              <a:gd name="connsiteX135" fmla="*/ 0 w 6127689"/>
              <a:gd name="connsiteY13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42954 w 6127689"/>
              <a:gd name="connsiteY99" fmla="*/ 5362576 h 6858000"/>
              <a:gd name="connsiteX100" fmla="*/ 6053435 w 6127689"/>
              <a:gd name="connsiteY100" fmla="*/ 5387547 h 6858000"/>
              <a:gd name="connsiteX101" fmla="*/ 6065933 w 6127689"/>
              <a:gd name="connsiteY101" fmla="*/ 5443002 h 6858000"/>
              <a:gd name="connsiteX102" fmla="*/ 6068640 w 6127689"/>
              <a:gd name="connsiteY102" fmla="*/ 5474503 h 6858000"/>
              <a:gd name="connsiteX103" fmla="*/ 6080922 w 6127689"/>
              <a:gd name="connsiteY103" fmla="*/ 5561070 h 6858000"/>
              <a:gd name="connsiteX104" fmla="*/ 6096949 w 6127689"/>
              <a:gd name="connsiteY104" fmla="*/ 5648179 h 6858000"/>
              <a:gd name="connsiteX105" fmla="*/ 6125703 w 6127689"/>
              <a:gd name="connsiteY105" fmla="*/ 5692894 h 6858000"/>
              <a:gd name="connsiteX106" fmla="*/ 6126670 w 6127689"/>
              <a:gd name="connsiteY106" fmla="*/ 5697882 h 6858000"/>
              <a:gd name="connsiteX107" fmla="*/ 6124061 w 6127689"/>
              <a:gd name="connsiteY107" fmla="*/ 5710294 h 6858000"/>
              <a:gd name="connsiteX108" fmla="*/ 6122213 w 6127689"/>
              <a:gd name="connsiteY108" fmla="*/ 5714762 h 6858000"/>
              <a:gd name="connsiteX109" fmla="*/ 6121353 w 6127689"/>
              <a:gd name="connsiteY109" fmla="*/ 5721725 h 6858000"/>
              <a:gd name="connsiteX110" fmla="*/ 6121607 w 6127689"/>
              <a:gd name="connsiteY110" fmla="*/ 5721959 h 6858000"/>
              <a:gd name="connsiteX111" fmla="*/ 6120262 w 6127689"/>
              <a:gd name="connsiteY111" fmla="*/ 5728358 h 6858000"/>
              <a:gd name="connsiteX112" fmla="*/ 6127024 w 6127689"/>
              <a:gd name="connsiteY112" fmla="*/ 5786902 h 6858000"/>
              <a:gd name="connsiteX113" fmla="*/ 6127519 w 6127689"/>
              <a:gd name="connsiteY113" fmla="*/ 5865775 h 6858000"/>
              <a:gd name="connsiteX114" fmla="*/ 6119217 w 6127689"/>
              <a:gd name="connsiteY114" fmla="*/ 5888542 h 6858000"/>
              <a:gd name="connsiteX115" fmla="*/ 6102493 w 6127689"/>
              <a:gd name="connsiteY115" fmla="*/ 5928602 h 6858000"/>
              <a:gd name="connsiteX116" fmla="*/ 6056863 w 6127689"/>
              <a:gd name="connsiteY116" fmla="*/ 6000643 h 6858000"/>
              <a:gd name="connsiteX117" fmla="*/ 6045436 w 6127689"/>
              <a:gd name="connsiteY117" fmla="*/ 6124480 h 6858000"/>
              <a:gd name="connsiteX118" fmla="*/ 6030489 w 6127689"/>
              <a:gd name="connsiteY118" fmla="*/ 6317666 h 6858000"/>
              <a:gd name="connsiteX119" fmla="*/ 6007492 w 6127689"/>
              <a:gd name="connsiteY119" fmla="*/ 6440818 h 6858000"/>
              <a:gd name="connsiteX120" fmla="*/ 6009467 w 6127689"/>
              <a:gd name="connsiteY120" fmla="*/ 6487076 h 6858000"/>
              <a:gd name="connsiteX121" fmla="*/ 5995064 w 6127689"/>
              <a:gd name="connsiteY121" fmla="*/ 6540791 h 6858000"/>
              <a:gd name="connsiteX122" fmla="*/ 5996309 w 6127689"/>
              <a:gd name="connsiteY122" fmla="*/ 6543961 h 6858000"/>
              <a:gd name="connsiteX123" fmla="*/ 5996048 w 6127689"/>
              <a:gd name="connsiteY123" fmla="*/ 6555444 h 6858000"/>
              <a:gd name="connsiteX124" fmla="*/ 6002524 w 6127689"/>
              <a:gd name="connsiteY124" fmla="*/ 6560188 h 6858000"/>
              <a:gd name="connsiteX125" fmla="*/ 6006823 w 6127689"/>
              <a:gd name="connsiteY125" fmla="*/ 6578546 h 6858000"/>
              <a:gd name="connsiteX126" fmla="*/ 6004510 w 6127689"/>
              <a:gd name="connsiteY126" fmla="*/ 6599256 h 6858000"/>
              <a:gd name="connsiteX127" fmla="*/ 5986207 w 6127689"/>
              <a:gd name="connsiteY127" fmla="*/ 6695855 h 6858000"/>
              <a:gd name="connsiteX128" fmla="*/ 5979428 w 6127689"/>
              <a:gd name="connsiteY128" fmla="*/ 6754678 h 6858000"/>
              <a:gd name="connsiteX129" fmla="*/ 5983398 w 6127689"/>
              <a:gd name="connsiteY129" fmla="*/ 6778641 h 6858000"/>
              <a:gd name="connsiteX130" fmla="*/ 5984543 w 6127689"/>
              <a:gd name="connsiteY130" fmla="*/ 6811016 h 6858000"/>
              <a:gd name="connsiteX131" fmla="*/ 5981802 w 6127689"/>
              <a:gd name="connsiteY131" fmla="*/ 6838578 h 6858000"/>
              <a:gd name="connsiteX132" fmla="*/ 5979671 w 6127689"/>
              <a:gd name="connsiteY132" fmla="*/ 6858000 h 6858000"/>
              <a:gd name="connsiteX133" fmla="*/ 0 w 6127689"/>
              <a:gd name="connsiteY133" fmla="*/ 6858000 h 6858000"/>
              <a:gd name="connsiteX134" fmla="*/ 0 w 6127689"/>
              <a:gd name="connsiteY13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53435 w 6127689"/>
              <a:gd name="connsiteY99" fmla="*/ 5387547 h 6858000"/>
              <a:gd name="connsiteX100" fmla="*/ 6065933 w 6127689"/>
              <a:gd name="connsiteY100" fmla="*/ 5443002 h 6858000"/>
              <a:gd name="connsiteX101" fmla="*/ 6068640 w 6127689"/>
              <a:gd name="connsiteY101" fmla="*/ 5474503 h 6858000"/>
              <a:gd name="connsiteX102" fmla="*/ 6080922 w 6127689"/>
              <a:gd name="connsiteY102" fmla="*/ 5561070 h 6858000"/>
              <a:gd name="connsiteX103" fmla="*/ 6096949 w 6127689"/>
              <a:gd name="connsiteY103" fmla="*/ 5648179 h 6858000"/>
              <a:gd name="connsiteX104" fmla="*/ 6125703 w 6127689"/>
              <a:gd name="connsiteY104" fmla="*/ 5692894 h 6858000"/>
              <a:gd name="connsiteX105" fmla="*/ 6126670 w 6127689"/>
              <a:gd name="connsiteY105" fmla="*/ 5697882 h 6858000"/>
              <a:gd name="connsiteX106" fmla="*/ 6124061 w 6127689"/>
              <a:gd name="connsiteY106" fmla="*/ 5710294 h 6858000"/>
              <a:gd name="connsiteX107" fmla="*/ 6122213 w 6127689"/>
              <a:gd name="connsiteY107" fmla="*/ 5714762 h 6858000"/>
              <a:gd name="connsiteX108" fmla="*/ 6121353 w 6127689"/>
              <a:gd name="connsiteY108" fmla="*/ 5721725 h 6858000"/>
              <a:gd name="connsiteX109" fmla="*/ 6121607 w 6127689"/>
              <a:gd name="connsiteY109" fmla="*/ 5721959 h 6858000"/>
              <a:gd name="connsiteX110" fmla="*/ 6120262 w 6127689"/>
              <a:gd name="connsiteY110" fmla="*/ 5728358 h 6858000"/>
              <a:gd name="connsiteX111" fmla="*/ 6127024 w 6127689"/>
              <a:gd name="connsiteY111" fmla="*/ 5786902 h 6858000"/>
              <a:gd name="connsiteX112" fmla="*/ 6127519 w 6127689"/>
              <a:gd name="connsiteY112" fmla="*/ 5865775 h 6858000"/>
              <a:gd name="connsiteX113" fmla="*/ 6119217 w 6127689"/>
              <a:gd name="connsiteY113" fmla="*/ 5888542 h 6858000"/>
              <a:gd name="connsiteX114" fmla="*/ 6102493 w 6127689"/>
              <a:gd name="connsiteY114" fmla="*/ 5928602 h 6858000"/>
              <a:gd name="connsiteX115" fmla="*/ 6056863 w 6127689"/>
              <a:gd name="connsiteY115" fmla="*/ 6000643 h 6858000"/>
              <a:gd name="connsiteX116" fmla="*/ 6045436 w 6127689"/>
              <a:gd name="connsiteY116" fmla="*/ 6124480 h 6858000"/>
              <a:gd name="connsiteX117" fmla="*/ 6030489 w 6127689"/>
              <a:gd name="connsiteY117" fmla="*/ 6317666 h 6858000"/>
              <a:gd name="connsiteX118" fmla="*/ 6007492 w 6127689"/>
              <a:gd name="connsiteY118" fmla="*/ 6440818 h 6858000"/>
              <a:gd name="connsiteX119" fmla="*/ 6009467 w 6127689"/>
              <a:gd name="connsiteY119" fmla="*/ 6487076 h 6858000"/>
              <a:gd name="connsiteX120" fmla="*/ 5995064 w 6127689"/>
              <a:gd name="connsiteY120" fmla="*/ 6540791 h 6858000"/>
              <a:gd name="connsiteX121" fmla="*/ 5996309 w 6127689"/>
              <a:gd name="connsiteY121" fmla="*/ 6543961 h 6858000"/>
              <a:gd name="connsiteX122" fmla="*/ 5996048 w 6127689"/>
              <a:gd name="connsiteY122" fmla="*/ 6555444 h 6858000"/>
              <a:gd name="connsiteX123" fmla="*/ 6002524 w 6127689"/>
              <a:gd name="connsiteY123" fmla="*/ 6560188 h 6858000"/>
              <a:gd name="connsiteX124" fmla="*/ 6006823 w 6127689"/>
              <a:gd name="connsiteY124" fmla="*/ 6578546 h 6858000"/>
              <a:gd name="connsiteX125" fmla="*/ 6004510 w 6127689"/>
              <a:gd name="connsiteY125" fmla="*/ 6599256 h 6858000"/>
              <a:gd name="connsiteX126" fmla="*/ 5986207 w 6127689"/>
              <a:gd name="connsiteY126" fmla="*/ 6695855 h 6858000"/>
              <a:gd name="connsiteX127" fmla="*/ 5979428 w 6127689"/>
              <a:gd name="connsiteY127" fmla="*/ 6754678 h 6858000"/>
              <a:gd name="connsiteX128" fmla="*/ 5983398 w 6127689"/>
              <a:gd name="connsiteY128" fmla="*/ 6778641 h 6858000"/>
              <a:gd name="connsiteX129" fmla="*/ 5984543 w 6127689"/>
              <a:gd name="connsiteY129" fmla="*/ 6811016 h 6858000"/>
              <a:gd name="connsiteX130" fmla="*/ 5981802 w 6127689"/>
              <a:gd name="connsiteY130" fmla="*/ 6838578 h 6858000"/>
              <a:gd name="connsiteX131" fmla="*/ 5979671 w 6127689"/>
              <a:gd name="connsiteY131" fmla="*/ 6858000 h 6858000"/>
              <a:gd name="connsiteX132" fmla="*/ 0 w 6127689"/>
              <a:gd name="connsiteY132" fmla="*/ 6858000 h 6858000"/>
              <a:gd name="connsiteX133" fmla="*/ 0 w 6127689"/>
              <a:gd name="connsiteY13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677 w 6127689"/>
              <a:gd name="connsiteY95" fmla="*/ 5354807 h 6858000"/>
              <a:gd name="connsiteX96" fmla="*/ 6039728 w 6127689"/>
              <a:gd name="connsiteY96" fmla="*/ 5359416 h 6858000"/>
              <a:gd name="connsiteX97" fmla="*/ 6043311 w 6127689"/>
              <a:gd name="connsiteY97" fmla="*/ 5361407 h 6858000"/>
              <a:gd name="connsiteX98" fmla="*/ 6053435 w 6127689"/>
              <a:gd name="connsiteY98" fmla="*/ 5387547 h 6858000"/>
              <a:gd name="connsiteX99" fmla="*/ 6065933 w 6127689"/>
              <a:gd name="connsiteY99" fmla="*/ 5443002 h 6858000"/>
              <a:gd name="connsiteX100" fmla="*/ 6068640 w 6127689"/>
              <a:gd name="connsiteY100" fmla="*/ 5474503 h 6858000"/>
              <a:gd name="connsiteX101" fmla="*/ 6080922 w 6127689"/>
              <a:gd name="connsiteY101" fmla="*/ 5561070 h 6858000"/>
              <a:gd name="connsiteX102" fmla="*/ 6096949 w 6127689"/>
              <a:gd name="connsiteY102" fmla="*/ 5648179 h 6858000"/>
              <a:gd name="connsiteX103" fmla="*/ 6125703 w 6127689"/>
              <a:gd name="connsiteY103" fmla="*/ 5692894 h 6858000"/>
              <a:gd name="connsiteX104" fmla="*/ 6126670 w 6127689"/>
              <a:gd name="connsiteY104" fmla="*/ 5697882 h 6858000"/>
              <a:gd name="connsiteX105" fmla="*/ 6124061 w 6127689"/>
              <a:gd name="connsiteY105" fmla="*/ 5710294 h 6858000"/>
              <a:gd name="connsiteX106" fmla="*/ 6122213 w 6127689"/>
              <a:gd name="connsiteY106" fmla="*/ 5714762 h 6858000"/>
              <a:gd name="connsiteX107" fmla="*/ 6121353 w 6127689"/>
              <a:gd name="connsiteY107" fmla="*/ 5721725 h 6858000"/>
              <a:gd name="connsiteX108" fmla="*/ 6121607 w 6127689"/>
              <a:gd name="connsiteY108" fmla="*/ 5721959 h 6858000"/>
              <a:gd name="connsiteX109" fmla="*/ 6120262 w 6127689"/>
              <a:gd name="connsiteY109" fmla="*/ 5728358 h 6858000"/>
              <a:gd name="connsiteX110" fmla="*/ 6127024 w 6127689"/>
              <a:gd name="connsiteY110" fmla="*/ 5786902 h 6858000"/>
              <a:gd name="connsiteX111" fmla="*/ 6127519 w 6127689"/>
              <a:gd name="connsiteY111" fmla="*/ 5865775 h 6858000"/>
              <a:gd name="connsiteX112" fmla="*/ 6119217 w 6127689"/>
              <a:gd name="connsiteY112" fmla="*/ 5888542 h 6858000"/>
              <a:gd name="connsiteX113" fmla="*/ 6102493 w 6127689"/>
              <a:gd name="connsiteY113" fmla="*/ 5928602 h 6858000"/>
              <a:gd name="connsiteX114" fmla="*/ 6056863 w 6127689"/>
              <a:gd name="connsiteY114" fmla="*/ 6000643 h 6858000"/>
              <a:gd name="connsiteX115" fmla="*/ 6045436 w 6127689"/>
              <a:gd name="connsiteY115" fmla="*/ 6124480 h 6858000"/>
              <a:gd name="connsiteX116" fmla="*/ 6030489 w 6127689"/>
              <a:gd name="connsiteY116" fmla="*/ 6317666 h 6858000"/>
              <a:gd name="connsiteX117" fmla="*/ 6007492 w 6127689"/>
              <a:gd name="connsiteY117" fmla="*/ 6440818 h 6858000"/>
              <a:gd name="connsiteX118" fmla="*/ 6009467 w 6127689"/>
              <a:gd name="connsiteY118" fmla="*/ 6487076 h 6858000"/>
              <a:gd name="connsiteX119" fmla="*/ 5995064 w 6127689"/>
              <a:gd name="connsiteY119" fmla="*/ 6540791 h 6858000"/>
              <a:gd name="connsiteX120" fmla="*/ 5996309 w 6127689"/>
              <a:gd name="connsiteY120" fmla="*/ 6543961 h 6858000"/>
              <a:gd name="connsiteX121" fmla="*/ 5996048 w 6127689"/>
              <a:gd name="connsiteY121" fmla="*/ 6555444 h 6858000"/>
              <a:gd name="connsiteX122" fmla="*/ 6002524 w 6127689"/>
              <a:gd name="connsiteY122" fmla="*/ 6560188 h 6858000"/>
              <a:gd name="connsiteX123" fmla="*/ 6006823 w 6127689"/>
              <a:gd name="connsiteY123" fmla="*/ 6578546 h 6858000"/>
              <a:gd name="connsiteX124" fmla="*/ 6004510 w 6127689"/>
              <a:gd name="connsiteY124" fmla="*/ 6599256 h 6858000"/>
              <a:gd name="connsiteX125" fmla="*/ 5986207 w 6127689"/>
              <a:gd name="connsiteY125" fmla="*/ 6695855 h 6858000"/>
              <a:gd name="connsiteX126" fmla="*/ 5979428 w 6127689"/>
              <a:gd name="connsiteY126" fmla="*/ 6754678 h 6858000"/>
              <a:gd name="connsiteX127" fmla="*/ 5983398 w 6127689"/>
              <a:gd name="connsiteY127" fmla="*/ 6778641 h 6858000"/>
              <a:gd name="connsiteX128" fmla="*/ 5984543 w 6127689"/>
              <a:gd name="connsiteY128" fmla="*/ 6811016 h 6858000"/>
              <a:gd name="connsiteX129" fmla="*/ 5981802 w 6127689"/>
              <a:gd name="connsiteY129" fmla="*/ 6838578 h 6858000"/>
              <a:gd name="connsiteX130" fmla="*/ 5979671 w 6127689"/>
              <a:gd name="connsiteY130" fmla="*/ 6858000 h 6858000"/>
              <a:gd name="connsiteX131" fmla="*/ 0 w 6127689"/>
              <a:gd name="connsiteY131" fmla="*/ 6858000 h 6858000"/>
              <a:gd name="connsiteX132" fmla="*/ 0 w 6127689"/>
              <a:gd name="connsiteY13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7677 w 6127689"/>
              <a:gd name="connsiteY94" fmla="*/ 5354807 h 6858000"/>
              <a:gd name="connsiteX95" fmla="*/ 6039728 w 6127689"/>
              <a:gd name="connsiteY95" fmla="*/ 5359416 h 6858000"/>
              <a:gd name="connsiteX96" fmla="*/ 6043311 w 6127689"/>
              <a:gd name="connsiteY96" fmla="*/ 5361407 h 6858000"/>
              <a:gd name="connsiteX97" fmla="*/ 6053435 w 6127689"/>
              <a:gd name="connsiteY97" fmla="*/ 5387547 h 6858000"/>
              <a:gd name="connsiteX98" fmla="*/ 6065933 w 6127689"/>
              <a:gd name="connsiteY98" fmla="*/ 5443002 h 6858000"/>
              <a:gd name="connsiteX99" fmla="*/ 6068640 w 6127689"/>
              <a:gd name="connsiteY99" fmla="*/ 5474503 h 6858000"/>
              <a:gd name="connsiteX100" fmla="*/ 6080922 w 6127689"/>
              <a:gd name="connsiteY100" fmla="*/ 5561070 h 6858000"/>
              <a:gd name="connsiteX101" fmla="*/ 6096949 w 6127689"/>
              <a:gd name="connsiteY101" fmla="*/ 5648179 h 6858000"/>
              <a:gd name="connsiteX102" fmla="*/ 6125703 w 6127689"/>
              <a:gd name="connsiteY102" fmla="*/ 5692894 h 6858000"/>
              <a:gd name="connsiteX103" fmla="*/ 6126670 w 6127689"/>
              <a:gd name="connsiteY103" fmla="*/ 5697882 h 6858000"/>
              <a:gd name="connsiteX104" fmla="*/ 6124061 w 6127689"/>
              <a:gd name="connsiteY104" fmla="*/ 5710294 h 6858000"/>
              <a:gd name="connsiteX105" fmla="*/ 6122213 w 6127689"/>
              <a:gd name="connsiteY105" fmla="*/ 5714762 h 6858000"/>
              <a:gd name="connsiteX106" fmla="*/ 6121353 w 6127689"/>
              <a:gd name="connsiteY106" fmla="*/ 5721725 h 6858000"/>
              <a:gd name="connsiteX107" fmla="*/ 6121607 w 6127689"/>
              <a:gd name="connsiteY107" fmla="*/ 5721959 h 6858000"/>
              <a:gd name="connsiteX108" fmla="*/ 6120262 w 6127689"/>
              <a:gd name="connsiteY108" fmla="*/ 5728358 h 6858000"/>
              <a:gd name="connsiteX109" fmla="*/ 6127024 w 6127689"/>
              <a:gd name="connsiteY109" fmla="*/ 5786902 h 6858000"/>
              <a:gd name="connsiteX110" fmla="*/ 6127519 w 6127689"/>
              <a:gd name="connsiteY110" fmla="*/ 5865775 h 6858000"/>
              <a:gd name="connsiteX111" fmla="*/ 6119217 w 6127689"/>
              <a:gd name="connsiteY111" fmla="*/ 5888542 h 6858000"/>
              <a:gd name="connsiteX112" fmla="*/ 6102493 w 6127689"/>
              <a:gd name="connsiteY112" fmla="*/ 5928602 h 6858000"/>
              <a:gd name="connsiteX113" fmla="*/ 6056863 w 6127689"/>
              <a:gd name="connsiteY113" fmla="*/ 6000643 h 6858000"/>
              <a:gd name="connsiteX114" fmla="*/ 6045436 w 6127689"/>
              <a:gd name="connsiteY114" fmla="*/ 6124480 h 6858000"/>
              <a:gd name="connsiteX115" fmla="*/ 6030489 w 6127689"/>
              <a:gd name="connsiteY115" fmla="*/ 6317666 h 6858000"/>
              <a:gd name="connsiteX116" fmla="*/ 6007492 w 6127689"/>
              <a:gd name="connsiteY116" fmla="*/ 6440818 h 6858000"/>
              <a:gd name="connsiteX117" fmla="*/ 6009467 w 6127689"/>
              <a:gd name="connsiteY117" fmla="*/ 6487076 h 6858000"/>
              <a:gd name="connsiteX118" fmla="*/ 5995064 w 6127689"/>
              <a:gd name="connsiteY118" fmla="*/ 6540791 h 6858000"/>
              <a:gd name="connsiteX119" fmla="*/ 5996309 w 6127689"/>
              <a:gd name="connsiteY119" fmla="*/ 6543961 h 6858000"/>
              <a:gd name="connsiteX120" fmla="*/ 5996048 w 6127689"/>
              <a:gd name="connsiteY120" fmla="*/ 6555444 h 6858000"/>
              <a:gd name="connsiteX121" fmla="*/ 6002524 w 6127689"/>
              <a:gd name="connsiteY121" fmla="*/ 6560188 h 6858000"/>
              <a:gd name="connsiteX122" fmla="*/ 6006823 w 6127689"/>
              <a:gd name="connsiteY122" fmla="*/ 6578546 h 6858000"/>
              <a:gd name="connsiteX123" fmla="*/ 6004510 w 6127689"/>
              <a:gd name="connsiteY123" fmla="*/ 6599256 h 6858000"/>
              <a:gd name="connsiteX124" fmla="*/ 5986207 w 6127689"/>
              <a:gd name="connsiteY124" fmla="*/ 6695855 h 6858000"/>
              <a:gd name="connsiteX125" fmla="*/ 5979428 w 6127689"/>
              <a:gd name="connsiteY125" fmla="*/ 6754678 h 6858000"/>
              <a:gd name="connsiteX126" fmla="*/ 5983398 w 6127689"/>
              <a:gd name="connsiteY126" fmla="*/ 6778641 h 6858000"/>
              <a:gd name="connsiteX127" fmla="*/ 5984543 w 6127689"/>
              <a:gd name="connsiteY127" fmla="*/ 6811016 h 6858000"/>
              <a:gd name="connsiteX128" fmla="*/ 5981802 w 6127689"/>
              <a:gd name="connsiteY128" fmla="*/ 6838578 h 6858000"/>
              <a:gd name="connsiteX129" fmla="*/ 5979671 w 6127689"/>
              <a:gd name="connsiteY129" fmla="*/ 6858000 h 6858000"/>
              <a:gd name="connsiteX130" fmla="*/ 0 w 6127689"/>
              <a:gd name="connsiteY130" fmla="*/ 6858000 h 6858000"/>
              <a:gd name="connsiteX131" fmla="*/ 0 w 6127689"/>
              <a:gd name="connsiteY13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43311 w 6127689"/>
              <a:gd name="connsiteY95" fmla="*/ 5361407 h 6858000"/>
              <a:gd name="connsiteX96" fmla="*/ 6053435 w 6127689"/>
              <a:gd name="connsiteY96" fmla="*/ 5387547 h 6858000"/>
              <a:gd name="connsiteX97" fmla="*/ 6065933 w 6127689"/>
              <a:gd name="connsiteY97" fmla="*/ 5443002 h 6858000"/>
              <a:gd name="connsiteX98" fmla="*/ 6068640 w 6127689"/>
              <a:gd name="connsiteY98" fmla="*/ 5474503 h 6858000"/>
              <a:gd name="connsiteX99" fmla="*/ 6080922 w 6127689"/>
              <a:gd name="connsiteY99" fmla="*/ 5561070 h 6858000"/>
              <a:gd name="connsiteX100" fmla="*/ 6096949 w 6127689"/>
              <a:gd name="connsiteY100" fmla="*/ 5648179 h 6858000"/>
              <a:gd name="connsiteX101" fmla="*/ 6125703 w 6127689"/>
              <a:gd name="connsiteY101" fmla="*/ 5692894 h 6858000"/>
              <a:gd name="connsiteX102" fmla="*/ 6126670 w 6127689"/>
              <a:gd name="connsiteY102" fmla="*/ 5697882 h 6858000"/>
              <a:gd name="connsiteX103" fmla="*/ 6124061 w 6127689"/>
              <a:gd name="connsiteY103" fmla="*/ 5710294 h 6858000"/>
              <a:gd name="connsiteX104" fmla="*/ 6122213 w 6127689"/>
              <a:gd name="connsiteY104" fmla="*/ 5714762 h 6858000"/>
              <a:gd name="connsiteX105" fmla="*/ 6121353 w 6127689"/>
              <a:gd name="connsiteY105" fmla="*/ 5721725 h 6858000"/>
              <a:gd name="connsiteX106" fmla="*/ 6121607 w 6127689"/>
              <a:gd name="connsiteY106" fmla="*/ 5721959 h 6858000"/>
              <a:gd name="connsiteX107" fmla="*/ 6120262 w 6127689"/>
              <a:gd name="connsiteY107" fmla="*/ 5728358 h 6858000"/>
              <a:gd name="connsiteX108" fmla="*/ 6127024 w 6127689"/>
              <a:gd name="connsiteY108" fmla="*/ 5786902 h 6858000"/>
              <a:gd name="connsiteX109" fmla="*/ 6127519 w 6127689"/>
              <a:gd name="connsiteY109" fmla="*/ 5865775 h 6858000"/>
              <a:gd name="connsiteX110" fmla="*/ 6119217 w 6127689"/>
              <a:gd name="connsiteY110" fmla="*/ 5888542 h 6858000"/>
              <a:gd name="connsiteX111" fmla="*/ 6102493 w 6127689"/>
              <a:gd name="connsiteY111" fmla="*/ 5928602 h 6858000"/>
              <a:gd name="connsiteX112" fmla="*/ 6056863 w 6127689"/>
              <a:gd name="connsiteY112" fmla="*/ 6000643 h 6858000"/>
              <a:gd name="connsiteX113" fmla="*/ 6045436 w 6127689"/>
              <a:gd name="connsiteY113" fmla="*/ 6124480 h 6858000"/>
              <a:gd name="connsiteX114" fmla="*/ 6030489 w 6127689"/>
              <a:gd name="connsiteY114" fmla="*/ 6317666 h 6858000"/>
              <a:gd name="connsiteX115" fmla="*/ 6007492 w 6127689"/>
              <a:gd name="connsiteY115" fmla="*/ 6440818 h 6858000"/>
              <a:gd name="connsiteX116" fmla="*/ 6009467 w 6127689"/>
              <a:gd name="connsiteY116" fmla="*/ 6487076 h 6858000"/>
              <a:gd name="connsiteX117" fmla="*/ 5995064 w 6127689"/>
              <a:gd name="connsiteY117" fmla="*/ 6540791 h 6858000"/>
              <a:gd name="connsiteX118" fmla="*/ 5996309 w 6127689"/>
              <a:gd name="connsiteY118" fmla="*/ 6543961 h 6858000"/>
              <a:gd name="connsiteX119" fmla="*/ 5996048 w 6127689"/>
              <a:gd name="connsiteY119" fmla="*/ 6555444 h 6858000"/>
              <a:gd name="connsiteX120" fmla="*/ 6002524 w 6127689"/>
              <a:gd name="connsiteY120" fmla="*/ 6560188 h 6858000"/>
              <a:gd name="connsiteX121" fmla="*/ 6006823 w 6127689"/>
              <a:gd name="connsiteY121" fmla="*/ 6578546 h 6858000"/>
              <a:gd name="connsiteX122" fmla="*/ 6004510 w 6127689"/>
              <a:gd name="connsiteY122" fmla="*/ 6599256 h 6858000"/>
              <a:gd name="connsiteX123" fmla="*/ 5986207 w 6127689"/>
              <a:gd name="connsiteY123" fmla="*/ 6695855 h 6858000"/>
              <a:gd name="connsiteX124" fmla="*/ 5979428 w 6127689"/>
              <a:gd name="connsiteY124" fmla="*/ 6754678 h 6858000"/>
              <a:gd name="connsiteX125" fmla="*/ 5983398 w 6127689"/>
              <a:gd name="connsiteY125" fmla="*/ 6778641 h 6858000"/>
              <a:gd name="connsiteX126" fmla="*/ 5984543 w 6127689"/>
              <a:gd name="connsiteY126" fmla="*/ 6811016 h 6858000"/>
              <a:gd name="connsiteX127" fmla="*/ 5981802 w 6127689"/>
              <a:gd name="connsiteY127" fmla="*/ 6838578 h 6858000"/>
              <a:gd name="connsiteX128" fmla="*/ 5979671 w 6127689"/>
              <a:gd name="connsiteY128" fmla="*/ 6858000 h 6858000"/>
              <a:gd name="connsiteX129" fmla="*/ 0 w 6127689"/>
              <a:gd name="connsiteY129" fmla="*/ 6858000 h 6858000"/>
              <a:gd name="connsiteX130" fmla="*/ 0 w 6127689"/>
              <a:gd name="connsiteY13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53435 w 6127689"/>
              <a:gd name="connsiteY95" fmla="*/ 5387547 h 6858000"/>
              <a:gd name="connsiteX96" fmla="*/ 6065933 w 6127689"/>
              <a:gd name="connsiteY96" fmla="*/ 5443002 h 6858000"/>
              <a:gd name="connsiteX97" fmla="*/ 6068640 w 6127689"/>
              <a:gd name="connsiteY97" fmla="*/ 5474503 h 6858000"/>
              <a:gd name="connsiteX98" fmla="*/ 6080922 w 6127689"/>
              <a:gd name="connsiteY98" fmla="*/ 5561070 h 6858000"/>
              <a:gd name="connsiteX99" fmla="*/ 6096949 w 6127689"/>
              <a:gd name="connsiteY99" fmla="*/ 5648179 h 6858000"/>
              <a:gd name="connsiteX100" fmla="*/ 6125703 w 6127689"/>
              <a:gd name="connsiteY100" fmla="*/ 5692894 h 6858000"/>
              <a:gd name="connsiteX101" fmla="*/ 6126670 w 6127689"/>
              <a:gd name="connsiteY101" fmla="*/ 5697882 h 6858000"/>
              <a:gd name="connsiteX102" fmla="*/ 6124061 w 6127689"/>
              <a:gd name="connsiteY102" fmla="*/ 5710294 h 6858000"/>
              <a:gd name="connsiteX103" fmla="*/ 6122213 w 6127689"/>
              <a:gd name="connsiteY103" fmla="*/ 5714762 h 6858000"/>
              <a:gd name="connsiteX104" fmla="*/ 6121353 w 6127689"/>
              <a:gd name="connsiteY104" fmla="*/ 5721725 h 6858000"/>
              <a:gd name="connsiteX105" fmla="*/ 6121607 w 6127689"/>
              <a:gd name="connsiteY105" fmla="*/ 5721959 h 6858000"/>
              <a:gd name="connsiteX106" fmla="*/ 6120262 w 6127689"/>
              <a:gd name="connsiteY106" fmla="*/ 5728358 h 6858000"/>
              <a:gd name="connsiteX107" fmla="*/ 6127024 w 6127689"/>
              <a:gd name="connsiteY107" fmla="*/ 5786902 h 6858000"/>
              <a:gd name="connsiteX108" fmla="*/ 6127519 w 6127689"/>
              <a:gd name="connsiteY108" fmla="*/ 5865775 h 6858000"/>
              <a:gd name="connsiteX109" fmla="*/ 6119217 w 6127689"/>
              <a:gd name="connsiteY109" fmla="*/ 5888542 h 6858000"/>
              <a:gd name="connsiteX110" fmla="*/ 6102493 w 6127689"/>
              <a:gd name="connsiteY110" fmla="*/ 5928602 h 6858000"/>
              <a:gd name="connsiteX111" fmla="*/ 6056863 w 6127689"/>
              <a:gd name="connsiteY111" fmla="*/ 6000643 h 6858000"/>
              <a:gd name="connsiteX112" fmla="*/ 6045436 w 6127689"/>
              <a:gd name="connsiteY112" fmla="*/ 6124480 h 6858000"/>
              <a:gd name="connsiteX113" fmla="*/ 6030489 w 6127689"/>
              <a:gd name="connsiteY113" fmla="*/ 6317666 h 6858000"/>
              <a:gd name="connsiteX114" fmla="*/ 6007492 w 6127689"/>
              <a:gd name="connsiteY114" fmla="*/ 6440818 h 6858000"/>
              <a:gd name="connsiteX115" fmla="*/ 6009467 w 6127689"/>
              <a:gd name="connsiteY115" fmla="*/ 6487076 h 6858000"/>
              <a:gd name="connsiteX116" fmla="*/ 5995064 w 6127689"/>
              <a:gd name="connsiteY116" fmla="*/ 6540791 h 6858000"/>
              <a:gd name="connsiteX117" fmla="*/ 5996309 w 6127689"/>
              <a:gd name="connsiteY117" fmla="*/ 6543961 h 6858000"/>
              <a:gd name="connsiteX118" fmla="*/ 5996048 w 6127689"/>
              <a:gd name="connsiteY118" fmla="*/ 6555444 h 6858000"/>
              <a:gd name="connsiteX119" fmla="*/ 6002524 w 6127689"/>
              <a:gd name="connsiteY119" fmla="*/ 6560188 h 6858000"/>
              <a:gd name="connsiteX120" fmla="*/ 6006823 w 6127689"/>
              <a:gd name="connsiteY120" fmla="*/ 6578546 h 6858000"/>
              <a:gd name="connsiteX121" fmla="*/ 6004510 w 6127689"/>
              <a:gd name="connsiteY121" fmla="*/ 6599256 h 6858000"/>
              <a:gd name="connsiteX122" fmla="*/ 5986207 w 6127689"/>
              <a:gd name="connsiteY122" fmla="*/ 6695855 h 6858000"/>
              <a:gd name="connsiteX123" fmla="*/ 5979428 w 6127689"/>
              <a:gd name="connsiteY123" fmla="*/ 6754678 h 6858000"/>
              <a:gd name="connsiteX124" fmla="*/ 5983398 w 6127689"/>
              <a:gd name="connsiteY124" fmla="*/ 6778641 h 6858000"/>
              <a:gd name="connsiteX125" fmla="*/ 5984543 w 6127689"/>
              <a:gd name="connsiteY125" fmla="*/ 6811016 h 6858000"/>
              <a:gd name="connsiteX126" fmla="*/ 5981802 w 6127689"/>
              <a:gd name="connsiteY126" fmla="*/ 6838578 h 6858000"/>
              <a:gd name="connsiteX127" fmla="*/ 5979671 w 6127689"/>
              <a:gd name="connsiteY127" fmla="*/ 6858000 h 6858000"/>
              <a:gd name="connsiteX128" fmla="*/ 0 w 6127689"/>
              <a:gd name="connsiteY128" fmla="*/ 6858000 h 6858000"/>
              <a:gd name="connsiteX129" fmla="*/ 0 w 6127689"/>
              <a:gd name="connsiteY12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677 w 6127689"/>
              <a:gd name="connsiteY92" fmla="*/ 5354807 h 6858000"/>
              <a:gd name="connsiteX93" fmla="*/ 6039728 w 6127689"/>
              <a:gd name="connsiteY93" fmla="*/ 5359416 h 6858000"/>
              <a:gd name="connsiteX94" fmla="*/ 6053435 w 6127689"/>
              <a:gd name="connsiteY94" fmla="*/ 5387547 h 6858000"/>
              <a:gd name="connsiteX95" fmla="*/ 6065933 w 6127689"/>
              <a:gd name="connsiteY95" fmla="*/ 5443002 h 6858000"/>
              <a:gd name="connsiteX96" fmla="*/ 6068640 w 6127689"/>
              <a:gd name="connsiteY96" fmla="*/ 5474503 h 6858000"/>
              <a:gd name="connsiteX97" fmla="*/ 6080922 w 6127689"/>
              <a:gd name="connsiteY97" fmla="*/ 5561070 h 6858000"/>
              <a:gd name="connsiteX98" fmla="*/ 6096949 w 6127689"/>
              <a:gd name="connsiteY98" fmla="*/ 5648179 h 6858000"/>
              <a:gd name="connsiteX99" fmla="*/ 6125703 w 6127689"/>
              <a:gd name="connsiteY99" fmla="*/ 5692894 h 6858000"/>
              <a:gd name="connsiteX100" fmla="*/ 6126670 w 6127689"/>
              <a:gd name="connsiteY100" fmla="*/ 5697882 h 6858000"/>
              <a:gd name="connsiteX101" fmla="*/ 6124061 w 6127689"/>
              <a:gd name="connsiteY101" fmla="*/ 5710294 h 6858000"/>
              <a:gd name="connsiteX102" fmla="*/ 6122213 w 6127689"/>
              <a:gd name="connsiteY102" fmla="*/ 5714762 h 6858000"/>
              <a:gd name="connsiteX103" fmla="*/ 6121353 w 6127689"/>
              <a:gd name="connsiteY103" fmla="*/ 5721725 h 6858000"/>
              <a:gd name="connsiteX104" fmla="*/ 6121607 w 6127689"/>
              <a:gd name="connsiteY104" fmla="*/ 5721959 h 6858000"/>
              <a:gd name="connsiteX105" fmla="*/ 6120262 w 6127689"/>
              <a:gd name="connsiteY105" fmla="*/ 5728358 h 6858000"/>
              <a:gd name="connsiteX106" fmla="*/ 6127024 w 6127689"/>
              <a:gd name="connsiteY106" fmla="*/ 5786902 h 6858000"/>
              <a:gd name="connsiteX107" fmla="*/ 6127519 w 6127689"/>
              <a:gd name="connsiteY107" fmla="*/ 5865775 h 6858000"/>
              <a:gd name="connsiteX108" fmla="*/ 6119217 w 6127689"/>
              <a:gd name="connsiteY108" fmla="*/ 5888542 h 6858000"/>
              <a:gd name="connsiteX109" fmla="*/ 6102493 w 6127689"/>
              <a:gd name="connsiteY109" fmla="*/ 5928602 h 6858000"/>
              <a:gd name="connsiteX110" fmla="*/ 6056863 w 6127689"/>
              <a:gd name="connsiteY110" fmla="*/ 6000643 h 6858000"/>
              <a:gd name="connsiteX111" fmla="*/ 6045436 w 6127689"/>
              <a:gd name="connsiteY111" fmla="*/ 6124480 h 6858000"/>
              <a:gd name="connsiteX112" fmla="*/ 6030489 w 6127689"/>
              <a:gd name="connsiteY112" fmla="*/ 6317666 h 6858000"/>
              <a:gd name="connsiteX113" fmla="*/ 6007492 w 6127689"/>
              <a:gd name="connsiteY113" fmla="*/ 6440818 h 6858000"/>
              <a:gd name="connsiteX114" fmla="*/ 6009467 w 6127689"/>
              <a:gd name="connsiteY114" fmla="*/ 6487076 h 6858000"/>
              <a:gd name="connsiteX115" fmla="*/ 5995064 w 6127689"/>
              <a:gd name="connsiteY115" fmla="*/ 6540791 h 6858000"/>
              <a:gd name="connsiteX116" fmla="*/ 5996309 w 6127689"/>
              <a:gd name="connsiteY116" fmla="*/ 6543961 h 6858000"/>
              <a:gd name="connsiteX117" fmla="*/ 5996048 w 6127689"/>
              <a:gd name="connsiteY117" fmla="*/ 6555444 h 6858000"/>
              <a:gd name="connsiteX118" fmla="*/ 6002524 w 6127689"/>
              <a:gd name="connsiteY118" fmla="*/ 6560188 h 6858000"/>
              <a:gd name="connsiteX119" fmla="*/ 6006823 w 6127689"/>
              <a:gd name="connsiteY119" fmla="*/ 6578546 h 6858000"/>
              <a:gd name="connsiteX120" fmla="*/ 6004510 w 6127689"/>
              <a:gd name="connsiteY120" fmla="*/ 6599256 h 6858000"/>
              <a:gd name="connsiteX121" fmla="*/ 5986207 w 6127689"/>
              <a:gd name="connsiteY121" fmla="*/ 6695855 h 6858000"/>
              <a:gd name="connsiteX122" fmla="*/ 5979428 w 6127689"/>
              <a:gd name="connsiteY122" fmla="*/ 6754678 h 6858000"/>
              <a:gd name="connsiteX123" fmla="*/ 5983398 w 6127689"/>
              <a:gd name="connsiteY123" fmla="*/ 6778641 h 6858000"/>
              <a:gd name="connsiteX124" fmla="*/ 5984543 w 6127689"/>
              <a:gd name="connsiteY124" fmla="*/ 6811016 h 6858000"/>
              <a:gd name="connsiteX125" fmla="*/ 5981802 w 6127689"/>
              <a:gd name="connsiteY125" fmla="*/ 6838578 h 6858000"/>
              <a:gd name="connsiteX126" fmla="*/ 5979671 w 6127689"/>
              <a:gd name="connsiteY126" fmla="*/ 6858000 h 6858000"/>
              <a:gd name="connsiteX127" fmla="*/ 0 w 6127689"/>
              <a:gd name="connsiteY127" fmla="*/ 6858000 h 6858000"/>
              <a:gd name="connsiteX128" fmla="*/ 0 w 6127689"/>
              <a:gd name="connsiteY12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2213 w 6127689"/>
              <a:gd name="connsiteY101" fmla="*/ 5714762 h 6858000"/>
              <a:gd name="connsiteX102" fmla="*/ 6121353 w 6127689"/>
              <a:gd name="connsiteY102" fmla="*/ 5721725 h 6858000"/>
              <a:gd name="connsiteX103" fmla="*/ 6121607 w 6127689"/>
              <a:gd name="connsiteY103" fmla="*/ 5721959 h 6858000"/>
              <a:gd name="connsiteX104" fmla="*/ 6120262 w 6127689"/>
              <a:gd name="connsiteY104" fmla="*/ 5728358 h 6858000"/>
              <a:gd name="connsiteX105" fmla="*/ 6127024 w 6127689"/>
              <a:gd name="connsiteY105" fmla="*/ 5786902 h 6858000"/>
              <a:gd name="connsiteX106" fmla="*/ 6127519 w 6127689"/>
              <a:gd name="connsiteY106" fmla="*/ 5865775 h 6858000"/>
              <a:gd name="connsiteX107" fmla="*/ 6119217 w 6127689"/>
              <a:gd name="connsiteY107" fmla="*/ 5888542 h 6858000"/>
              <a:gd name="connsiteX108" fmla="*/ 6102493 w 6127689"/>
              <a:gd name="connsiteY108" fmla="*/ 5928602 h 6858000"/>
              <a:gd name="connsiteX109" fmla="*/ 6056863 w 6127689"/>
              <a:gd name="connsiteY109" fmla="*/ 6000643 h 6858000"/>
              <a:gd name="connsiteX110" fmla="*/ 6045436 w 6127689"/>
              <a:gd name="connsiteY110" fmla="*/ 6124480 h 6858000"/>
              <a:gd name="connsiteX111" fmla="*/ 6030489 w 6127689"/>
              <a:gd name="connsiteY111" fmla="*/ 6317666 h 6858000"/>
              <a:gd name="connsiteX112" fmla="*/ 6007492 w 6127689"/>
              <a:gd name="connsiteY112" fmla="*/ 6440818 h 6858000"/>
              <a:gd name="connsiteX113" fmla="*/ 6009467 w 6127689"/>
              <a:gd name="connsiteY113" fmla="*/ 6487076 h 6858000"/>
              <a:gd name="connsiteX114" fmla="*/ 5995064 w 6127689"/>
              <a:gd name="connsiteY114" fmla="*/ 6540791 h 6858000"/>
              <a:gd name="connsiteX115" fmla="*/ 5996309 w 6127689"/>
              <a:gd name="connsiteY115" fmla="*/ 6543961 h 6858000"/>
              <a:gd name="connsiteX116" fmla="*/ 5996048 w 6127689"/>
              <a:gd name="connsiteY116" fmla="*/ 6555444 h 6858000"/>
              <a:gd name="connsiteX117" fmla="*/ 6002524 w 6127689"/>
              <a:gd name="connsiteY117" fmla="*/ 6560188 h 6858000"/>
              <a:gd name="connsiteX118" fmla="*/ 6006823 w 6127689"/>
              <a:gd name="connsiteY118" fmla="*/ 6578546 h 6858000"/>
              <a:gd name="connsiteX119" fmla="*/ 6004510 w 6127689"/>
              <a:gd name="connsiteY119" fmla="*/ 6599256 h 6858000"/>
              <a:gd name="connsiteX120" fmla="*/ 5986207 w 6127689"/>
              <a:gd name="connsiteY120" fmla="*/ 6695855 h 6858000"/>
              <a:gd name="connsiteX121" fmla="*/ 5979428 w 6127689"/>
              <a:gd name="connsiteY121" fmla="*/ 6754678 h 6858000"/>
              <a:gd name="connsiteX122" fmla="*/ 5983398 w 6127689"/>
              <a:gd name="connsiteY122" fmla="*/ 6778641 h 6858000"/>
              <a:gd name="connsiteX123" fmla="*/ 5984543 w 6127689"/>
              <a:gd name="connsiteY123" fmla="*/ 6811016 h 6858000"/>
              <a:gd name="connsiteX124" fmla="*/ 5981802 w 6127689"/>
              <a:gd name="connsiteY124" fmla="*/ 6838578 h 6858000"/>
              <a:gd name="connsiteX125" fmla="*/ 5979671 w 6127689"/>
              <a:gd name="connsiteY125" fmla="*/ 6858000 h 6858000"/>
              <a:gd name="connsiteX126" fmla="*/ 0 w 6127689"/>
              <a:gd name="connsiteY126" fmla="*/ 6858000 h 6858000"/>
              <a:gd name="connsiteX127" fmla="*/ 0 w 6127689"/>
              <a:gd name="connsiteY12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1353 w 6127689"/>
              <a:gd name="connsiteY101" fmla="*/ 5721725 h 6858000"/>
              <a:gd name="connsiteX102" fmla="*/ 6121607 w 6127689"/>
              <a:gd name="connsiteY102" fmla="*/ 5721959 h 6858000"/>
              <a:gd name="connsiteX103" fmla="*/ 6120262 w 6127689"/>
              <a:gd name="connsiteY103" fmla="*/ 5728358 h 6858000"/>
              <a:gd name="connsiteX104" fmla="*/ 6127024 w 6127689"/>
              <a:gd name="connsiteY104" fmla="*/ 5786902 h 6858000"/>
              <a:gd name="connsiteX105" fmla="*/ 6127519 w 6127689"/>
              <a:gd name="connsiteY105" fmla="*/ 5865775 h 6858000"/>
              <a:gd name="connsiteX106" fmla="*/ 6119217 w 6127689"/>
              <a:gd name="connsiteY106" fmla="*/ 5888542 h 6858000"/>
              <a:gd name="connsiteX107" fmla="*/ 6102493 w 6127689"/>
              <a:gd name="connsiteY107" fmla="*/ 5928602 h 6858000"/>
              <a:gd name="connsiteX108" fmla="*/ 6056863 w 6127689"/>
              <a:gd name="connsiteY108" fmla="*/ 6000643 h 6858000"/>
              <a:gd name="connsiteX109" fmla="*/ 6045436 w 6127689"/>
              <a:gd name="connsiteY109" fmla="*/ 6124480 h 6858000"/>
              <a:gd name="connsiteX110" fmla="*/ 6030489 w 6127689"/>
              <a:gd name="connsiteY110" fmla="*/ 6317666 h 6858000"/>
              <a:gd name="connsiteX111" fmla="*/ 6007492 w 6127689"/>
              <a:gd name="connsiteY111" fmla="*/ 6440818 h 6858000"/>
              <a:gd name="connsiteX112" fmla="*/ 6009467 w 6127689"/>
              <a:gd name="connsiteY112" fmla="*/ 6487076 h 6858000"/>
              <a:gd name="connsiteX113" fmla="*/ 5995064 w 6127689"/>
              <a:gd name="connsiteY113" fmla="*/ 6540791 h 6858000"/>
              <a:gd name="connsiteX114" fmla="*/ 5996309 w 6127689"/>
              <a:gd name="connsiteY114" fmla="*/ 6543961 h 6858000"/>
              <a:gd name="connsiteX115" fmla="*/ 5996048 w 6127689"/>
              <a:gd name="connsiteY115" fmla="*/ 6555444 h 6858000"/>
              <a:gd name="connsiteX116" fmla="*/ 6002524 w 6127689"/>
              <a:gd name="connsiteY116" fmla="*/ 6560188 h 6858000"/>
              <a:gd name="connsiteX117" fmla="*/ 6006823 w 6127689"/>
              <a:gd name="connsiteY117" fmla="*/ 6578546 h 6858000"/>
              <a:gd name="connsiteX118" fmla="*/ 6004510 w 6127689"/>
              <a:gd name="connsiteY118" fmla="*/ 6599256 h 6858000"/>
              <a:gd name="connsiteX119" fmla="*/ 5986207 w 6127689"/>
              <a:gd name="connsiteY119" fmla="*/ 6695855 h 6858000"/>
              <a:gd name="connsiteX120" fmla="*/ 5979428 w 6127689"/>
              <a:gd name="connsiteY120" fmla="*/ 6754678 h 6858000"/>
              <a:gd name="connsiteX121" fmla="*/ 5983398 w 6127689"/>
              <a:gd name="connsiteY121" fmla="*/ 6778641 h 6858000"/>
              <a:gd name="connsiteX122" fmla="*/ 5984543 w 6127689"/>
              <a:gd name="connsiteY122" fmla="*/ 6811016 h 6858000"/>
              <a:gd name="connsiteX123" fmla="*/ 5981802 w 6127689"/>
              <a:gd name="connsiteY123" fmla="*/ 6838578 h 6858000"/>
              <a:gd name="connsiteX124" fmla="*/ 5979671 w 6127689"/>
              <a:gd name="connsiteY124" fmla="*/ 6858000 h 6858000"/>
              <a:gd name="connsiteX125" fmla="*/ 0 w 6127689"/>
              <a:gd name="connsiteY125" fmla="*/ 6858000 h 6858000"/>
              <a:gd name="connsiteX126" fmla="*/ 0 w 6127689"/>
              <a:gd name="connsiteY12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1353 w 6127689"/>
              <a:gd name="connsiteY100" fmla="*/ 5721725 h 6858000"/>
              <a:gd name="connsiteX101" fmla="*/ 6121607 w 6127689"/>
              <a:gd name="connsiteY101" fmla="*/ 5721959 h 6858000"/>
              <a:gd name="connsiteX102" fmla="*/ 6120262 w 6127689"/>
              <a:gd name="connsiteY102" fmla="*/ 5728358 h 6858000"/>
              <a:gd name="connsiteX103" fmla="*/ 6127024 w 6127689"/>
              <a:gd name="connsiteY103" fmla="*/ 5786902 h 6858000"/>
              <a:gd name="connsiteX104" fmla="*/ 6127519 w 6127689"/>
              <a:gd name="connsiteY104" fmla="*/ 5865775 h 6858000"/>
              <a:gd name="connsiteX105" fmla="*/ 6119217 w 6127689"/>
              <a:gd name="connsiteY105" fmla="*/ 5888542 h 6858000"/>
              <a:gd name="connsiteX106" fmla="*/ 6102493 w 6127689"/>
              <a:gd name="connsiteY106" fmla="*/ 5928602 h 6858000"/>
              <a:gd name="connsiteX107" fmla="*/ 6056863 w 6127689"/>
              <a:gd name="connsiteY107" fmla="*/ 6000643 h 6858000"/>
              <a:gd name="connsiteX108" fmla="*/ 6045436 w 6127689"/>
              <a:gd name="connsiteY108" fmla="*/ 6124480 h 6858000"/>
              <a:gd name="connsiteX109" fmla="*/ 6030489 w 6127689"/>
              <a:gd name="connsiteY109" fmla="*/ 6317666 h 6858000"/>
              <a:gd name="connsiteX110" fmla="*/ 6007492 w 6127689"/>
              <a:gd name="connsiteY110" fmla="*/ 6440818 h 6858000"/>
              <a:gd name="connsiteX111" fmla="*/ 6009467 w 6127689"/>
              <a:gd name="connsiteY111" fmla="*/ 6487076 h 6858000"/>
              <a:gd name="connsiteX112" fmla="*/ 5995064 w 6127689"/>
              <a:gd name="connsiteY112" fmla="*/ 6540791 h 6858000"/>
              <a:gd name="connsiteX113" fmla="*/ 5996309 w 6127689"/>
              <a:gd name="connsiteY113" fmla="*/ 6543961 h 6858000"/>
              <a:gd name="connsiteX114" fmla="*/ 5996048 w 6127689"/>
              <a:gd name="connsiteY114" fmla="*/ 6555444 h 6858000"/>
              <a:gd name="connsiteX115" fmla="*/ 6002524 w 6127689"/>
              <a:gd name="connsiteY115" fmla="*/ 6560188 h 6858000"/>
              <a:gd name="connsiteX116" fmla="*/ 6006823 w 6127689"/>
              <a:gd name="connsiteY116" fmla="*/ 6578546 h 6858000"/>
              <a:gd name="connsiteX117" fmla="*/ 6004510 w 6127689"/>
              <a:gd name="connsiteY117" fmla="*/ 6599256 h 6858000"/>
              <a:gd name="connsiteX118" fmla="*/ 5986207 w 6127689"/>
              <a:gd name="connsiteY118" fmla="*/ 6695855 h 6858000"/>
              <a:gd name="connsiteX119" fmla="*/ 5979428 w 6127689"/>
              <a:gd name="connsiteY119" fmla="*/ 6754678 h 6858000"/>
              <a:gd name="connsiteX120" fmla="*/ 5983398 w 6127689"/>
              <a:gd name="connsiteY120" fmla="*/ 6778641 h 6858000"/>
              <a:gd name="connsiteX121" fmla="*/ 5984543 w 6127689"/>
              <a:gd name="connsiteY121" fmla="*/ 6811016 h 6858000"/>
              <a:gd name="connsiteX122" fmla="*/ 5981802 w 6127689"/>
              <a:gd name="connsiteY122" fmla="*/ 6838578 h 6858000"/>
              <a:gd name="connsiteX123" fmla="*/ 5979671 w 6127689"/>
              <a:gd name="connsiteY123" fmla="*/ 6858000 h 6858000"/>
              <a:gd name="connsiteX124" fmla="*/ 0 w 6127689"/>
              <a:gd name="connsiteY124" fmla="*/ 6858000 h 6858000"/>
              <a:gd name="connsiteX125" fmla="*/ 0 w 6127689"/>
              <a:gd name="connsiteY12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6670 w 6127519"/>
              <a:gd name="connsiteY99" fmla="*/ 5697882 h 6858000"/>
              <a:gd name="connsiteX100" fmla="*/ 6121353 w 6127519"/>
              <a:gd name="connsiteY100" fmla="*/ 5721725 h 6858000"/>
              <a:gd name="connsiteX101" fmla="*/ 6121607 w 6127519"/>
              <a:gd name="connsiteY101" fmla="*/ 5721959 h 6858000"/>
              <a:gd name="connsiteX102" fmla="*/ 6127024 w 6127519"/>
              <a:gd name="connsiteY102" fmla="*/ 5786902 h 6858000"/>
              <a:gd name="connsiteX103" fmla="*/ 6127519 w 6127519"/>
              <a:gd name="connsiteY103" fmla="*/ 5865775 h 6858000"/>
              <a:gd name="connsiteX104" fmla="*/ 6119217 w 6127519"/>
              <a:gd name="connsiteY104" fmla="*/ 5888542 h 6858000"/>
              <a:gd name="connsiteX105" fmla="*/ 6102493 w 6127519"/>
              <a:gd name="connsiteY105" fmla="*/ 5928602 h 6858000"/>
              <a:gd name="connsiteX106" fmla="*/ 6056863 w 6127519"/>
              <a:gd name="connsiteY106" fmla="*/ 6000643 h 6858000"/>
              <a:gd name="connsiteX107" fmla="*/ 6045436 w 6127519"/>
              <a:gd name="connsiteY107" fmla="*/ 6124480 h 6858000"/>
              <a:gd name="connsiteX108" fmla="*/ 6030489 w 6127519"/>
              <a:gd name="connsiteY108" fmla="*/ 6317666 h 6858000"/>
              <a:gd name="connsiteX109" fmla="*/ 6007492 w 6127519"/>
              <a:gd name="connsiteY109" fmla="*/ 6440818 h 6858000"/>
              <a:gd name="connsiteX110" fmla="*/ 6009467 w 6127519"/>
              <a:gd name="connsiteY110" fmla="*/ 6487076 h 6858000"/>
              <a:gd name="connsiteX111" fmla="*/ 5995064 w 6127519"/>
              <a:gd name="connsiteY111" fmla="*/ 6540791 h 6858000"/>
              <a:gd name="connsiteX112" fmla="*/ 5996309 w 6127519"/>
              <a:gd name="connsiteY112" fmla="*/ 6543961 h 6858000"/>
              <a:gd name="connsiteX113" fmla="*/ 5996048 w 6127519"/>
              <a:gd name="connsiteY113" fmla="*/ 6555444 h 6858000"/>
              <a:gd name="connsiteX114" fmla="*/ 6002524 w 6127519"/>
              <a:gd name="connsiteY114" fmla="*/ 6560188 h 6858000"/>
              <a:gd name="connsiteX115" fmla="*/ 6006823 w 6127519"/>
              <a:gd name="connsiteY115" fmla="*/ 6578546 h 6858000"/>
              <a:gd name="connsiteX116" fmla="*/ 6004510 w 6127519"/>
              <a:gd name="connsiteY116" fmla="*/ 6599256 h 6858000"/>
              <a:gd name="connsiteX117" fmla="*/ 5986207 w 6127519"/>
              <a:gd name="connsiteY117" fmla="*/ 6695855 h 6858000"/>
              <a:gd name="connsiteX118" fmla="*/ 5979428 w 6127519"/>
              <a:gd name="connsiteY118" fmla="*/ 6754678 h 6858000"/>
              <a:gd name="connsiteX119" fmla="*/ 5983398 w 6127519"/>
              <a:gd name="connsiteY119" fmla="*/ 6778641 h 6858000"/>
              <a:gd name="connsiteX120" fmla="*/ 5984543 w 6127519"/>
              <a:gd name="connsiteY120" fmla="*/ 6811016 h 6858000"/>
              <a:gd name="connsiteX121" fmla="*/ 5981802 w 6127519"/>
              <a:gd name="connsiteY121" fmla="*/ 6838578 h 6858000"/>
              <a:gd name="connsiteX122" fmla="*/ 5979671 w 6127519"/>
              <a:gd name="connsiteY122" fmla="*/ 6858000 h 6858000"/>
              <a:gd name="connsiteX123" fmla="*/ 0 w 6127519"/>
              <a:gd name="connsiteY123" fmla="*/ 6858000 h 6858000"/>
              <a:gd name="connsiteX124" fmla="*/ 0 w 6127519"/>
              <a:gd name="connsiteY12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6823 w 6127519"/>
              <a:gd name="connsiteY114" fmla="*/ 6578546 h 6858000"/>
              <a:gd name="connsiteX115" fmla="*/ 6004510 w 6127519"/>
              <a:gd name="connsiteY115" fmla="*/ 6599256 h 6858000"/>
              <a:gd name="connsiteX116" fmla="*/ 5986207 w 6127519"/>
              <a:gd name="connsiteY116" fmla="*/ 6695855 h 6858000"/>
              <a:gd name="connsiteX117" fmla="*/ 5979428 w 6127519"/>
              <a:gd name="connsiteY117" fmla="*/ 6754678 h 6858000"/>
              <a:gd name="connsiteX118" fmla="*/ 5983398 w 6127519"/>
              <a:gd name="connsiteY118" fmla="*/ 6778641 h 6858000"/>
              <a:gd name="connsiteX119" fmla="*/ 5984543 w 6127519"/>
              <a:gd name="connsiteY119" fmla="*/ 6811016 h 6858000"/>
              <a:gd name="connsiteX120" fmla="*/ 5981802 w 6127519"/>
              <a:gd name="connsiteY120" fmla="*/ 6838578 h 6858000"/>
              <a:gd name="connsiteX121" fmla="*/ 5979671 w 6127519"/>
              <a:gd name="connsiteY121" fmla="*/ 6858000 h 6858000"/>
              <a:gd name="connsiteX122" fmla="*/ 0 w 6127519"/>
              <a:gd name="connsiteY122" fmla="*/ 6858000 h 6858000"/>
              <a:gd name="connsiteX123" fmla="*/ 0 w 6127519"/>
              <a:gd name="connsiteY12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4510 w 6127519"/>
              <a:gd name="connsiteY114" fmla="*/ 6599256 h 6858000"/>
              <a:gd name="connsiteX115" fmla="*/ 5986207 w 6127519"/>
              <a:gd name="connsiteY115" fmla="*/ 6695855 h 6858000"/>
              <a:gd name="connsiteX116" fmla="*/ 5979428 w 6127519"/>
              <a:gd name="connsiteY116" fmla="*/ 6754678 h 6858000"/>
              <a:gd name="connsiteX117" fmla="*/ 5983398 w 6127519"/>
              <a:gd name="connsiteY117" fmla="*/ 6778641 h 6858000"/>
              <a:gd name="connsiteX118" fmla="*/ 5984543 w 6127519"/>
              <a:gd name="connsiteY118" fmla="*/ 6811016 h 6858000"/>
              <a:gd name="connsiteX119" fmla="*/ 5981802 w 6127519"/>
              <a:gd name="connsiteY119" fmla="*/ 6838578 h 6858000"/>
              <a:gd name="connsiteX120" fmla="*/ 5979671 w 6127519"/>
              <a:gd name="connsiteY120" fmla="*/ 6858000 h 6858000"/>
              <a:gd name="connsiteX121" fmla="*/ 0 w 6127519"/>
              <a:gd name="connsiteY121" fmla="*/ 6858000 h 6858000"/>
              <a:gd name="connsiteX122" fmla="*/ 0 w 6127519"/>
              <a:gd name="connsiteY12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4510 w 6127519"/>
              <a:gd name="connsiteY113" fmla="*/ 6599256 h 6858000"/>
              <a:gd name="connsiteX114" fmla="*/ 5986207 w 6127519"/>
              <a:gd name="connsiteY114" fmla="*/ 6695855 h 6858000"/>
              <a:gd name="connsiteX115" fmla="*/ 5979428 w 6127519"/>
              <a:gd name="connsiteY115" fmla="*/ 6754678 h 6858000"/>
              <a:gd name="connsiteX116" fmla="*/ 5983398 w 6127519"/>
              <a:gd name="connsiteY116" fmla="*/ 6778641 h 6858000"/>
              <a:gd name="connsiteX117" fmla="*/ 5984543 w 6127519"/>
              <a:gd name="connsiteY117" fmla="*/ 6811016 h 6858000"/>
              <a:gd name="connsiteX118" fmla="*/ 5981802 w 6127519"/>
              <a:gd name="connsiteY118" fmla="*/ 6838578 h 6858000"/>
              <a:gd name="connsiteX119" fmla="*/ 5979671 w 6127519"/>
              <a:gd name="connsiteY119" fmla="*/ 6858000 h 6858000"/>
              <a:gd name="connsiteX120" fmla="*/ 0 w 6127519"/>
              <a:gd name="connsiteY120" fmla="*/ 6858000 h 6858000"/>
              <a:gd name="connsiteX121" fmla="*/ 0 w 6127519"/>
              <a:gd name="connsiteY12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6004510 w 6127519"/>
              <a:gd name="connsiteY112" fmla="*/ 6599256 h 6858000"/>
              <a:gd name="connsiteX113" fmla="*/ 5986207 w 6127519"/>
              <a:gd name="connsiteY113" fmla="*/ 6695855 h 6858000"/>
              <a:gd name="connsiteX114" fmla="*/ 5979428 w 6127519"/>
              <a:gd name="connsiteY114" fmla="*/ 6754678 h 6858000"/>
              <a:gd name="connsiteX115" fmla="*/ 5983398 w 6127519"/>
              <a:gd name="connsiteY115" fmla="*/ 6778641 h 6858000"/>
              <a:gd name="connsiteX116" fmla="*/ 5984543 w 6127519"/>
              <a:gd name="connsiteY116" fmla="*/ 6811016 h 6858000"/>
              <a:gd name="connsiteX117" fmla="*/ 5981802 w 6127519"/>
              <a:gd name="connsiteY117" fmla="*/ 6838578 h 6858000"/>
              <a:gd name="connsiteX118" fmla="*/ 5979671 w 6127519"/>
              <a:gd name="connsiteY118" fmla="*/ 6858000 h 6858000"/>
              <a:gd name="connsiteX119" fmla="*/ 0 w 6127519"/>
              <a:gd name="connsiteY119" fmla="*/ 6858000 h 6858000"/>
              <a:gd name="connsiteX120" fmla="*/ 0 w 6127519"/>
              <a:gd name="connsiteY12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424098"/>
              <a:gd name="connsiteY0" fmla="*/ 0 h 6858000"/>
              <a:gd name="connsiteX1" fmla="*/ 4965888 w 6424098"/>
              <a:gd name="connsiteY1" fmla="*/ 0 h 6858000"/>
              <a:gd name="connsiteX2" fmla="*/ 4967767 w 6424098"/>
              <a:gd name="connsiteY2" fmla="*/ 7930 h 6858000"/>
              <a:gd name="connsiteX3" fmla="*/ 4979444 w 6424098"/>
              <a:gd name="connsiteY3" fmla="*/ 43921 h 6858000"/>
              <a:gd name="connsiteX4" fmla="*/ 5021173 w 6424098"/>
              <a:gd name="connsiteY4" fmla="*/ 123738 h 6858000"/>
              <a:gd name="connsiteX5" fmla="*/ 5075458 w 6424098"/>
              <a:gd name="connsiteY5" fmla="*/ 264355 h 6858000"/>
              <a:gd name="connsiteX6" fmla="*/ 5081175 w 6424098"/>
              <a:gd name="connsiteY6" fmla="*/ 277448 h 6858000"/>
              <a:gd name="connsiteX7" fmla="*/ 5097011 w 6424098"/>
              <a:gd name="connsiteY7" fmla="*/ 355616 h 6858000"/>
              <a:gd name="connsiteX8" fmla="*/ 5130982 w 6424098"/>
              <a:gd name="connsiteY8" fmla="*/ 412030 h 6858000"/>
              <a:gd name="connsiteX9" fmla="*/ 5153000 w 6424098"/>
              <a:gd name="connsiteY9" fmla="*/ 507134 h 6858000"/>
              <a:gd name="connsiteX10" fmla="*/ 5171282 w 6424098"/>
              <a:gd name="connsiteY10" fmla="*/ 602071 h 6858000"/>
              <a:gd name="connsiteX11" fmla="*/ 5176196 w 6424098"/>
              <a:gd name="connsiteY11" fmla="*/ 636822 h 6858000"/>
              <a:gd name="connsiteX12" fmla="*/ 5189051 w 6424098"/>
              <a:gd name="connsiteY12" fmla="*/ 782518 h 6858000"/>
              <a:gd name="connsiteX13" fmla="*/ 5210428 w 6424098"/>
              <a:gd name="connsiteY13" fmla="*/ 815772 h 6858000"/>
              <a:gd name="connsiteX14" fmla="*/ 5221088 w 6424098"/>
              <a:gd name="connsiteY14" fmla="*/ 860193 h 6858000"/>
              <a:gd name="connsiteX15" fmla="*/ 5230806 w 6424098"/>
              <a:gd name="connsiteY15" fmla="*/ 961354 h 6858000"/>
              <a:gd name="connsiteX16" fmla="*/ 5201018 w 6424098"/>
              <a:gd name="connsiteY16" fmla="*/ 1095027 h 6858000"/>
              <a:gd name="connsiteX17" fmla="*/ 5202153 w 6424098"/>
              <a:gd name="connsiteY17" fmla="*/ 1133224 h 6858000"/>
              <a:gd name="connsiteX18" fmla="*/ 5207370 w 6424098"/>
              <a:gd name="connsiteY18" fmla="*/ 1138097 h 6858000"/>
              <a:gd name="connsiteX19" fmla="*/ 5189234 w 6424098"/>
              <a:gd name="connsiteY19" fmla="*/ 1193495 h 6858000"/>
              <a:gd name="connsiteX20" fmla="*/ 5202769 w 6424098"/>
              <a:gd name="connsiteY20" fmla="*/ 1269450 h 6858000"/>
              <a:gd name="connsiteX21" fmla="*/ 5225968 w 6424098"/>
              <a:gd name="connsiteY21" fmla="*/ 1357994 h 6858000"/>
              <a:gd name="connsiteX22" fmla="*/ 5233819 w 6424098"/>
              <a:gd name="connsiteY22" fmla="*/ 1380922 h 6858000"/>
              <a:gd name="connsiteX23" fmla="*/ 5237226 w 6424098"/>
              <a:gd name="connsiteY23" fmla="*/ 1441327 h 6858000"/>
              <a:gd name="connsiteX24" fmla="*/ 5255653 w 6424098"/>
              <a:gd name="connsiteY24" fmla="*/ 1524712 h 6858000"/>
              <a:gd name="connsiteX25" fmla="*/ 5263491 w 6424098"/>
              <a:gd name="connsiteY25" fmla="*/ 1642938 h 6858000"/>
              <a:gd name="connsiteX26" fmla="*/ 5261314 w 6424098"/>
              <a:gd name="connsiteY26" fmla="*/ 1689177 h 6858000"/>
              <a:gd name="connsiteX27" fmla="*/ 5259788 w 6424098"/>
              <a:gd name="connsiteY27" fmla="*/ 1768516 h 6858000"/>
              <a:gd name="connsiteX28" fmla="*/ 5255696 w 6424098"/>
              <a:gd name="connsiteY28" fmla="*/ 1953770 h 6858000"/>
              <a:gd name="connsiteX29" fmla="*/ 5252592 w 6424098"/>
              <a:gd name="connsiteY29" fmla="*/ 2092210 h 6858000"/>
              <a:gd name="connsiteX30" fmla="*/ 5264303 w 6424098"/>
              <a:gd name="connsiteY30" fmla="*/ 2225157 h 6858000"/>
              <a:gd name="connsiteX31" fmla="*/ 5254949 w 6424098"/>
              <a:gd name="connsiteY31" fmla="*/ 2236160 h 6858000"/>
              <a:gd name="connsiteX32" fmla="*/ 5250104 w 6424098"/>
              <a:gd name="connsiteY32" fmla="*/ 2249166 h 6858000"/>
              <a:gd name="connsiteX33" fmla="*/ 5251214 w 6424098"/>
              <a:gd name="connsiteY33" fmla="*/ 2250944 h 6858000"/>
              <a:gd name="connsiteX34" fmla="*/ 5250644 w 6424098"/>
              <a:gd name="connsiteY34" fmla="*/ 2266619 h 6858000"/>
              <a:gd name="connsiteX35" fmla="*/ 5293877 w 6424098"/>
              <a:gd name="connsiteY35" fmla="*/ 2368649 h 6858000"/>
              <a:gd name="connsiteX36" fmla="*/ 5311338 w 6424098"/>
              <a:gd name="connsiteY36" fmla="*/ 2404034 h 6858000"/>
              <a:gd name="connsiteX37" fmla="*/ 5338366 w 6424098"/>
              <a:gd name="connsiteY37" fmla="*/ 2465052 h 6858000"/>
              <a:gd name="connsiteX38" fmla="*/ 5371263 w 6424098"/>
              <a:gd name="connsiteY38" fmla="*/ 2586413 h 6858000"/>
              <a:gd name="connsiteX39" fmla="*/ 5407503 w 6424098"/>
              <a:gd name="connsiteY39" fmla="*/ 2786290 h 6858000"/>
              <a:gd name="connsiteX40" fmla="*/ 5407356 w 6424098"/>
              <a:gd name="connsiteY40" fmla="*/ 2787545 h 6858000"/>
              <a:gd name="connsiteX41" fmla="*/ 5411130 w 6424098"/>
              <a:gd name="connsiteY41" fmla="*/ 2788640 h 6858000"/>
              <a:gd name="connsiteX42" fmla="*/ 5416439 w 6424098"/>
              <a:gd name="connsiteY42" fmla="*/ 2805666 h 6858000"/>
              <a:gd name="connsiteX43" fmla="*/ 5457023 w 6424098"/>
              <a:gd name="connsiteY43" fmla="*/ 2858292 h 6858000"/>
              <a:gd name="connsiteX44" fmla="*/ 5479298 w 6424098"/>
              <a:gd name="connsiteY44" fmla="*/ 2947791 h 6858000"/>
              <a:gd name="connsiteX45" fmla="*/ 5481770 w 6424098"/>
              <a:gd name="connsiteY45" fmla="*/ 2951352 h 6858000"/>
              <a:gd name="connsiteX46" fmla="*/ 5482045 w 6424098"/>
              <a:gd name="connsiteY46" fmla="*/ 2984371 h 6858000"/>
              <a:gd name="connsiteX47" fmla="*/ 5482415 w 6424098"/>
              <a:gd name="connsiteY47" fmla="*/ 3004079 h 6858000"/>
              <a:gd name="connsiteX48" fmla="*/ 5503944 w 6424098"/>
              <a:gd name="connsiteY48" fmla="*/ 3123335 h 6858000"/>
              <a:gd name="connsiteX49" fmla="*/ 5516007 w 6424098"/>
              <a:gd name="connsiteY49" fmla="*/ 3258473 h 6858000"/>
              <a:gd name="connsiteX50" fmla="*/ 5566839 w 6424098"/>
              <a:gd name="connsiteY50" fmla="*/ 3345295 h 6858000"/>
              <a:gd name="connsiteX51" fmla="*/ 5589758 w 6424098"/>
              <a:gd name="connsiteY51" fmla="*/ 3506453 h 6858000"/>
              <a:gd name="connsiteX52" fmla="*/ 5596144 w 6424098"/>
              <a:gd name="connsiteY52" fmla="*/ 3534624 h 6858000"/>
              <a:gd name="connsiteX53" fmla="*/ 5597750 w 6424098"/>
              <a:gd name="connsiteY53" fmla="*/ 3534129 h 6858000"/>
              <a:gd name="connsiteX54" fmla="*/ 5599700 w 6424098"/>
              <a:gd name="connsiteY54" fmla="*/ 3547221 h 6858000"/>
              <a:gd name="connsiteX55" fmla="*/ 5615031 w 6424098"/>
              <a:gd name="connsiteY55" fmla="*/ 3557482 h 6858000"/>
              <a:gd name="connsiteX56" fmla="*/ 5618377 w 6424098"/>
              <a:gd name="connsiteY56" fmla="*/ 3588431 h 6858000"/>
              <a:gd name="connsiteX57" fmla="*/ 5612155 w 6424098"/>
              <a:gd name="connsiteY57" fmla="*/ 3589869 h 6858000"/>
              <a:gd name="connsiteX58" fmla="*/ 5620843 w 6424098"/>
              <a:gd name="connsiteY58" fmla="*/ 3606745 h 6858000"/>
              <a:gd name="connsiteX59" fmla="*/ 5655472 w 6424098"/>
              <a:gd name="connsiteY59" fmla="*/ 3678877 h 6858000"/>
              <a:gd name="connsiteX60" fmla="*/ 5683015 w 6424098"/>
              <a:gd name="connsiteY60" fmla="*/ 3762025 h 6858000"/>
              <a:gd name="connsiteX61" fmla="*/ 5696643 w 6424098"/>
              <a:gd name="connsiteY61" fmla="*/ 3773888 h 6858000"/>
              <a:gd name="connsiteX62" fmla="*/ 5699203 w 6424098"/>
              <a:gd name="connsiteY62" fmla="*/ 3775823 h 6858000"/>
              <a:gd name="connsiteX63" fmla="*/ 5704824 w 6424098"/>
              <a:gd name="connsiteY63" fmla="*/ 3785966 h 6858000"/>
              <a:gd name="connsiteX64" fmla="*/ 5733539 w 6424098"/>
              <a:gd name="connsiteY64" fmla="*/ 3818457 h 6858000"/>
              <a:gd name="connsiteX65" fmla="*/ 5768491 w 6424098"/>
              <a:gd name="connsiteY65" fmla="*/ 3914399 h 6858000"/>
              <a:gd name="connsiteX66" fmla="*/ 5793123 w 6424098"/>
              <a:gd name="connsiteY66" fmla="*/ 3969952 h 6858000"/>
              <a:gd name="connsiteX67" fmla="*/ 5808321 w 6424098"/>
              <a:gd name="connsiteY67" fmla="*/ 3988153 h 6858000"/>
              <a:gd name="connsiteX68" fmla="*/ 5825621 w 6424098"/>
              <a:gd name="connsiteY68" fmla="*/ 4015525 h 6858000"/>
              <a:gd name="connsiteX69" fmla="*/ 5860672 w 6424098"/>
              <a:gd name="connsiteY69" fmla="*/ 4061579 h 6858000"/>
              <a:gd name="connsiteX70" fmla="*/ 5872173 w 6424098"/>
              <a:gd name="connsiteY70" fmla="*/ 4088497 h 6858000"/>
              <a:gd name="connsiteX71" fmla="*/ 5894095 w 6424098"/>
              <a:gd name="connsiteY71" fmla="*/ 4128857 h 6858000"/>
              <a:gd name="connsiteX72" fmla="*/ 5903513 w 6424098"/>
              <a:gd name="connsiteY72" fmla="*/ 4187661 h 6858000"/>
              <a:gd name="connsiteX73" fmla="*/ 5917114 w 6424098"/>
              <a:gd name="connsiteY73" fmla="*/ 4213096 h 6858000"/>
              <a:gd name="connsiteX74" fmla="*/ 5924233 w 6424098"/>
              <a:gd name="connsiteY74" fmla="*/ 4242060 h 6858000"/>
              <a:gd name="connsiteX75" fmla="*/ 5928910 w 6424098"/>
              <a:gd name="connsiteY75" fmla="*/ 4300973 h 6858000"/>
              <a:gd name="connsiteX76" fmla="*/ 5939320 w 6424098"/>
              <a:gd name="connsiteY76" fmla="*/ 4340435 h 6858000"/>
              <a:gd name="connsiteX77" fmla="*/ 5946705 w 6424098"/>
              <a:gd name="connsiteY77" fmla="*/ 4428051 h 6858000"/>
              <a:gd name="connsiteX78" fmla="*/ 5949261 w 6424098"/>
              <a:gd name="connsiteY78" fmla="*/ 4449185 h 6858000"/>
              <a:gd name="connsiteX79" fmla="*/ 5968960 w 6424098"/>
              <a:gd name="connsiteY79" fmla="*/ 4482655 h 6858000"/>
              <a:gd name="connsiteX80" fmla="*/ 5980106 w 6424098"/>
              <a:gd name="connsiteY80" fmla="*/ 4585087 h 6858000"/>
              <a:gd name="connsiteX81" fmla="*/ 5998138 w 6424098"/>
              <a:gd name="connsiteY81" fmla="*/ 4697518 h 6858000"/>
              <a:gd name="connsiteX82" fmla="*/ 6013516 w 6424098"/>
              <a:gd name="connsiteY82" fmla="*/ 4786619 h 6858000"/>
              <a:gd name="connsiteX83" fmla="*/ 6025404 w 6424098"/>
              <a:gd name="connsiteY83" fmla="*/ 4858148 h 6858000"/>
              <a:gd name="connsiteX84" fmla="*/ 6007749 w 6424098"/>
              <a:gd name="connsiteY84" fmla="*/ 4964715 h 6858000"/>
              <a:gd name="connsiteX85" fmla="*/ 6005269 w 6424098"/>
              <a:gd name="connsiteY85" fmla="*/ 5150567 h 6858000"/>
              <a:gd name="connsiteX86" fmla="*/ 6001127 w 6424098"/>
              <a:gd name="connsiteY86" fmla="*/ 5164609 h 6858000"/>
              <a:gd name="connsiteX87" fmla="*/ 5998514 w 6424098"/>
              <a:gd name="connsiteY87" fmla="*/ 5189673 h 6858000"/>
              <a:gd name="connsiteX88" fmla="*/ 6018409 w 6424098"/>
              <a:gd name="connsiteY88" fmla="*/ 5227157 h 6858000"/>
              <a:gd name="connsiteX89" fmla="*/ 6036748 w 6424098"/>
              <a:gd name="connsiteY89" fmla="*/ 5322752 h 6858000"/>
              <a:gd name="connsiteX90" fmla="*/ 6036943 w 6424098"/>
              <a:gd name="connsiteY90" fmla="*/ 5329480 h 6858000"/>
              <a:gd name="connsiteX91" fmla="*/ 6037677 w 6424098"/>
              <a:gd name="connsiteY91" fmla="*/ 5354807 h 6858000"/>
              <a:gd name="connsiteX92" fmla="*/ 6039728 w 6424098"/>
              <a:gd name="connsiteY92" fmla="*/ 5359416 h 6858000"/>
              <a:gd name="connsiteX93" fmla="*/ 6053435 w 6424098"/>
              <a:gd name="connsiteY93" fmla="*/ 5387547 h 6858000"/>
              <a:gd name="connsiteX94" fmla="*/ 6065933 w 6424098"/>
              <a:gd name="connsiteY94" fmla="*/ 5443002 h 6858000"/>
              <a:gd name="connsiteX95" fmla="*/ 6068640 w 6424098"/>
              <a:gd name="connsiteY95" fmla="*/ 5474503 h 6858000"/>
              <a:gd name="connsiteX96" fmla="*/ 6080922 w 6424098"/>
              <a:gd name="connsiteY96" fmla="*/ 5561070 h 6858000"/>
              <a:gd name="connsiteX97" fmla="*/ 6096949 w 6424098"/>
              <a:gd name="connsiteY97" fmla="*/ 5648179 h 6858000"/>
              <a:gd name="connsiteX98" fmla="*/ 6125703 w 6424098"/>
              <a:gd name="connsiteY98" fmla="*/ 5692894 h 6858000"/>
              <a:gd name="connsiteX99" fmla="*/ 6121353 w 6424098"/>
              <a:gd name="connsiteY99" fmla="*/ 5721725 h 6858000"/>
              <a:gd name="connsiteX100" fmla="*/ 6121607 w 6424098"/>
              <a:gd name="connsiteY100" fmla="*/ 5721959 h 6858000"/>
              <a:gd name="connsiteX101" fmla="*/ 6127024 w 6424098"/>
              <a:gd name="connsiteY101" fmla="*/ 5786902 h 6858000"/>
              <a:gd name="connsiteX102" fmla="*/ 6127519 w 6424098"/>
              <a:gd name="connsiteY102" fmla="*/ 5865775 h 6858000"/>
              <a:gd name="connsiteX103" fmla="*/ 6119217 w 6424098"/>
              <a:gd name="connsiteY103" fmla="*/ 5888542 h 6858000"/>
              <a:gd name="connsiteX104" fmla="*/ 6102493 w 6424098"/>
              <a:gd name="connsiteY104" fmla="*/ 5928602 h 6858000"/>
              <a:gd name="connsiteX105" fmla="*/ 6056863 w 6424098"/>
              <a:gd name="connsiteY105" fmla="*/ 6000643 h 6858000"/>
              <a:gd name="connsiteX106" fmla="*/ 6045436 w 6424098"/>
              <a:gd name="connsiteY106" fmla="*/ 6124480 h 6858000"/>
              <a:gd name="connsiteX107" fmla="*/ 6030489 w 6424098"/>
              <a:gd name="connsiteY107" fmla="*/ 6317666 h 6858000"/>
              <a:gd name="connsiteX108" fmla="*/ 6007492 w 6424098"/>
              <a:gd name="connsiteY108" fmla="*/ 6440818 h 6858000"/>
              <a:gd name="connsiteX109" fmla="*/ 6009467 w 6424098"/>
              <a:gd name="connsiteY109" fmla="*/ 6487076 h 6858000"/>
              <a:gd name="connsiteX110" fmla="*/ 5995064 w 6424098"/>
              <a:gd name="connsiteY110" fmla="*/ 6540791 h 6858000"/>
              <a:gd name="connsiteX111" fmla="*/ 6004510 w 6424098"/>
              <a:gd name="connsiteY111" fmla="*/ 6599256 h 6858000"/>
              <a:gd name="connsiteX112" fmla="*/ 5986207 w 6424098"/>
              <a:gd name="connsiteY112" fmla="*/ 6695855 h 6858000"/>
              <a:gd name="connsiteX113" fmla="*/ 5979428 w 6424098"/>
              <a:gd name="connsiteY113" fmla="*/ 6754678 h 6858000"/>
              <a:gd name="connsiteX114" fmla="*/ 5983398 w 6424098"/>
              <a:gd name="connsiteY114" fmla="*/ 6778641 h 6858000"/>
              <a:gd name="connsiteX115" fmla="*/ 5984543 w 6424098"/>
              <a:gd name="connsiteY115" fmla="*/ 6811016 h 6858000"/>
              <a:gd name="connsiteX116" fmla="*/ 5979671 w 6424098"/>
              <a:gd name="connsiteY116" fmla="*/ 6858000 h 6858000"/>
              <a:gd name="connsiteX117" fmla="*/ 0 w 6424098"/>
              <a:gd name="connsiteY117" fmla="*/ 6858000 h 6858000"/>
              <a:gd name="connsiteX118" fmla="*/ 0 w 6424098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79671 w 6127519"/>
              <a:gd name="connsiteY116" fmla="*/ 6858000 h 6858000"/>
              <a:gd name="connsiteX117" fmla="*/ 0 w 6127519"/>
              <a:gd name="connsiteY117" fmla="*/ 6858000 h 6858000"/>
              <a:gd name="connsiteX118" fmla="*/ 0 w 6127519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25404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07819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68491 w 6127519"/>
              <a:gd name="connsiteY64" fmla="*/ 3914399 h 6858000"/>
              <a:gd name="connsiteX65" fmla="*/ 5793123 w 6127519"/>
              <a:gd name="connsiteY65" fmla="*/ 3969952 h 6858000"/>
              <a:gd name="connsiteX66" fmla="*/ 5808321 w 6127519"/>
              <a:gd name="connsiteY66" fmla="*/ 3988153 h 6858000"/>
              <a:gd name="connsiteX67" fmla="*/ 5825621 w 6127519"/>
              <a:gd name="connsiteY67" fmla="*/ 4015525 h 6858000"/>
              <a:gd name="connsiteX68" fmla="*/ 5860672 w 6127519"/>
              <a:gd name="connsiteY68" fmla="*/ 4061579 h 6858000"/>
              <a:gd name="connsiteX69" fmla="*/ 5872173 w 6127519"/>
              <a:gd name="connsiteY69" fmla="*/ 4088497 h 6858000"/>
              <a:gd name="connsiteX70" fmla="*/ 5894095 w 6127519"/>
              <a:gd name="connsiteY70" fmla="*/ 4128857 h 6858000"/>
              <a:gd name="connsiteX71" fmla="*/ 5903513 w 6127519"/>
              <a:gd name="connsiteY71" fmla="*/ 4187661 h 6858000"/>
              <a:gd name="connsiteX72" fmla="*/ 5917114 w 6127519"/>
              <a:gd name="connsiteY72" fmla="*/ 4213096 h 6858000"/>
              <a:gd name="connsiteX73" fmla="*/ 5924233 w 6127519"/>
              <a:gd name="connsiteY73" fmla="*/ 4242060 h 6858000"/>
              <a:gd name="connsiteX74" fmla="*/ 5928910 w 6127519"/>
              <a:gd name="connsiteY74" fmla="*/ 4300973 h 6858000"/>
              <a:gd name="connsiteX75" fmla="*/ 5939320 w 6127519"/>
              <a:gd name="connsiteY75" fmla="*/ 4340435 h 6858000"/>
              <a:gd name="connsiteX76" fmla="*/ 5946705 w 6127519"/>
              <a:gd name="connsiteY76" fmla="*/ 4428051 h 6858000"/>
              <a:gd name="connsiteX77" fmla="*/ 5949261 w 6127519"/>
              <a:gd name="connsiteY77" fmla="*/ 4449185 h 6858000"/>
              <a:gd name="connsiteX78" fmla="*/ 5968960 w 6127519"/>
              <a:gd name="connsiteY78" fmla="*/ 4482655 h 6858000"/>
              <a:gd name="connsiteX79" fmla="*/ 5980106 w 6127519"/>
              <a:gd name="connsiteY79" fmla="*/ 4585087 h 6858000"/>
              <a:gd name="connsiteX80" fmla="*/ 5998138 w 6127519"/>
              <a:gd name="connsiteY80" fmla="*/ 4697518 h 6858000"/>
              <a:gd name="connsiteX81" fmla="*/ 6007819 w 6127519"/>
              <a:gd name="connsiteY81" fmla="*/ 4858148 h 6858000"/>
              <a:gd name="connsiteX82" fmla="*/ 6007749 w 6127519"/>
              <a:gd name="connsiteY82" fmla="*/ 4964715 h 6858000"/>
              <a:gd name="connsiteX83" fmla="*/ 6005269 w 6127519"/>
              <a:gd name="connsiteY83" fmla="*/ 5150567 h 6858000"/>
              <a:gd name="connsiteX84" fmla="*/ 6001127 w 6127519"/>
              <a:gd name="connsiteY84" fmla="*/ 5164609 h 6858000"/>
              <a:gd name="connsiteX85" fmla="*/ 5998514 w 6127519"/>
              <a:gd name="connsiteY85" fmla="*/ 5189673 h 6858000"/>
              <a:gd name="connsiteX86" fmla="*/ 6018409 w 6127519"/>
              <a:gd name="connsiteY86" fmla="*/ 5227157 h 6858000"/>
              <a:gd name="connsiteX87" fmla="*/ 6036748 w 6127519"/>
              <a:gd name="connsiteY87" fmla="*/ 5322752 h 6858000"/>
              <a:gd name="connsiteX88" fmla="*/ 6036943 w 6127519"/>
              <a:gd name="connsiteY88" fmla="*/ 5329480 h 6858000"/>
              <a:gd name="connsiteX89" fmla="*/ 6037677 w 6127519"/>
              <a:gd name="connsiteY89" fmla="*/ 5354807 h 6858000"/>
              <a:gd name="connsiteX90" fmla="*/ 6039728 w 6127519"/>
              <a:gd name="connsiteY90" fmla="*/ 5359416 h 6858000"/>
              <a:gd name="connsiteX91" fmla="*/ 6053435 w 6127519"/>
              <a:gd name="connsiteY91" fmla="*/ 5387547 h 6858000"/>
              <a:gd name="connsiteX92" fmla="*/ 6065933 w 6127519"/>
              <a:gd name="connsiteY92" fmla="*/ 5443002 h 6858000"/>
              <a:gd name="connsiteX93" fmla="*/ 6068640 w 6127519"/>
              <a:gd name="connsiteY93" fmla="*/ 5474503 h 6858000"/>
              <a:gd name="connsiteX94" fmla="*/ 6080922 w 6127519"/>
              <a:gd name="connsiteY94" fmla="*/ 5561070 h 6858000"/>
              <a:gd name="connsiteX95" fmla="*/ 6096949 w 6127519"/>
              <a:gd name="connsiteY95" fmla="*/ 5648179 h 6858000"/>
              <a:gd name="connsiteX96" fmla="*/ 6125703 w 6127519"/>
              <a:gd name="connsiteY96" fmla="*/ 5692894 h 6858000"/>
              <a:gd name="connsiteX97" fmla="*/ 6121353 w 6127519"/>
              <a:gd name="connsiteY97" fmla="*/ 5721725 h 6858000"/>
              <a:gd name="connsiteX98" fmla="*/ 6121607 w 6127519"/>
              <a:gd name="connsiteY98" fmla="*/ 5721959 h 6858000"/>
              <a:gd name="connsiteX99" fmla="*/ 6127024 w 6127519"/>
              <a:gd name="connsiteY99" fmla="*/ 5786902 h 6858000"/>
              <a:gd name="connsiteX100" fmla="*/ 6127519 w 6127519"/>
              <a:gd name="connsiteY100" fmla="*/ 5865775 h 6858000"/>
              <a:gd name="connsiteX101" fmla="*/ 6119217 w 6127519"/>
              <a:gd name="connsiteY101" fmla="*/ 5888542 h 6858000"/>
              <a:gd name="connsiteX102" fmla="*/ 6102493 w 6127519"/>
              <a:gd name="connsiteY102" fmla="*/ 5928602 h 6858000"/>
              <a:gd name="connsiteX103" fmla="*/ 6056863 w 6127519"/>
              <a:gd name="connsiteY103" fmla="*/ 6000643 h 6858000"/>
              <a:gd name="connsiteX104" fmla="*/ 6045436 w 6127519"/>
              <a:gd name="connsiteY104" fmla="*/ 6124480 h 6858000"/>
              <a:gd name="connsiteX105" fmla="*/ 6030489 w 6127519"/>
              <a:gd name="connsiteY105" fmla="*/ 6317666 h 6858000"/>
              <a:gd name="connsiteX106" fmla="*/ 6007492 w 6127519"/>
              <a:gd name="connsiteY106" fmla="*/ 6440818 h 6858000"/>
              <a:gd name="connsiteX107" fmla="*/ 6009467 w 6127519"/>
              <a:gd name="connsiteY107" fmla="*/ 6487076 h 6858000"/>
              <a:gd name="connsiteX108" fmla="*/ 5995064 w 6127519"/>
              <a:gd name="connsiteY108" fmla="*/ 6540791 h 6858000"/>
              <a:gd name="connsiteX109" fmla="*/ 6004510 w 6127519"/>
              <a:gd name="connsiteY109" fmla="*/ 6599256 h 6858000"/>
              <a:gd name="connsiteX110" fmla="*/ 5986207 w 6127519"/>
              <a:gd name="connsiteY110" fmla="*/ 6695855 h 6858000"/>
              <a:gd name="connsiteX111" fmla="*/ 5979428 w 6127519"/>
              <a:gd name="connsiteY111" fmla="*/ 6754678 h 6858000"/>
              <a:gd name="connsiteX112" fmla="*/ 5983398 w 6127519"/>
              <a:gd name="connsiteY112" fmla="*/ 6778641 h 6858000"/>
              <a:gd name="connsiteX113" fmla="*/ 5984543 w 6127519"/>
              <a:gd name="connsiteY113" fmla="*/ 6811016 h 6858000"/>
              <a:gd name="connsiteX114" fmla="*/ 5979671 w 6127519"/>
              <a:gd name="connsiteY114" fmla="*/ 6858000 h 6858000"/>
              <a:gd name="connsiteX115" fmla="*/ 0 w 6127519"/>
              <a:gd name="connsiteY115" fmla="*/ 6858000 h 6858000"/>
              <a:gd name="connsiteX116" fmla="*/ 0 w 6127519"/>
              <a:gd name="connsiteY11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506453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453699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415 w 6127519"/>
              <a:gd name="connsiteY46" fmla="*/ 3004079 h 6858000"/>
              <a:gd name="connsiteX47" fmla="*/ 5503944 w 6127519"/>
              <a:gd name="connsiteY47" fmla="*/ 3123335 h 6858000"/>
              <a:gd name="connsiteX48" fmla="*/ 5516007 w 6127519"/>
              <a:gd name="connsiteY48" fmla="*/ 3258473 h 6858000"/>
              <a:gd name="connsiteX49" fmla="*/ 5589758 w 6127519"/>
              <a:gd name="connsiteY49" fmla="*/ 3453699 h 6858000"/>
              <a:gd name="connsiteX50" fmla="*/ 5596144 w 6127519"/>
              <a:gd name="connsiteY50" fmla="*/ 3534624 h 6858000"/>
              <a:gd name="connsiteX51" fmla="*/ 5597750 w 6127519"/>
              <a:gd name="connsiteY51" fmla="*/ 3534129 h 6858000"/>
              <a:gd name="connsiteX52" fmla="*/ 5599700 w 6127519"/>
              <a:gd name="connsiteY52" fmla="*/ 3547221 h 6858000"/>
              <a:gd name="connsiteX53" fmla="*/ 5615031 w 6127519"/>
              <a:gd name="connsiteY53" fmla="*/ 3557482 h 6858000"/>
              <a:gd name="connsiteX54" fmla="*/ 5618377 w 6127519"/>
              <a:gd name="connsiteY54" fmla="*/ 3588431 h 6858000"/>
              <a:gd name="connsiteX55" fmla="*/ 5612155 w 6127519"/>
              <a:gd name="connsiteY55" fmla="*/ 3589869 h 6858000"/>
              <a:gd name="connsiteX56" fmla="*/ 5620843 w 6127519"/>
              <a:gd name="connsiteY56" fmla="*/ 3606745 h 6858000"/>
              <a:gd name="connsiteX57" fmla="*/ 5655472 w 6127519"/>
              <a:gd name="connsiteY57" fmla="*/ 3678877 h 6858000"/>
              <a:gd name="connsiteX58" fmla="*/ 5683015 w 6127519"/>
              <a:gd name="connsiteY58" fmla="*/ 3762025 h 6858000"/>
              <a:gd name="connsiteX59" fmla="*/ 5696643 w 6127519"/>
              <a:gd name="connsiteY59" fmla="*/ 3773888 h 6858000"/>
              <a:gd name="connsiteX60" fmla="*/ 5707995 w 6127519"/>
              <a:gd name="connsiteY60" fmla="*/ 3781685 h 6858000"/>
              <a:gd name="connsiteX61" fmla="*/ 5768491 w 6127519"/>
              <a:gd name="connsiteY61" fmla="*/ 3914399 h 6858000"/>
              <a:gd name="connsiteX62" fmla="*/ 5793123 w 6127519"/>
              <a:gd name="connsiteY62" fmla="*/ 3969952 h 6858000"/>
              <a:gd name="connsiteX63" fmla="*/ 5808321 w 6127519"/>
              <a:gd name="connsiteY63" fmla="*/ 3988153 h 6858000"/>
              <a:gd name="connsiteX64" fmla="*/ 5825621 w 6127519"/>
              <a:gd name="connsiteY64" fmla="*/ 4015525 h 6858000"/>
              <a:gd name="connsiteX65" fmla="*/ 5860672 w 6127519"/>
              <a:gd name="connsiteY65" fmla="*/ 4061579 h 6858000"/>
              <a:gd name="connsiteX66" fmla="*/ 5872173 w 6127519"/>
              <a:gd name="connsiteY66" fmla="*/ 4088497 h 6858000"/>
              <a:gd name="connsiteX67" fmla="*/ 5894095 w 6127519"/>
              <a:gd name="connsiteY67" fmla="*/ 4128857 h 6858000"/>
              <a:gd name="connsiteX68" fmla="*/ 5903513 w 6127519"/>
              <a:gd name="connsiteY68" fmla="*/ 4187661 h 6858000"/>
              <a:gd name="connsiteX69" fmla="*/ 5917114 w 6127519"/>
              <a:gd name="connsiteY69" fmla="*/ 4213096 h 6858000"/>
              <a:gd name="connsiteX70" fmla="*/ 5924233 w 6127519"/>
              <a:gd name="connsiteY70" fmla="*/ 4242060 h 6858000"/>
              <a:gd name="connsiteX71" fmla="*/ 5928910 w 6127519"/>
              <a:gd name="connsiteY71" fmla="*/ 4300973 h 6858000"/>
              <a:gd name="connsiteX72" fmla="*/ 5939320 w 6127519"/>
              <a:gd name="connsiteY72" fmla="*/ 4340435 h 6858000"/>
              <a:gd name="connsiteX73" fmla="*/ 5946705 w 6127519"/>
              <a:gd name="connsiteY73" fmla="*/ 4428051 h 6858000"/>
              <a:gd name="connsiteX74" fmla="*/ 5949261 w 6127519"/>
              <a:gd name="connsiteY74" fmla="*/ 4449185 h 6858000"/>
              <a:gd name="connsiteX75" fmla="*/ 5968960 w 6127519"/>
              <a:gd name="connsiteY75" fmla="*/ 4482655 h 6858000"/>
              <a:gd name="connsiteX76" fmla="*/ 5980106 w 6127519"/>
              <a:gd name="connsiteY76" fmla="*/ 4585087 h 6858000"/>
              <a:gd name="connsiteX77" fmla="*/ 5998138 w 6127519"/>
              <a:gd name="connsiteY77" fmla="*/ 4697518 h 6858000"/>
              <a:gd name="connsiteX78" fmla="*/ 6007819 w 6127519"/>
              <a:gd name="connsiteY78" fmla="*/ 4858148 h 6858000"/>
              <a:gd name="connsiteX79" fmla="*/ 6007749 w 6127519"/>
              <a:gd name="connsiteY79" fmla="*/ 4964715 h 6858000"/>
              <a:gd name="connsiteX80" fmla="*/ 6005269 w 6127519"/>
              <a:gd name="connsiteY80" fmla="*/ 5150567 h 6858000"/>
              <a:gd name="connsiteX81" fmla="*/ 6001127 w 6127519"/>
              <a:gd name="connsiteY81" fmla="*/ 5164609 h 6858000"/>
              <a:gd name="connsiteX82" fmla="*/ 5998514 w 6127519"/>
              <a:gd name="connsiteY82" fmla="*/ 5189673 h 6858000"/>
              <a:gd name="connsiteX83" fmla="*/ 6018409 w 6127519"/>
              <a:gd name="connsiteY83" fmla="*/ 5227157 h 6858000"/>
              <a:gd name="connsiteX84" fmla="*/ 6036748 w 6127519"/>
              <a:gd name="connsiteY84" fmla="*/ 5322752 h 6858000"/>
              <a:gd name="connsiteX85" fmla="*/ 6036943 w 6127519"/>
              <a:gd name="connsiteY85" fmla="*/ 5329480 h 6858000"/>
              <a:gd name="connsiteX86" fmla="*/ 6037677 w 6127519"/>
              <a:gd name="connsiteY86" fmla="*/ 5354807 h 6858000"/>
              <a:gd name="connsiteX87" fmla="*/ 6039728 w 6127519"/>
              <a:gd name="connsiteY87" fmla="*/ 5359416 h 6858000"/>
              <a:gd name="connsiteX88" fmla="*/ 6053435 w 6127519"/>
              <a:gd name="connsiteY88" fmla="*/ 5387547 h 6858000"/>
              <a:gd name="connsiteX89" fmla="*/ 6065933 w 6127519"/>
              <a:gd name="connsiteY89" fmla="*/ 5443002 h 6858000"/>
              <a:gd name="connsiteX90" fmla="*/ 6068640 w 6127519"/>
              <a:gd name="connsiteY90" fmla="*/ 5474503 h 6858000"/>
              <a:gd name="connsiteX91" fmla="*/ 6080922 w 6127519"/>
              <a:gd name="connsiteY91" fmla="*/ 5561070 h 6858000"/>
              <a:gd name="connsiteX92" fmla="*/ 6096949 w 6127519"/>
              <a:gd name="connsiteY92" fmla="*/ 5648179 h 6858000"/>
              <a:gd name="connsiteX93" fmla="*/ 6125703 w 6127519"/>
              <a:gd name="connsiteY93" fmla="*/ 5692894 h 6858000"/>
              <a:gd name="connsiteX94" fmla="*/ 6121353 w 6127519"/>
              <a:gd name="connsiteY94" fmla="*/ 5721725 h 6858000"/>
              <a:gd name="connsiteX95" fmla="*/ 6121607 w 6127519"/>
              <a:gd name="connsiteY95" fmla="*/ 5721959 h 6858000"/>
              <a:gd name="connsiteX96" fmla="*/ 6127024 w 6127519"/>
              <a:gd name="connsiteY96" fmla="*/ 5786902 h 6858000"/>
              <a:gd name="connsiteX97" fmla="*/ 6127519 w 6127519"/>
              <a:gd name="connsiteY97" fmla="*/ 5865775 h 6858000"/>
              <a:gd name="connsiteX98" fmla="*/ 6119217 w 6127519"/>
              <a:gd name="connsiteY98" fmla="*/ 5888542 h 6858000"/>
              <a:gd name="connsiteX99" fmla="*/ 6102493 w 6127519"/>
              <a:gd name="connsiteY99" fmla="*/ 5928602 h 6858000"/>
              <a:gd name="connsiteX100" fmla="*/ 6056863 w 6127519"/>
              <a:gd name="connsiteY100" fmla="*/ 6000643 h 6858000"/>
              <a:gd name="connsiteX101" fmla="*/ 6045436 w 6127519"/>
              <a:gd name="connsiteY101" fmla="*/ 6124480 h 6858000"/>
              <a:gd name="connsiteX102" fmla="*/ 6030489 w 6127519"/>
              <a:gd name="connsiteY102" fmla="*/ 6317666 h 6858000"/>
              <a:gd name="connsiteX103" fmla="*/ 6007492 w 6127519"/>
              <a:gd name="connsiteY103" fmla="*/ 6440818 h 6858000"/>
              <a:gd name="connsiteX104" fmla="*/ 6009467 w 6127519"/>
              <a:gd name="connsiteY104" fmla="*/ 6487076 h 6858000"/>
              <a:gd name="connsiteX105" fmla="*/ 5995064 w 6127519"/>
              <a:gd name="connsiteY105" fmla="*/ 6540791 h 6858000"/>
              <a:gd name="connsiteX106" fmla="*/ 6004510 w 6127519"/>
              <a:gd name="connsiteY106" fmla="*/ 6599256 h 6858000"/>
              <a:gd name="connsiteX107" fmla="*/ 5986207 w 6127519"/>
              <a:gd name="connsiteY107" fmla="*/ 6695855 h 6858000"/>
              <a:gd name="connsiteX108" fmla="*/ 5979428 w 6127519"/>
              <a:gd name="connsiteY108" fmla="*/ 6754678 h 6858000"/>
              <a:gd name="connsiteX109" fmla="*/ 5983398 w 6127519"/>
              <a:gd name="connsiteY109" fmla="*/ 6778641 h 6858000"/>
              <a:gd name="connsiteX110" fmla="*/ 5984543 w 6127519"/>
              <a:gd name="connsiteY110" fmla="*/ 6811016 h 6858000"/>
              <a:gd name="connsiteX111" fmla="*/ 5979671 w 6127519"/>
              <a:gd name="connsiteY111" fmla="*/ 6858000 h 6858000"/>
              <a:gd name="connsiteX112" fmla="*/ 0 w 6127519"/>
              <a:gd name="connsiteY112" fmla="*/ 6858000 h 6858000"/>
              <a:gd name="connsiteX113" fmla="*/ 0 w 6127519"/>
              <a:gd name="connsiteY11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57023 w 6127519"/>
              <a:gd name="connsiteY42" fmla="*/ 2858292 h 6858000"/>
              <a:gd name="connsiteX43" fmla="*/ 5479298 w 6127519"/>
              <a:gd name="connsiteY43" fmla="*/ 2947791 h 6858000"/>
              <a:gd name="connsiteX44" fmla="*/ 5481770 w 6127519"/>
              <a:gd name="connsiteY44" fmla="*/ 2951352 h 6858000"/>
              <a:gd name="connsiteX45" fmla="*/ 5482415 w 6127519"/>
              <a:gd name="connsiteY45" fmla="*/ 3004079 h 6858000"/>
              <a:gd name="connsiteX46" fmla="*/ 5503944 w 6127519"/>
              <a:gd name="connsiteY46" fmla="*/ 3123335 h 6858000"/>
              <a:gd name="connsiteX47" fmla="*/ 5516007 w 6127519"/>
              <a:gd name="connsiteY47" fmla="*/ 3258473 h 6858000"/>
              <a:gd name="connsiteX48" fmla="*/ 5589758 w 6127519"/>
              <a:gd name="connsiteY48" fmla="*/ 3453699 h 6858000"/>
              <a:gd name="connsiteX49" fmla="*/ 5596144 w 6127519"/>
              <a:gd name="connsiteY49" fmla="*/ 3534624 h 6858000"/>
              <a:gd name="connsiteX50" fmla="*/ 5597750 w 6127519"/>
              <a:gd name="connsiteY50" fmla="*/ 3534129 h 6858000"/>
              <a:gd name="connsiteX51" fmla="*/ 5599700 w 6127519"/>
              <a:gd name="connsiteY51" fmla="*/ 3547221 h 6858000"/>
              <a:gd name="connsiteX52" fmla="*/ 5615031 w 6127519"/>
              <a:gd name="connsiteY52" fmla="*/ 3557482 h 6858000"/>
              <a:gd name="connsiteX53" fmla="*/ 5618377 w 6127519"/>
              <a:gd name="connsiteY53" fmla="*/ 3588431 h 6858000"/>
              <a:gd name="connsiteX54" fmla="*/ 5612155 w 6127519"/>
              <a:gd name="connsiteY54" fmla="*/ 3589869 h 6858000"/>
              <a:gd name="connsiteX55" fmla="*/ 5620843 w 6127519"/>
              <a:gd name="connsiteY55" fmla="*/ 3606745 h 6858000"/>
              <a:gd name="connsiteX56" fmla="*/ 5655472 w 6127519"/>
              <a:gd name="connsiteY56" fmla="*/ 3678877 h 6858000"/>
              <a:gd name="connsiteX57" fmla="*/ 5683015 w 6127519"/>
              <a:gd name="connsiteY57" fmla="*/ 3762025 h 6858000"/>
              <a:gd name="connsiteX58" fmla="*/ 5696643 w 6127519"/>
              <a:gd name="connsiteY58" fmla="*/ 3773888 h 6858000"/>
              <a:gd name="connsiteX59" fmla="*/ 5707995 w 6127519"/>
              <a:gd name="connsiteY59" fmla="*/ 3781685 h 6858000"/>
              <a:gd name="connsiteX60" fmla="*/ 5768491 w 6127519"/>
              <a:gd name="connsiteY60" fmla="*/ 3914399 h 6858000"/>
              <a:gd name="connsiteX61" fmla="*/ 5793123 w 6127519"/>
              <a:gd name="connsiteY61" fmla="*/ 3969952 h 6858000"/>
              <a:gd name="connsiteX62" fmla="*/ 5808321 w 6127519"/>
              <a:gd name="connsiteY62" fmla="*/ 3988153 h 6858000"/>
              <a:gd name="connsiteX63" fmla="*/ 5825621 w 6127519"/>
              <a:gd name="connsiteY63" fmla="*/ 4015525 h 6858000"/>
              <a:gd name="connsiteX64" fmla="*/ 5860672 w 6127519"/>
              <a:gd name="connsiteY64" fmla="*/ 4061579 h 6858000"/>
              <a:gd name="connsiteX65" fmla="*/ 5872173 w 6127519"/>
              <a:gd name="connsiteY65" fmla="*/ 4088497 h 6858000"/>
              <a:gd name="connsiteX66" fmla="*/ 5894095 w 6127519"/>
              <a:gd name="connsiteY66" fmla="*/ 4128857 h 6858000"/>
              <a:gd name="connsiteX67" fmla="*/ 5903513 w 6127519"/>
              <a:gd name="connsiteY67" fmla="*/ 4187661 h 6858000"/>
              <a:gd name="connsiteX68" fmla="*/ 5917114 w 6127519"/>
              <a:gd name="connsiteY68" fmla="*/ 4213096 h 6858000"/>
              <a:gd name="connsiteX69" fmla="*/ 5924233 w 6127519"/>
              <a:gd name="connsiteY69" fmla="*/ 4242060 h 6858000"/>
              <a:gd name="connsiteX70" fmla="*/ 5928910 w 6127519"/>
              <a:gd name="connsiteY70" fmla="*/ 4300973 h 6858000"/>
              <a:gd name="connsiteX71" fmla="*/ 5939320 w 6127519"/>
              <a:gd name="connsiteY71" fmla="*/ 4340435 h 6858000"/>
              <a:gd name="connsiteX72" fmla="*/ 5946705 w 6127519"/>
              <a:gd name="connsiteY72" fmla="*/ 4428051 h 6858000"/>
              <a:gd name="connsiteX73" fmla="*/ 5949261 w 6127519"/>
              <a:gd name="connsiteY73" fmla="*/ 4449185 h 6858000"/>
              <a:gd name="connsiteX74" fmla="*/ 5968960 w 6127519"/>
              <a:gd name="connsiteY74" fmla="*/ 4482655 h 6858000"/>
              <a:gd name="connsiteX75" fmla="*/ 5980106 w 6127519"/>
              <a:gd name="connsiteY75" fmla="*/ 4585087 h 6858000"/>
              <a:gd name="connsiteX76" fmla="*/ 5998138 w 6127519"/>
              <a:gd name="connsiteY76" fmla="*/ 4697518 h 6858000"/>
              <a:gd name="connsiteX77" fmla="*/ 6007819 w 6127519"/>
              <a:gd name="connsiteY77" fmla="*/ 4858148 h 6858000"/>
              <a:gd name="connsiteX78" fmla="*/ 6007749 w 6127519"/>
              <a:gd name="connsiteY78" fmla="*/ 4964715 h 6858000"/>
              <a:gd name="connsiteX79" fmla="*/ 6005269 w 6127519"/>
              <a:gd name="connsiteY79" fmla="*/ 5150567 h 6858000"/>
              <a:gd name="connsiteX80" fmla="*/ 6001127 w 6127519"/>
              <a:gd name="connsiteY80" fmla="*/ 5164609 h 6858000"/>
              <a:gd name="connsiteX81" fmla="*/ 5998514 w 6127519"/>
              <a:gd name="connsiteY81" fmla="*/ 5189673 h 6858000"/>
              <a:gd name="connsiteX82" fmla="*/ 6018409 w 6127519"/>
              <a:gd name="connsiteY82" fmla="*/ 5227157 h 6858000"/>
              <a:gd name="connsiteX83" fmla="*/ 6036748 w 6127519"/>
              <a:gd name="connsiteY83" fmla="*/ 5322752 h 6858000"/>
              <a:gd name="connsiteX84" fmla="*/ 6036943 w 6127519"/>
              <a:gd name="connsiteY84" fmla="*/ 5329480 h 6858000"/>
              <a:gd name="connsiteX85" fmla="*/ 6037677 w 6127519"/>
              <a:gd name="connsiteY85" fmla="*/ 5354807 h 6858000"/>
              <a:gd name="connsiteX86" fmla="*/ 6039728 w 6127519"/>
              <a:gd name="connsiteY86" fmla="*/ 5359416 h 6858000"/>
              <a:gd name="connsiteX87" fmla="*/ 6053435 w 6127519"/>
              <a:gd name="connsiteY87" fmla="*/ 5387547 h 6858000"/>
              <a:gd name="connsiteX88" fmla="*/ 6065933 w 6127519"/>
              <a:gd name="connsiteY88" fmla="*/ 5443002 h 6858000"/>
              <a:gd name="connsiteX89" fmla="*/ 6068640 w 6127519"/>
              <a:gd name="connsiteY89" fmla="*/ 5474503 h 6858000"/>
              <a:gd name="connsiteX90" fmla="*/ 6080922 w 6127519"/>
              <a:gd name="connsiteY90" fmla="*/ 5561070 h 6858000"/>
              <a:gd name="connsiteX91" fmla="*/ 6096949 w 6127519"/>
              <a:gd name="connsiteY91" fmla="*/ 5648179 h 6858000"/>
              <a:gd name="connsiteX92" fmla="*/ 6125703 w 6127519"/>
              <a:gd name="connsiteY92" fmla="*/ 5692894 h 6858000"/>
              <a:gd name="connsiteX93" fmla="*/ 6121353 w 6127519"/>
              <a:gd name="connsiteY93" fmla="*/ 5721725 h 6858000"/>
              <a:gd name="connsiteX94" fmla="*/ 6121607 w 6127519"/>
              <a:gd name="connsiteY94" fmla="*/ 5721959 h 6858000"/>
              <a:gd name="connsiteX95" fmla="*/ 6127024 w 6127519"/>
              <a:gd name="connsiteY95" fmla="*/ 5786902 h 6858000"/>
              <a:gd name="connsiteX96" fmla="*/ 6127519 w 6127519"/>
              <a:gd name="connsiteY96" fmla="*/ 5865775 h 6858000"/>
              <a:gd name="connsiteX97" fmla="*/ 6119217 w 6127519"/>
              <a:gd name="connsiteY97" fmla="*/ 5888542 h 6858000"/>
              <a:gd name="connsiteX98" fmla="*/ 6102493 w 6127519"/>
              <a:gd name="connsiteY98" fmla="*/ 5928602 h 6858000"/>
              <a:gd name="connsiteX99" fmla="*/ 6056863 w 6127519"/>
              <a:gd name="connsiteY99" fmla="*/ 6000643 h 6858000"/>
              <a:gd name="connsiteX100" fmla="*/ 6045436 w 6127519"/>
              <a:gd name="connsiteY100" fmla="*/ 6124480 h 6858000"/>
              <a:gd name="connsiteX101" fmla="*/ 6030489 w 6127519"/>
              <a:gd name="connsiteY101" fmla="*/ 6317666 h 6858000"/>
              <a:gd name="connsiteX102" fmla="*/ 6007492 w 6127519"/>
              <a:gd name="connsiteY102" fmla="*/ 6440818 h 6858000"/>
              <a:gd name="connsiteX103" fmla="*/ 6009467 w 6127519"/>
              <a:gd name="connsiteY103" fmla="*/ 6487076 h 6858000"/>
              <a:gd name="connsiteX104" fmla="*/ 5995064 w 6127519"/>
              <a:gd name="connsiteY104" fmla="*/ 6540791 h 6858000"/>
              <a:gd name="connsiteX105" fmla="*/ 6004510 w 6127519"/>
              <a:gd name="connsiteY105" fmla="*/ 6599256 h 6858000"/>
              <a:gd name="connsiteX106" fmla="*/ 5986207 w 6127519"/>
              <a:gd name="connsiteY106" fmla="*/ 6695855 h 6858000"/>
              <a:gd name="connsiteX107" fmla="*/ 5979428 w 6127519"/>
              <a:gd name="connsiteY107" fmla="*/ 6754678 h 6858000"/>
              <a:gd name="connsiteX108" fmla="*/ 5983398 w 6127519"/>
              <a:gd name="connsiteY108" fmla="*/ 6778641 h 6858000"/>
              <a:gd name="connsiteX109" fmla="*/ 5984543 w 6127519"/>
              <a:gd name="connsiteY109" fmla="*/ 6811016 h 6858000"/>
              <a:gd name="connsiteX110" fmla="*/ 5979671 w 6127519"/>
              <a:gd name="connsiteY110" fmla="*/ 6858000 h 6858000"/>
              <a:gd name="connsiteX111" fmla="*/ 0 w 6127519"/>
              <a:gd name="connsiteY111" fmla="*/ 6858000 h 6858000"/>
              <a:gd name="connsiteX112" fmla="*/ 0 w 6127519"/>
              <a:gd name="connsiteY11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0104 w 6127519"/>
              <a:gd name="connsiteY31" fmla="*/ 2249166 h 6858000"/>
              <a:gd name="connsiteX32" fmla="*/ 5251214 w 6127519"/>
              <a:gd name="connsiteY32" fmla="*/ 2250944 h 6858000"/>
              <a:gd name="connsiteX33" fmla="*/ 5250644 w 6127519"/>
              <a:gd name="connsiteY33" fmla="*/ 2266619 h 6858000"/>
              <a:gd name="connsiteX34" fmla="*/ 5293877 w 6127519"/>
              <a:gd name="connsiteY34" fmla="*/ 2368649 h 6858000"/>
              <a:gd name="connsiteX35" fmla="*/ 5311338 w 6127519"/>
              <a:gd name="connsiteY35" fmla="*/ 2404034 h 6858000"/>
              <a:gd name="connsiteX36" fmla="*/ 5338366 w 6127519"/>
              <a:gd name="connsiteY36" fmla="*/ 2465052 h 6858000"/>
              <a:gd name="connsiteX37" fmla="*/ 5371263 w 6127519"/>
              <a:gd name="connsiteY37" fmla="*/ 2586413 h 6858000"/>
              <a:gd name="connsiteX38" fmla="*/ 5407503 w 6127519"/>
              <a:gd name="connsiteY38" fmla="*/ 2786290 h 6858000"/>
              <a:gd name="connsiteX39" fmla="*/ 5407356 w 6127519"/>
              <a:gd name="connsiteY39" fmla="*/ 2787545 h 6858000"/>
              <a:gd name="connsiteX40" fmla="*/ 5457023 w 6127519"/>
              <a:gd name="connsiteY40" fmla="*/ 2858292 h 6858000"/>
              <a:gd name="connsiteX41" fmla="*/ 5479298 w 6127519"/>
              <a:gd name="connsiteY41" fmla="*/ 2947791 h 6858000"/>
              <a:gd name="connsiteX42" fmla="*/ 5481770 w 6127519"/>
              <a:gd name="connsiteY42" fmla="*/ 2951352 h 6858000"/>
              <a:gd name="connsiteX43" fmla="*/ 5482415 w 6127519"/>
              <a:gd name="connsiteY43" fmla="*/ 3004079 h 6858000"/>
              <a:gd name="connsiteX44" fmla="*/ 5503944 w 6127519"/>
              <a:gd name="connsiteY44" fmla="*/ 3123335 h 6858000"/>
              <a:gd name="connsiteX45" fmla="*/ 5516007 w 6127519"/>
              <a:gd name="connsiteY45" fmla="*/ 3258473 h 6858000"/>
              <a:gd name="connsiteX46" fmla="*/ 5589758 w 6127519"/>
              <a:gd name="connsiteY46" fmla="*/ 3453699 h 6858000"/>
              <a:gd name="connsiteX47" fmla="*/ 5596144 w 6127519"/>
              <a:gd name="connsiteY47" fmla="*/ 3534624 h 6858000"/>
              <a:gd name="connsiteX48" fmla="*/ 5597750 w 6127519"/>
              <a:gd name="connsiteY48" fmla="*/ 3534129 h 6858000"/>
              <a:gd name="connsiteX49" fmla="*/ 5599700 w 6127519"/>
              <a:gd name="connsiteY49" fmla="*/ 3547221 h 6858000"/>
              <a:gd name="connsiteX50" fmla="*/ 5615031 w 6127519"/>
              <a:gd name="connsiteY50" fmla="*/ 3557482 h 6858000"/>
              <a:gd name="connsiteX51" fmla="*/ 5618377 w 6127519"/>
              <a:gd name="connsiteY51" fmla="*/ 3588431 h 6858000"/>
              <a:gd name="connsiteX52" fmla="*/ 5612155 w 6127519"/>
              <a:gd name="connsiteY52" fmla="*/ 3589869 h 6858000"/>
              <a:gd name="connsiteX53" fmla="*/ 5620843 w 6127519"/>
              <a:gd name="connsiteY53" fmla="*/ 3606745 h 6858000"/>
              <a:gd name="connsiteX54" fmla="*/ 5655472 w 6127519"/>
              <a:gd name="connsiteY54" fmla="*/ 3678877 h 6858000"/>
              <a:gd name="connsiteX55" fmla="*/ 5683015 w 6127519"/>
              <a:gd name="connsiteY55" fmla="*/ 3762025 h 6858000"/>
              <a:gd name="connsiteX56" fmla="*/ 5696643 w 6127519"/>
              <a:gd name="connsiteY56" fmla="*/ 3773888 h 6858000"/>
              <a:gd name="connsiteX57" fmla="*/ 5707995 w 6127519"/>
              <a:gd name="connsiteY57" fmla="*/ 3781685 h 6858000"/>
              <a:gd name="connsiteX58" fmla="*/ 5768491 w 6127519"/>
              <a:gd name="connsiteY58" fmla="*/ 3914399 h 6858000"/>
              <a:gd name="connsiteX59" fmla="*/ 5793123 w 6127519"/>
              <a:gd name="connsiteY59" fmla="*/ 3969952 h 6858000"/>
              <a:gd name="connsiteX60" fmla="*/ 5808321 w 6127519"/>
              <a:gd name="connsiteY60" fmla="*/ 3988153 h 6858000"/>
              <a:gd name="connsiteX61" fmla="*/ 5825621 w 6127519"/>
              <a:gd name="connsiteY61" fmla="*/ 4015525 h 6858000"/>
              <a:gd name="connsiteX62" fmla="*/ 5860672 w 6127519"/>
              <a:gd name="connsiteY62" fmla="*/ 4061579 h 6858000"/>
              <a:gd name="connsiteX63" fmla="*/ 5872173 w 6127519"/>
              <a:gd name="connsiteY63" fmla="*/ 4088497 h 6858000"/>
              <a:gd name="connsiteX64" fmla="*/ 5894095 w 6127519"/>
              <a:gd name="connsiteY64" fmla="*/ 4128857 h 6858000"/>
              <a:gd name="connsiteX65" fmla="*/ 5903513 w 6127519"/>
              <a:gd name="connsiteY65" fmla="*/ 4187661 h 6858000"/>
              <a:gd name="connsiteX66" fmla="*/ 5917114 w 6127519"/>
              <a:gd name="connsiteY66" fmla="*/ 4213096 h 6858000"/>
              <a:gd name="connsiteX67" fmla="*/ 5924233 w 6127519"/>
              <a:gd name="connsiteY67" fmla="*/ 4242060 h 6858000"/>
              <a:gd name="connsiteX68" fmla="*/ 5928910 w 6127519"/>
              <a:gd name="connsiteY68" fmla="*/ 4300973 h 6858000"/>
              <a:gd name="connsiteX69" fmla="*/ 5939320 w 6127519"/>
              <a:gd name="connsiteY69" fmla="*/ 4340435 h 6858000"/>
              <a:gd name="connsiteX70" fmla="*/ 5946705 w 6127519"/>
              <a:gd name="connsiteY70" fmla="*/ 4428051 h 6858000"/>
              <a:gd name="connsiteX71" fmla="*/ 5949261 w 6127519"/>
              <a:gd name="connsiteY71" fmla="*/ 4449185 h 6858000"/>
              <a:gd name="connsiteX72" fmla="*/ 5968960 w 6127519"/>
              <a:gd name="connsiteY72" fmla="*/ 4482655 h 6858000"/>
              <a:gd name="connsiteX73" fmla="*/ 5980106 w 6127519"/>
              <a:gd name="connsiteY73" fmla="*/ 4585087 h 6858000"/>
              <a:gd name="connsiteX74" fmla="*/ 5998138 w 6127519"/>
              <a:gd name="connsiteY74" fmla="*/ 4697518 h 6858000"/>
              <a:gd name="connsiteX75" fmla="*/ 6007819 w 6127519"/>
              <a:gd name="connsiteY75" fmla="*/ 4858148 h 6858000"/>
              <a:gd name="connsiteX76" fmla="*/ 6007749 w 6127519"/>
              <a:gd name="connsiteY76" fmla="*/ 4964715 h 6858000"/>
              <a:gd name="connsiteX77" fmla="*/ 6005269 w 6127519"/>
              <a:gd name="connsiteY77" fmla="*/ 5150567 h 6858000"/>
              <a:gd name="connsiteX78" fmla="*/ 6001127 w 6127519"/>
              <a:gd name="connsiteY78" fmla="*/ 5164609 h 6858000"/>
              <a:gd name="connsiteX79" fmla="*/ 5998514 w 6127519"/>
              <a:gd name="connsiteY79" fmla="*/ 5189673 h 6858000"/>
              <a:gd name="connsiteX80" fmla="*/ 6018409 w 6127519"/>
              <a:gd name="connsiteY80" fmla="*/ 5227157 h 6858000"/>
              <a:gd name="connsiteX81" fmla="*/ 6036748 w 6127519"/>
              <a:gd name="connsiteY81" fmla="*/ 5322752 h 6858000"/>
              <a:gd name="connsiteX82" fmla="*/ 6036943 w 6127519"/>
              <a:gd name="connsiteY82" fmla="*/ 5329480 h 6858000"/>
              <a:gd name="connsiteX83" fmla="*/ 6037677 w 6127519"/>
              <a:gd name="connsiteY83" fmla="*/ 5354807 h 6858000"/>
              <a:gd name="connsiteX84" fmla="*/ 6039728 w 6127519"/>
              <a:gd name="connsiteY84" fmla="*/ 5359416 h 6858000"/>
              <a:gd name="connsiteX85" fmla="*/ 6053435 w 6127519"/>
              <a:gd name="connsiteY85" fmla="*/ 5387547 h 6858000"/>
              <a:gd name="connsiteX86" fmla="*/ 6065933 w 6127519"/>
              <a:gd name="connsiteY86" fmla="*/ 5443002 h 6858000"/>
              <a:gd name="connsiteX87" fmla="*/ 6068640 w 6127519"/>
              <a:gd name="connsiteY87" fmla="*/ 5474503 h 6858000"/>
              <a:gd name="connsiteX88" fmla="*/ 6080922 w 6127519"/>
              <a:gd name="connsiteY88" fmla="*/ 5561070 h 6858000"/>
              <a:gd name="connsiteX89" fmla="*/ 6096949 w 6127519"/>
              <a:gd name="connsiteY89" fmla="*/ 5648179 h 6858000"/>
              <a:gd name="connsiteX90" fmla="*/ 6125703 w 6127519"/>
              <a:gd name="connsiteY90" fmla="*/ 5692894 h 6858000"/>
              <a:gd name="connsiteX91" fmla="*/ 6121353 w 6127519"/>
              <a:gd name="connsiteY91" fmla="*/ 5721725 h 6858000"/>
              <a:gd name="connsiteX92" fmla="*/ 6121607 w 6127519"/>
              <a:gd name="connsiteY92" fmla="*/ 5721959 h 6858000"/>
              <a:gd name="connsiteX93" fmla="*/ 6127024 w 6127519"/>
              <a:gd name="connsiteY93" fmla="*/ 5786902 h 6858000"/>
              <a:gd name="connsiteX94" fmla="*/ 6127519 w 6127519"/>
              <a:gd name="connsiteY94" fmla="*/ 5865775 h 6858000"/>
              <a:gd name="connsiteX95" fmla="*/ 6119217 w 6127519"/>
              <a:gd name="connsiteY95" fmla="*/ 5888542 h 6858000"/>
              <a:gd name="connsiteX96" fmla="*/ 6102493 w 6127519"/>
              <a:gd name="connsiteY96" fmla="*/ 5928602 h 6858000"/>
              <a:gd name="connsiteX97" fmla="*/ 6056863 w 6127519"/>
              <a:gd name="connsiteY97" fmla="*/ 6000643 h 6858000"/>
              <a:gd name="connsiteX98" fmla="*/ 6045436 w 6127519"/>
              <a:gd name="connsiteY98" fmla="*/ 6124480 h 6858000"/>
              <a:gd name="connsiteX99" fmla="*/ 6030489 w 6127519"/>
              <a:gd name="connsiteY99" fmla="*/ 6317666 h 6858000"/>
              <a:gd name="connsiteX100" fmla="*/ 6007492 w 6127519"/>
              <a:gd name="connsiteY100" fmla="*/ 6440818 h 6858000"/>
              <a:gd name="connsiteX101" fmla="*/ 6009467 w 6127519"/>
              <a:gd name="connsiteY101" fmla="*/ 6487076 h 6858000"/>
              <a:gd name="connsiteX102" fmla="*/ 5995064 w 6127519"/>
              <a:gd name="connsiteY102" fmla="*/ 6540791 h 6858000"/>
              <a:gd name="connsiteX103" fmla="*/ 6004510 w 6127519"/>
              <a:gd name="connsiteY103" fmla="*/ 6599256 h 6858000"/>
              <a:gd name="connsiteX104" fmla="*/ 5986207 w 6127519"/>
              <a:gd name="connsiteY104" fmla="*/ 6695855 h 6858000"/>
              <a:gd name="connsiteX105" fmla="*/ 5979428 w 6127519"/>
              <a:gd name="connsiteY105" fmla="*/ 6754678 h 6858000"/>
              <a:gd name="connsiteX106" fmla="*/ 5983398 w 6127519"/>
              <a:gd name="connsiteY106" fmla="*/ 6778641 h 6858000"/>
              <a:gd name="connsiteX107" fmla="*/ 5984543 w 6127519"/>
              <a:gd name="connsiteY107" fmla="*/ 6811016 h 6858000"/>
              <a:gd name="connsiteX108" fmla="*/ 5979671 w 6127519"/>
              <a:gd name="connsiteY108" fmla="*/ 6858000 h 6858000"/>
              <a:gd name="connsiteX109" fmla="*/ 0 w 6127519"/>
              <a:gd name="connsiteY109" fmla="*/ 6858000 h 6858000"/>
              <a:gd name="connsiteX110" fmla="*/ 0 w 6127519"/>
              <a:gd name="connsiteY11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50104 w 6127519"/>
              <a:gd name="connsiteY30" fmla="*/ 2249166 h 6858000"/>
              <a:gd name="connsiteX31" fmla="*/ 5251214 w 6127519"/>
              <a:gd name="connsiteY31" fmla="*/ 2250944 h 6858000"/>
              <a:gd name="connsiteX32" fmla="*/ 5250644 w 6127519"/>
              <a:gd name="connsiteY32" fmla="*/ 2266619 h 6858000"/>
              <a:gd name="connsiteX33" fmla="*/ 5293877 w 6127519"/>
              <a:gd name="connsiteY33" fmla="*/ 2368649 h 6858000"/>
              <a:gd name="connsiteX34" fmla="*/ 5311338 w 6127519"/>
              <a:gd name="connsiteY34" fmla="*/ 2404034 h 6858000"/>
              <a:gd name="connsiteX35" fmla="*/ 5338366 w 6127519"/>
              <a:gd name="connsiteY35" fmla="*/ 2465052 h 6858000"/>
              <a:gd name="connsiteX36" fmla="*/ 5371263 w 6127519"/>
              <a:gd name="connsiteY36" fmla="*/ 2586413 h 6858000"/>
              <a:gd name="connsiteX37" fmla="*/ 5407503 w 6127519"/>
              <a:gd name="connsiteY37" fmla="*/ 2786290 h 6858000"/>
              <a:gd name="connsiteX38" fmla="*/ 5407356 w 6127519"/>
              <a:gd name="connsiteY38" fmla="*/ 2787545 h 6858000"/>
              <a:gd name="connsiteX39" fmla="*/ 5457023 w 6127519"/>
              <a:gd name="connsiteY39" fmla="*/ 2858292 h 6858000"/>
              <a:gd name="connsiteX40" fmla="*/ 5479298 w 6127519"/>
              <a:gd name="connsiteY40" fmla="*/ 2947791 h 6858000"/>
              <a:gd name="connsiteX41" fmla="*/ 5481770 w 6127519"/>
              <a:gd name="connsiteY41" fmla="*/ 2951352 h 6858000"/>
              <a:gd name="connsiteX42" fmla="*/ 5482415 w 6127519"/>
              <a:gd name="connsiteY42" fmla="*/ 3004079 h 6858000"/>
              <a:gd name="connsiteX43" fmla="*/ 5503944 w 6127519"/>
              <a:gd name="connsiteY43" fmla="*/ 3123335 h 6858000"/>
              <a:gd name="connsiteX44" fmla="*/ 5516007 w 6127519"/>
              <a:gd name="connsiteY44" fmla="*/ 3258473 h 6858000"/>
              <a:gd name="connsiteX45" fmla="*/ 5589758 w 6127519"/>
              <a:gd name="connsiteY45" fmla="*/ 3453699 h 6858000"/>
              <a:gd name="connsiteX46" fmla="*/ 5596144 w 6127519"/>
              <a:gd name="connsiteY46" fmla="*/ 3534624 h 6858000"/>
              <a:gd name="connsiteX47" fmla="*/ 5597750 w 6127519"/>
              <a:gd name="connsiteY47" fmla="*/ 3534129 h 6858000"/>
              <a:gd name="connsiteX48" fmla="*/ 5599700 w 6127519"/>
              <a:gd name="connsiteY48" fmla="*/ 3547221 h 6858000"/>
              <a:gd name="connsiteX49" fmla="*/ 5615031 w 6127519"/>
              <a:gd name="connsiteY49" fmla="*/ 3557482 h 6858000"/>
              <a:gd name="connsiteX50" fmla="*/ 5618377 w 6127519"/>
              <a:gd name="connsiteY50" fmla="*/ 3588431 h 6858000"/>
              <a:gd name="connsiteX51" fmla="*/ 5612155 w 6127519"/>
              <a:gd name="connsiteY51" fmla="*/ 3589869 h 6858000"/>
              <a:gd name="connsiteX52" fmla="*/ 5620843 w 6127519"/>
              <a:gd name="connsiteY52" fmla="*/ 3606745 h 6858000"/>
              <a:gd name="connsiteX53" fmla="*/ 5655472 w 6127519"/>
              <a:gd name="connsiteY53" fmla="*/ 3678877 h 6858000"/>
              <a:gd name="connsiteX54" fmla="*/ 5683015 w 6127519"/>
              <a:gd name="connsiteY54" fmla="*/ 3762025 h 6858000"/>
              <a:gd name="connsiteX55" fmla="*/ 5696643 w 6127519"/>
              <a:gd name="connsiteY55" fmla="*/ 3773888 h 6858000"/>
              <a:gd name="connsiteX56" fmla="*/ 5707995 w 6127519"/>
              <a:gd name="connsiteY56" fmla="*/ 3781685 h 6858000"/>
              <a:gd name="connsiteX57" fmla="*/ 5768491 w 6127519"/>
              <a:gd name="connsiteY57" fmla="*/ 3914399 h 6858000"/>
              <a:gd name="connsiteX58" fmla="*/ 5793123 w 6127519"/>
              <a:gd name="connsiteY58" fmla="*/ 3969952 h 6858000"/>
              <a:gd name="connsiteX59" fmla="*/ 5808321 w 6127519"/>
              <a:gd name="connsiteY59" fmla="*/ 3988153 h 6858000"/>
              <a:gd name="connsiteX60" fmla="*/ 5825621 w 6127519"/>
              <a:gd name="connsiteY60" fmla="*/ 4015525 h 6858000"/>
              <a:gd name="connsiteX61" fmla="*/ 5860672 w 6127519"/>
              <a:gd name="connsiteY61" fmla="*/ 4061579 h 6858000"/>
              <a:gd name="connsiteX62" fmla="*/ 5872173 w 6127519"/>
              <a:gd name="connsiteY62" fmla="*/ 4088497 h 6858000"/>
              <a:gd name="connsiteX63" fmla="*/ 5894095 w 6127519"/>
              <a:gd name="connsiteY63" fmla="*/ 4128857 h 6858000"/>
              <a:gd name="connsiteX64" fmla="*/ 5903513 w 6127519"/>
              <a:gd name="connsiteY64" fmla="*/ 4187661 h 6858000"/>
              <a:gd name="connsiteX65" fmla="*/ 5917114 w 6127519"/>
              <a:gd name="connsiteY65" fmla="*/ 4213096 h 6858000"/>
              <a:gd name="connsiteX66" fmla="*/ 5924233 w 6127519"/>
              <a:gd name="connsiteY66" fmla="*/ 4242060 h 6858000"/>
              <a:gd name="connsiteX67" fmla="*/ 5928910 w 6127519"/>
              <a:gd name="connsiteY67" fmla="*/ 4300973 h 6858000"/>
              <a:gd name="connsiteX68" fmla="*/ 5939320 w 6127519"/>
              <a:gd name="connsiteY68" fmla="*/ 4340435 h 6858000"/>
              <a:gd name="connsiteX69" fmla="*/ 5946705 w 6127519"/>
              <a:gd name="connsiteY69" fmla="*/ 4428051 h 6858000"/>
              <a:gd name="connsiteX70" fmla="*/ 5949261 w 6127519"/>
              <a:gd name="connsiteY70" fmla="*/ 4449185 h 6858000"/>
              <a:gd name="connsiteX71" fmla="*/ 5968960 w 6127519"/>
              <a:gd name="connsiteY71" fmla="*/ 4482655 h 6858000"/>
              <a:gd name="connsiteX72" fmla="*/ 5980106 w 6127519"/>
              <a:gd name="connsiteY72" fmla="*/ 4585087 h 6858000"/>
              <a:gd name="connsiteX73" fmla="*/ 5998138 w 6127519"/>
              <a:gd name="connsiteY73" fmla="*/ 4697518 h 6858000"/>
              <a:gd name="connsiteX74" fmla="*/ 6007819 w 6127519"/>
              <a:gd name="connsiteY74" fmla="*/ 4858148 h 6858000"/>
              <a:gd name="connsiteX75" fmla="*/ 6007749 w 6127519"/>
              <a:gd name="connsiteY75" fmla="*/ 4964715 h 6858000"/>
              <a:gd name="connsiteX76" fmla="*/ 6005269 w 6127519"/>
              <a:gd name="connsiteY76" fmla="*/ 5150567 h 6858000"/>
              <a:gd name="connsiteX77" fmla="*/ 6001127 w 6127519"/>
              <a:gd name="connsiteY77" fmla="*/ 5164609 h 6858000"/>
              <a:gd name="connsiteX78" fmla="*/ 5998514 w 6127519"/>
              <a:gd name="connsiteY78" fmla="*/ 5189673 h 6858000"/>
              <a:gd name="connsiteX79" fmla="*/ 6018409 w 6127519"/>
              <a:gd name="connsiteY79" fmla="*/ 5227157 h 6858000"/>
              <a:gd name="connsiteX80" fmla="*/ 6036748 w 6127519"/>
              <a:gd name="connsiteY80" fmla="*/ 5322752 h 6858000"/>
              <a:gd name="connsiteX81" fmla="*/ 6036943 w 6127519"/>
              <a:gd name="connsiteY81" fmla="*/ 5329480 h 6858000"/>
              <a:gd name="connsiteX82" fmla="*/ 6037677 w 6127519"/>
              <a:gd name="connsiteY82" fmla="*/ 5354807 h 6858000"/>
              <a:gd name="connsiteX83" fmla="*/ 6039728 w 6127519"/>
              <a:gd name="connsiteY83" fmla="*/ 5359416 h 6858000"/>
              <a:gd name="connsiteX84" fmla="*/ 6053435 w 6127519"/>
              <a:gd name="connsiteY84" fmla="*/ 5387547 h 6858000"/>
              <a:gd name="connsiteX85" fmla="*/ 6065933 w 6127519"/>
              <a:gd name="connsiteY85" fmla="*/ 5443002 h 6858000"/>
              <a:gd name="connsiteX86" fmla="*/ 6068640 w 6127519"/>
              <a:gd name="connsiteY86" fmla="*/ 5474503 h 6858000"/>
              <a:gd name="connsiteX87" fmla="*/ 6080922 w 6127519"/>
              <a:gd name="connsiteY87" fmla="*/ 5561070 h 6858000"/>
              <a:gd name="connsiteX88" fmla="*/ 6096949 w 6127519"/>
              <a:gd name="connsiteY88" fmla="*/ 5648179 h 6858000"/>
              <a:gd name="connsiteX89" fmla="*/ 6125703 w 6127519"/>
              <a:gd name="connsiteY89" fmla="*/ 5692894 h 6858000"/>
              <a:gd name="connsiteX90" fmla="*/ 6121353 w 6127519"/>
              <a:gd name="connsiteY90" fmla="*/ 5721725 h 6858000"/>
              <a:gd name="connsiteX91" fmla="*/ 6121607 w 6127519"/>
              <a:gd name="connsiteY91" fmla="*/ 5721959 h 6858000"/>
              <a:gd name="connsiteX92" fmla="*/ 6127024 w 6127519"/>
              <a:gd name="connsiteY92" fmla="*/ 5786902 h 6858000"/>
              <a:gd name="connsiteX93" fmla="*/ 6127519 w 6127519"/>
              <a:gd name="connsiteY93" fmla="*/ 5865775 h 6858000"/>
              <a:gd name="connsiteX94" fmla="*/ 6119217 w 6127519"/>
              <a:gd name="connsiteY94" fmla="*/ 5888542 h 6858000"/>
              <a:gd name="connsiteX95" fmla="*/ 6102493 w 6127519"/>
              <a:gd name="connsiteY95" fmla="*/ 5928602 h 6858000"/>
              <a:gd name="connsiteX96" fmla="*/ 6056863 w 6127519"/>
              <a:gd name="connsiteY96" fmla="*/ 6000643 h 6858000"/>
              <a:gd name="connsiteX97" fmla="*/ 6045436 w 6127519"/>
              <a:gd name="connsiteY97" fmla="*/ 6124480 h 6858000"/>
              <a:gd name="connsiteX98" fmla="*/ 6030489 w 6127519"/>
              <a:gd name="connsiteY98" fmla="*/ 6317666 h 6858000"/>
              <a:gd name="connsiteX99" fmla="*/ 6007492 w 6127519"/>
              <a:gd name="connsiteY99" fmla="*/ 6440818 h 6858000"/>
              <a:gd name="connsiteX100" fmla="*/ 6009467 w 6127519"/>
              <a:gd name="connsiteY100" fmla="*/ 6487076 h 6858000"/>
              <a:gd name="connsiteX101" fmla="*/ 5995064 w 6127519"/>
              <a:gd name="connsiteY101" fmla="*/ 6540791 h 6858000"/>
              <a:gd name="connsiteX102" fmla="*/ 6004510 w 6127519"/>
              <a:gd name="connsiteY102" fmla="*/ 6599256 h 6858000"/>
              <a:gd name="connsiteX103" fmla="*/ 5986207 w 6127519"/>
              <a:gd name="connsiteY103" fmla="*/ 6695855 h 6858000"/>
              <a:gd name="connsiteX104" fmla="*/ 5979428 w 6127519"/>
              <a:gd name="connsiteY104" fmla="*/ 6754678 h 6858000"/>
              <a:gd name="connsiteX105" fmla="*/ 5983398 w 6127519"/>
              <a:gd name="connsiteY105" fmla="*/ 6778641 h 6858000"/>
              <a:gd name="connsiteX106" fmla="*/ 5984543 w 6127519"/>
              <a:gd name="connsiteY106" fmla="*/ 6811016 h 6858000"/>
              <a:gd name="connsiteX107" fmla="*/ 5979671 w 6127519"/>
              <a:gd name="connsiteY107" fmla="*/ 6858000 h 6858000"/>
              <a:gd name="connsiteX108" fmla="*/ 0 w 6127519"/>
              <a:gd name="connsiteY108" fmla="*/ 6858000 h 6858000"/>
              <a:gd name="connsiteX109" fmla="*/ 0 w 6127519"/>
              <a:gd name="connsiteY10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189234 w 6127519"/>
              <a:gd name="connsiteY18" fmla="*/ 1193495 h 6858000"/>
              <a:gd name="connsiteX19" fmla="*/ 5202769 w 6127519"/>
              <a:gd name="connsiteY19" fmla="*/ 1269450 h 6858000"/>
              <a:gd name="connsiteX20" fmla="*/ 5225968 w 6127519"/>
              <a:gd name="connsiteY20" fmla="*/ 1357994 h 6858000"/>
              <a:gd name="connsiteX21" fmla="*/ 5233819 w 6127519"/>
              <a:gd name="connsiteY21" fmla="*/ 1380922 h 6858000"/>
              <a:gd name="connsiteX22" fmla="*/ 5237226 w 6127519"/>
              <a:gd name="connsiteY22" fmla="*/ 1441327 h 6858000"/>
              <a:gd name="connsiteX23" fmla="*/ 5255653 w 6127519"/>
              <a:gd name="connsiteY23" fmla="*/ 1524712 h 6858000"/>
              <a:gd name="connsiteX24" fmla="*/ 5263491 w 6127519"/>
              <a:gd name="connsiteY24" fmla="*/ 1642938 h 6858000"/>
              <a:gd name="connsiteX25" fmla="*/ 5261314 w 6127519"/>
              <a:gd name="connsiteY25" fmla="*/ 1689177 h 6858000"/>
              <a:gd name="connsiteX26" fmla="*/ 5259788 w 6127519"/>
              <a:gd name="connsiteY26" fmla="*/ 1768516 h 6858000"/>
              <a:gd name="connsiteX27" fmla="*/ 5255696 w 6127519"/>
              <a:gd name="connsiteY27" fmla="*/ 1953770 h 6858000"/>
              <a:gd name="connsiteX28" fmla="*/ 5252592 w 6127519"/>
              <a:gd name="connsiteY28" fmla="*/ 2092210 h 6858000"/>
              <a:gd name="connsiteX29" fmla="*/ 5250104 w 6127519"/>
              <a:gd name="connsiteY29" fmla="*/ 2249166 h 6858000"/>
              <a:gd name="connsiteX30" fmla="*/ 5251214 w 6127519"/>
              <a:gd name="connsiteY30" fmla="*/ 2250944 h 6858000"/>
              <a:gd name="connsiteX31" fmla="*/ 5250644 w 6127519"/>
              <a:gd name="connsiteY31" fmla="*/ 2266619 h 6858000"/>
              <a:gd name="connsiteX32" fmla="*/ 5293877 w 6127519"/>
              <a:gd name="connsiteY32" fmla="*/ 2368649 h 6858000"/>
              <a:gd name="connsiteX33" fmla="*/ 5311338 w 6127519"/>
              <a:gd name="connsiteY33" fmla="*/ 2404034 h 6858000"/>
              <a:gd name="connsiteX34" fmla="*/ 5338366 w 6127519"/>
              <a:gd name="connsiteY34" fmla="*/ 2465052 h 6858000"/>
              <a:gd name="connsiteX35" fmla="*/ 5371263 w 6127519"/>
              <a:gd name="connsiteY35" fmla="*/ 2586413 h 6858000"/>
              <a:gd name="connsiteX36" fmla="*/ 5407503 w 6127519"/>
              <a:gd name="connsiteY36" fmla="*/ 2786290 h 6858000"/>
              <a:gd name="connsiteX37" fmla="*/ 5407356 w 6127519"/>
              <a:gd name="connsiteY37" fmla="*/ 2787545 h 6858000"/>
              <a:gd name="connsiteX38" fmla="*/ 5457023 w 6127519"/>
              <a:gd name="connsiteY38" fmla="*/ 2858292 h 6858000"/>
              <a:gd name="connsiteX39" fmla="*/ 5479298 w 6127519"/>
              <a:gd name="connsiteY39" fmla="*/ 2947791 h 6858000"/>
              <a:gd name="connsiteX40" fmla="*/ 5481770 w 6127519"/>
              <a:gd name="connsiteY40" fmla="*/ 2951352 h 6858000"/>
              <a:gd name="connsiteX41" fmla="*/ 5482415 w 6127519"/>
              <a:gd name="connsiteY41" fmla="*/ 3004079 h 6858000"/>
              <a:gd name="connsiteX42" fmla="*/ 5503944 w 6127519"/>
              <a:gd name="connsiteY42" fmla="*/ 3123335 h 6858000"/>
              <a:gd name="connsiteX43" fmla="*/ 5516007 w 6127519"/>
              <a:gd name="connsiteY43" fmla="*/ 3258473 h 6858000"/>
              <a:gd name="connsiteX44" fmla="*/ 5589758 w 6127519"/>
              <a:gd name="connsiteY44" fmla="*/ 3453699 h 6858000"/>
              <a:gd name="connsiteX45" fmla="*/ 5596144 w 6127519"/>
              <a:gd name="connsiteY45" fmla="*/ 3534624 h 6858000"/>
              <a:gd name="connsiteX46" fmla="*/ 5597750 w 6127519"/>
              <a:gd name="connsiteY46" fmla="*/ 3534129 h 6858000"/>
              <a:gd name="connsiteX47" fmla="*/ 5599700 w 6127519"/>
              <a:gd name="connsiteY47" fmla="*/ 3547221 h 6858000"/>
              <a:gd name="connsiteX48" fmla="*/ 5615031 w 6127519"/>
              <a:gd name="connsiteY48" fmla="*/ 3557482 h 6858000"/>
              <a:gd name="connsiteX49" fmla="*/ 5618377 w 6127519"/>
              <a:gd name="connsiteY49" fmla="*/ 3588431 h 6858000"/>
              <a:gd name="connsiteX50" fmla="*/ 5612155 w 6127519"/>
              <a:gd name="connsiteY50" fmla="*/ 3589869 h 6858000"/>
              <a:gd name="connsiteX51" fmla="*/ 5620843 w 6127519"/>
              <a:gd name="connsiteY51" fmla="*/ 3606745 h 6858000"/>
              <a:gd name="connsiteX52" fmla="*/ 5655472 w 6127519"/>
              <a:gd name="connsiteY52" fmla="*/ 3678877 h 6858000"/>
              <a:gd name="connsiteX53" fmla="*/ 5683015 w 6127519"/>
              <a:gd name="connsiteY53" fmla="*/ 3762025 h 6858000"/>
              <a:gd name="connsiteX54" fmla="*/ 5696643 w 6127519"/>
              <a:gd name="connsiteY54" fmla="*/ 3773888 h 6858000"/>
              <a:gd name="connsiteX55" fmla="*/ 5707995 w 6127519"/>
              <a:gd name="connsiteY55" fmla="*/ 3781685 h 6858000"/>
              <a:gd name="connsiteX56" fmla="*/ 5768491 w 6127519"/>
              <a:gd name="connsiteY56" fmla="*/ 3914399 h 6858000"/>
              <a:gd name="connsiteX57" fmla="*/ 5793123 w 6127519"/>
              <a:gd name="connsiteY57" fmla="*/ 3969952 h 6858000"/>
              <a:gd name="connsiteX58" fmla="*/ 5808321 w 6127519"/>
              <a:gd name="connsiteY58" fmla="*/ 3988153 h 6858000"/>
              <a:gd name="connsiteX59" fmla="*/ 5825621 w 6127519"/>
              <a:gd name="connsiteY59" fmla="*/ 4015525 h 6858000"/>
              <a:gd name="connsiteX60" fmla="*/ 5860672 w 6127519"/>
              <a:gd name="connsiteY60" fmla="*/ 4061579 h 6858000"/>
              <a:gd name="connsiteX61" fmla="*/ 5872173 w 6127519"/>
              <a:gd name="connsiteY61" fmla="*/ 4088497 h 6858000"/>
              <a:gd name="connsiteX62" fmla="*/ 5894095 w 6127519"/>
              <a:gd name="connsiteY62" fmla="*/ 4128857 h 6858000"/>
              <a:gd name="connsiteX63" fmla="*/ 5903513 w 6127519"/>
              <a:gd name="connsiteY63" fmla="*/ 4187661 h 6858000"/>
              <a:gd name="connsiteX64" fmla="*/ 5917114 w 6127519"/>
              <a:gd name="connsiteY64" fmla="*/ 4213096 h 6858000"/>
              <a:gd name="connsiteX65" fmla="*/ 5924233 w 6127519"/>
              <a:gd name="connsiteY65" fmla="*/ 4242060 h 6858000"/>
              <a:gd name="connsiteX66" fmla="*/ 5928910 w 6127519"/>
              <a:gd name="connsiteY66" fmla="*/ 4300973 h 6858000"/>
              <a:gd name="connsiteX67" fmla="*/ 5939320 w 6127519"/>
              <a:gd name="connsiteY67" fmla="*/ 4340435 h 6858000"/>
              <a:gd name="connsiteX68" fmla="*/ 5946705 w 6127519"/>
              <a:gd name="connsiteY68" fmla="*/ 4428051 h 6858000"/>
              <a:gd name="connsiteX69" fmla="*/ 5949261 w 6127519"/>
              <a:gd name="connsiteY69" fmla="*/ 4449185 h 6858000"/>
              <a:gd name="connsiteX70" fmla="*/ 5968960 w 6127519"/>
              <a:gd name="connsiteY70" fmla="*/ 4482655 h 6858000"/>
              <a:gd name="connsiteX71" fmla="*/ 5980106 w 6127519"/>
              <a:gd name="connsiteY71" fmla="*/ 4585087 h 6858000"/>
              <a:gd name="connsiteX72" fmla="*/ 5998138 w 6127519"/>
              <a:gd name="connsiteY72" fmla="*/ 4697518 h 6858000"/>
              <a:gd name="connsiteX73" fmla="*/ 6007819 w 6127519"/>
              <a:gd name="connsiteY73" fmla="*/ 4858148 h 6858000"/>
              <a:gd name="connsiteX74" fmla="*/ 6007749 w 6127519"/>
              <a:gd name="connsiteY74" fmla="*/ 4964715 h 6858000"/>
              <a:gd name="connsiteX75" fmla="*/ 6005269 w 6127519"/>
              <a:gd name="connsiteY75" fmla="*/ 5150567 h 6858000"/>
              <a:gd name="connsiteX76" fmla="*/ 6001127 w 6127519"/>
              <a:gd name="connsiteY76" fmla="*/ 5164609 h 6858000"/>
              <a:gd name="connsiteX77" fmla="*/ 5998514 w 6127519"/>
              <a:gd name="connsiteY77" fmla="*/ 5189673 h 6858000"/>
              <a:gd name="connsiteX78" fmla="*/ 6018409 w 6127519"/>
              <a:gd name="connsiteY78" fmla="*/ 5227157 h 6858000"/>
              <a:gd name="connsiteX79" fmla="*/ 6036748 w 6127519"/>
              <a:gd name="connsiteY79" fmla="*/ 5322752 h 6858000"/>
              <a:gd name="connsiteX80" fmla="*/ 6036943 w 6127519"/>
              <a:gd name="connsiteY80" fmla="*/ 5329480 h 6858000"/>
              <a:gd name="connsiteX81" fmla="*/ 6037677 w 6127519"/>
              <a:gd name="connsiteY81" fmla="*/ 5354807 h 6858000"/>
              <a:gd name="connsiteX82" fmla="*/ 6039728 w 6127519"/>
              <a:gd name="connsiteY82" fmla="*/ 5359416 h 6858000"/>
              <a:gd name="connsiteX83" fmla="*/ 6053435 w 6127519"/>
              <a:gd name="connsiteY83" fmla="*/ 5387547 h 6858000"/>
              <a:gd name="connsiteX84" fmla="*/ 6065933 w 6127519"/>
              <a:gd name="connsiteY84" fmla="*/ 5443002 h 6858000"/>
              <a:gd name="connsiteX85" fmla="*/ 6068640 w 6127519"/>
              <a:gd name="connsiteY85" fmla="*/ 5474503 h 6858000"/>
              <a:gd name="connsiteX86" fmla="*/ 6080922 w 6127519"/>
              <a:gd name="connsiteY86" fmla="*/ 5561070 h 6858000"/>
              <a:gd name="connsiteX87" fmla="*/ 6096949 w 6127519"/>
              <a:gd name="connsiteY87" fmla="*/ 5648179 h 6858000"/>
              <a:gd name="connsiteX88" fmla="*/ 6125703 w 6127519"/>
              <a:gd name="connsiteY88" fmla="*/ 5692894 h 6858000"/>
              <a:gd name="connsiteX89" fmla="*/ 6121353 w 6127519"/>
              <a:gd name="connsiteY89" fmla="*/ 5721725 h 6858000"/>
              <a:gd name="connsiteX90" fmla="*/ 6121607 w 6127519"/>
              <a:gd name="connsiteY90" fmla="*/ 5721959 h 6858000"/>
              <a:gd name="connsiteX91" fmla="*/ 6127024 w 6127519"/>
              <a:gd name="connsiteY91" fmla="*/ 5786902 h 6858000"/>
              <a:gd name="connsiteX92" fmla="*/ 6127519 w 6127519"/>
              <a:gd name="connsiteY92" fmla="*/ 5865775 h 6858000"/>
              <a:gd name="connsiteX93" fmla="*/ 6119217 w 6127519"/>
              <a:gd name="connsiteY93" fmla="*/ 5888542 h 6858000"/>
              <a:gd name="connsiteX94" fmla="*/ 6102493 w 6127519"/>
              <a:gd name="connsiteY94" fmla="*/ 5928602 h 6858000"/>
              <a:gd name="connsiteX95" fmla="*/ 6056863 w 6127519"/>
              <a:gd name="connsiteY95" fmla="*/ 6000643 h 6858000"/>
              <a:gd name="connsiteX96" fmla="*/ 6045436 w 6127519"/>
              <a:gd name="connsiteY96" fmla="*/ 6124480 h 6858000"/>
              <a:gd name="connsiteX97" fmla="*/ 6030489 w 6127519"/>
              <a:gd name="connsiteY97" fmla="*/ 6317666 h 6858000"/>
              <a:gd name="connsiteX98" fmla="*/ 6007492 w 6127519"/>
              <a:gd name="connsiteY98" fmla="*/ 6440818 h 6858000"/>
              <a:gd name="connsiteX99" fmla="*/ 6009467 w 6127519"/>
              <a:gd name="connsiteY99" fmla="*/ 6487076 h 6858000"/>
              <a:gd name="connsiteX100" fmla="*/ 5995064 w 6127519"/>
              <a:gd name="connsiteY100" fmla="*/ 6540791 h 6858000"/>
              <a:gd name="connsiteX101" fmla="*/ 6004510 w 6127519"/>
              <a:gd name="connsiteY101" fmla="*/ 6599256 h 6858000"/>
              <a:gd name="connsiteX102" fmla="*/ 5986207 w 6127519"/>
              <a:gd name="connsiteY102" fmla="*/ 6695855 h 6858000"/>
              <a:gd name="connsiteX103" fmla="*/ 5979428 w 6127519"/>
              <a:gd name="connsiteY103" fmla="*/ 6754678 h 6858000"/>
              <a:gd name="connsiteX104" fmla="*/ 5983398 w 6127519"/>
              <a:gd name="connsiteY104" fmla="*/ 6778641 h 6858000"/>
              <a:gd name="connsiteX105" fmla="*/ 5984543 w 6127519"/>
              <a:gd name="connsiteY105" fmla="*/ 6811016 h 6858000"/>
              <a:gd name="connsiteX106" fmla="*/ 5979671 w 6127519"/>
              <a:gd name="connsiteY106" fmla="*/ 6858000 h 6858000"/>
              <a:gd name="connsiteX107" fmla="*/ 0 w 6127519"/>
              <a:gd name="connsiteY107" fmla="*/ 6858000 h 6858000"/>
              <a:gd name="connsiteX108" fmla="*/ 0 w 6127519"/>
              <a:gd name="connsiteY10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5703 w 6127519"/>
              <a:gd name="connsiteY87" fmla="*/ 5692894 h 6858000"/>
              <a:gd name="connsiteX88" fmla="*/ 6121353 w 6127519"/>
              <a:gd name="connsiteY88" fmla="*/ 5721725 h 6858000"/>
              <a:gd name="connsiteX89" fmla="*/ 6121607 w 6127519"/>
              <a:gd name="connsiteY89" fmla="*/ 5721959 h 6858000"/>
              <a:gd name="connsiteX90" fmla="*/ 6127024 w 6127519"/>
              <a:gd name="connsiteY90" fmla="*/ 5786902 h 6858000"/>
              <a:gd name="connsiteX91" fmla="*/ 6127519 w 6127519"/>
              <a:gd name="connsiteY91" fmla="*/ 5865775 h 6858000"/>
              <a:gd name="connsiteX92" fmla="*/ 6119217 w 6127519"/>
              <a:gd name="connsiteY92" fmla="*/ 5888542 h 6858000"/>
              <a:gd name="connsiteX93" fmla="*/ 6102493 w 6127519"/>
              <a:gd name="connsiteY93" fmla="*/ 5928602 h 6858000"/>
              <a:gd name="connsiteX94" fmla="*/ 6056863 w 6127519"/>
              <a:gd name="connsiteY94" fmla="*/ 6000643 h 6858000"/>
              <a:gd name="connsiteX95" fmla="*/ 6045436 w 6127519"/>
              <a:gd name="connsiteY95" fmla="*/ 6124480 h 6858000"/>
              <a:gd name="connsiteX96" fmla="*/ 6030489 w 6127519"/>
              <a:gd name="connsiteY96" fmla="*/ 6317666 h 6858000"/>
              <a:gd name="connsiteX97" fmla="*/ 6007492 w 6127519"/>
              <a:gd name="connsiteY97" fmla="*/ 6440818 h 6858000"/>
              <a:gd name="connsiteX98" fmla="*/ 6009467 w 6127519"/>
              <a:gd name="connsiteY98" fmla="*/ 6487076 h 6858000"/>
              <a:gd name="connsiteX99" fmla="*/ 5995064 w 6127519"/>
              <a:gd name="connsiteY99" fmla="*/ 6540791 h 6858000"/>
              <a:gd name="connsiteX100" fmla="*/ 6004510 w 6127519"/>
              <a:gd name="connsiteY100" fmla="*/ 6599256 h 6858000"/>
              <a:gd name="connsiteX101" fmla="*/ 5986207 w 6127519"/>
              <a:gd name="connsiteY101" fmla="*/ 6695855 h 6858000"/>
              <a:gd name="connsiteX102" fmla="*/ 5979428 w 6127519"/>
              <a:gd name="connsiteY102" fmla="*/ 6754678 h 6858000"/>
              <a:gd name="connsiteX103" fmla="*/ 5983398 w 6127519"/>
              <a:gd name="connsiteY103" fmla="*/ 6778641 h 6858000"/>
              <a:gd name="connsiteX104" fmla="*/ 5984543 w 6127519"/>
              <a:gd name="connsiteY104" fmla="*/ 6811016 h 6858000"/>
              <a:gd name="connsiteX105" fmla="*/ 5979671 w 6127519"/>
              <a:gd name="connsiteY105" fmla="*/ 6858000 h 6858000"/>
              <a:gd name="connsiteX106" fmla="*/ 0 w 6127519"/>
              <a:gd name="connsiteY106" fmla="*/ 6858000 h 6858000"/>
              <a:gd name="connsiteX107" fmla="*/ 0 w 6127519"/>
              <a:gd name="connsiteY10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21607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6287 w 6127519"/>
              <a:gd name="connsiteY91" fmla="*/ 5868026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02493 w 6127519"/>
              <a:gd name="connsiteY91" fmla="*/ 5928602 h 6858000"/>
              <a:gd name="connsiteX92" fmla="*/ 6056863 w 6127519"/>
              <a:gd name="connsiteY92" fmla="*/ 6000643 h 6858000"/>
              <a:gd name="connsiteX93" fmla="*/ 6045436 w 6127519"/>
              <a:gd name="connsiteY93" fmla="*/ 6124480 h 6858000"/>
              <a:gd name="connsiteX94" fmla="*/ 6030489 w 6127519"/>
              <a:gd name="connsiteY94" fmla="*/ 6317666 h 6858000"/>
              <a:gd name="connsiteX95" fmla="*/ 6007492 w 6127519"/>
              <a:gd name="connsiteY95" fmla="*/ 6440818 h 6858000"/>
              <a:gd name="connsiteX96" fmla="*/ 6009467 w 6127519"/>
              <a:gd name="connsiteY96" fmla="*/ 6487076 h 6858000"/>
              <a:gd name="connsiteX97" fmla="*/ 5995064 w 6127519"/>
              <a:gd name="connsiteY97" fmla="*/ 6540791 h 6858000"/>
              <a:gd name="connsiteX98" fmla="*/ 6004510 w 6127519"/>
              <a:gd name="connsiteY98" fmla="*/ 6599256 h 6858000"/>
              <a:gd name="connsiteX99" fmla="*/ 5986207 w 6127519"/>
              <a:gd name="connsiteY99" fmla="*/ 6695855 h 6858000"/>
              <a:gd name="connsiteX100" fmla="*/ 5979428 w 6127519"/>
              <a:gd name="connsiteY100" fmla="*/ 6754678 h 6858000"/>
              <a:gd name="connsiteX101" fmla="*/ 5983398 w 6127519"/>
              <a:gd name="connsiteY101" fmla="*/ 6778641 h 6858000"/>
              <a:gd name="connsiteX102" fmla="*/ 5984543 w 6127519"/>
              <a:gd name="connsiteY102" fmla="*/ 6811016 h 6858000"/>
              <a:gd name="connsiteX103" fmla="*/ 5979671 w 6127519"/>
              <a:gd name="connsiteY103" fmla="*/ 6858000 h 6858000"/>
              <a:gd name="connsiteX104" fmla="*/ 0 w 6127519"/>
              <a:gd name="connsiteY104" fmla="*/ 6858000 h 6858000"/>
              <a:gd name="connsiteX105" fmla="*/ 0 w 6127519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07995 w 6127024"/>
              <a:gd name="connsiteY54" fmla="*/ 3781685 h 6858000"/>
              <a:gd name="connsiteX55" fmla="*/ 5768491 w 6127024"/>
              <a:gd name="connsiteY55" fmla="*/ 3914399 h 6858000"/>
              <a:gd name="connsiteX56" fmla="*/ 5793123 w 6127024"/>
              <a:gd name="connsiteY56" fmla="*/ 3969952 h 6858000"/>
              <a:gd name="connsiteX57" fmla="*/ 5808321 w 6127024"/>
              <a:gd name="connsiteY57" fmla="*/ 3988153 h 6858000"/>
              <a:gd name="connsiteX58" fmla="*/ 5825621 w 6127024"/>
              <a:gd name="connsiteY58" fmla="*/ 4015525 h 6858000"/>
              <a:gd name="connsiteX59" fmla="*/ 5860672 w 6127024"/>
              <a:gd name="connsiteY59" fmla="*/ 4061579 h 6858000"/>
              <a:gd name="connsiteX60" fmla="*/ 5872173 w 6127024"/>
              <a:gd name="connsiteY60" fmla="*/ 4088497 h 6858000"/>
              <a:gd name="connsiteX61" fmla="*/ 5894095 w 6127024"/>
              <a:gd name="connsiteY61" fmla="*/ 4128857 h 6858000"/>
              <a:gd name="connsiteX62" fmla="*/ 5903513 w 6127024"/>
              <a:gd name="connsiteY62" fmla="*/ 4187661 h 6858000"/>
              <a:gd name="connsiteX63" fmla="*/ 5917114 w 6127024"/>
              <a:gd name="connsiteY63" fmla="*/ 4213096 h 6858000"/>
              <a:gd name="connsiteX64" fmla="*/ 5924233 w 6127024"/>
              <a:gd name="connsiteY64" fmla="*/ 4242060 h 6858000"/>
              <a:gd name="connsiteX65" fmla="*/ 5928910 w 6127024"/>
              <a:gd name="connsiteY65" fmla="*/ 4300973 h 6858000"/>
              <a:gd name="connsiteX66" fmla="*/ 5939320 w 6127024"/>
              <a:gd name="connsiteY66" fmla="*/ 4340435 h 6858000"/>
              <a:gd name="connsiteX67" fmla="*/ 5946705 w 6127024"/>
              <a:gd name="connsiteY67" fmla="*/ 4428051 h 6858000"/>
              <a:gd name="connsiteX68" fmla="*/ 5949261 w 6127024"/>
              <a:gd name="connsiteY68" fmla="*/ 4449185 h 6858000"/>
              <a:gd name="connsiteX69" fmla="*/ 5968960 w 6127024"/>
              <a:gd name="connsiteY69" fmla="*/ 4482655 h 6858000"/>
              <a:gd name="connsiteX70" fmla="*/ 5980106 w 6127024"/>
              <a:gd name="connsiteY70" fmla="*/ 4585087 h 6858000"/>
              <a:gd name="connsiteX71" fmla="*/ 5998138 w 6127024"/>
              <a:gd name="connsiteY71" fmla="*/ 4697518 h 6858000"/>
              <a:gd name="connsiteX72" fmla="*/ 6007819 w 6127024"/>
              <a:gd name="connsiteY72" fmla="*/ 4858148 h 6858000"/>
              <a:gd name="connsiteX73" fmla="*/ 6007749 w 6127024"/>
              <a:gd name="connsiteY73" fmla="*/ 4964715 h 6858000"/>
              <a:gd name="connsiteX74" fmla="*/ 6005269 w 6127024"/>
              <a:gd name="connsiteY74" fmla="*/ 5150567 h 6858000"/>
              <a:gd name="connsiteX75" fmla="*/ 6001127 w 6127024"/>
              <a:gd name="connsiteY75" fmla="*/ 5164609 h 6858000"/>
              <a:gd name="connsiteX76" fmla="*/ 5998514 w 6127024"/>
              <a:gd name="connsiteY76" fmla="*/ 5189673 h 6858000"/>
              <a:gd name="connsiteX77" fmla="*/ 6018409 w 6127024"/>
              <a:gd name="connsiteY77" fmla="*/ 5227157 h 6858000"/>
              <a:gd name="connsiteX78" fmla="*/ 6036748 w 6127024"/>
              <a:gd name="connsiteY78" fmla="*/ 5322752 h 6858000"/>
              <a:gd name="connsiteX79" fmla="*/ 6036943 w 6127024"/>
              <a:gd name="connsiteY79" fmla="*/ 5329480 h 6858000"/>
              <a:gd name="connsiteX80" fmla="*/ 6037677 w 6127024"/>
              <a:gd name="connsiteY80" fmla="*/ 5354807 h 6858000"/>
              <a:gd name="connsiteX81" fmla="*/ 6039728 w 6127024"/>
              <a:gd name="connsiteY81" fmla="*/ 5359416 h 6858000"/>
              <a:gd name="connsiteX82" fmla="*/ 6053435 w 6127024"/>
              <a:gd name="connsiteY82" fmla="*/ 5387547 h 6858000"/>
              <a:gd name="connsiteX83" fmla="*/ 6065933 w 6127024"/>
              <a:gd name="connsiteY83" fmla="*/ 5443002 h 6858000"/>
              <a:gd name="connsiteX84" fmla="*/ 6068640 w 6127024"/>
              <a:gd name="connsiteY84" fmla="*/ 5474503 h 6858000"/>
              <a:gd name="connsiteX85" fmla="*/ 6080922 w 6127024"/>
              <a:gd name="connsiteY85" fmla="*/ 5561070 h 6858000"/>
              <a:gd name="connsiteX86" fmla="*/ 6096949 w 6127024"/>
              <a:gd name="connsiteY86" fmla="*/ 5648179 h 6858000"/>
              <a:gd name="connsiteX87" fmla="*/ 6121353 w 6127024"/>
              <a:gd name="connsiteY87" fmla="*/ 5721725 h 6858000"/>
              <a:gd name="connsiteX88" fmla="*/ 6109884 w 6127024"/>
              <a:gd name="connsiteY88" fmla="*/ 5721959 h 6858000"/>
              <a:gd name="connsiteX89" fmla="*/ 6127024 w 6127024"/>
              <a:gd name="connsiteY89" fmla="*/ 5786902 h 6858000"/>
              <a:gd name="connsiteX90" fmla="*/ 6115796 w 6127024"/>
              <a:gd name="connsiteY90" fmla="*/ 5862844 h 6858000"/>
              <a:gd name="connsiteX91" fmla="*/ 6102493 w 6127024"/>
              <a:gd name="connsiteY91" fmla="*/ 5928602 h 6858000"/>
              <a:gd name="connsiteX92" fmla="*/ 6056863 w 6127024"/>
              <a:gd name="connsiteY92" fmla="*/ 6000643 h 6858000"/>
              <a:gd name="connsiteX93" fmla="*/ 6045436 w 6127024"/>
              <a:gd name="connsiteY93" fmla="*/ 6124480 h 6858000"/>
              <a:gd name="connsiteX94" fmla="*/ 6030489 w 6127024"/>
              <a:gd name="connsiteY94" fmla="*/ 6317666 h 6858000"/>
              <a:gd name="connsiteX95" fmla="*/ 6007492 w 6127024"/>
              <a:gd name="connsiteY95" fmla="*/ 6440818 h 6858000"/>
              <a:gd name="connsiteX96" fmla="*/ 6009467 w 6127024"/>
              <a:gd name="connsiteY96" fmla="*/ 6487076 h 6858000"/>
              <a:gd name="connsiteX97" fmla="*/ 5995064 w 6127024"/>
              <a:gd name="connsiteY97" fmla="*/ 6540791 h 6858000"/>
              <a:gd name="connsiteX98" fmla="*/ 6004510 w 6127024"/>
              <a:gd name="connsiteY98" fmla="*/ 6599256 h 6858000"/>
              <a:gd name="connsiteX99" fmla="*/ 5986207 w 6127024"/>
              <a:gd name="connsiteY99" fmla="*/ 6695855 h 6858000"/>
              <a:gd name="connsiteX100" fmla="*/ 5979428 w 6127024"/>
              <a:gd name="connsiteY100" fmla="*/ 6754678 h 6858000"/>
              <a:gd name="connsiteX101" fmla="*/ 5983398 w 6127024"/>
              <a:gd name="connsiteY101" fmla="*/ 6778641 h 6858000"/>
              <a:gd name="connsiteX102" fmla="*/ 5984543 w 6127024"/>
              <a:gd name="connsiteY102" fmla="*/ 6811016 h 6858000"/>
              <a:gd name="connsiteX103" fmla="*/ 5979671 w 6127024"/>
              <a:gd name="connsiteY103" fmla="*/ 6858000 h 6858000"/>
              <a:gd name="connsiteX104" fmla="*/ 0 w 6127024"/>
              <a:gd name="connsiteY104" fmla="*/ 6858000 h 6858000"/>
              <a:gd name="connsiteX105" fmla="*/ 0 w 6127024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68491 w 6127024"/>
              <a:gd name="connsiteY54" fmla="*/ 3914399 h 6858000"/>
              <a:gd name="connsiteX55" fmla="*/ 5793123 w 6127024"/>
              <a:gd name="connsiteY55" fmla="*/ 3969952 h 6858000"/>
              <a:gd name="connsiteX56" fmla="*/ 5808321 w 6127024"/>
              <a:gd name="connsiteY56" fmla="*/ 3988153 h 6858000"/>
              <a:gd name="connsiteX57" fmla="*/ 5825621 w 6127024"/>
              <a:gd name="connsiteY57" fmla="*/ 4015525 h 6858000"/>
              <a:gd name="connsiteX58" fmla="*/ 5860672 w 6127024"/>
              <a:gd name="connsiteY58" fmla="*/ 4061579 h 6858000"/>
              <a:gd name="connsiteX59" fmla="*/ 5872173 w 6127024"/>
              <a:gd name="connsiteY59" fmla="*/ 4088497 h 6858000"/>
              <a:gd name="connsiteX60" fmla="*/ 5894095 w 6127024"/>
              <a:gd name="connsiteY60" fmla="*/ 4128857 h 6858000"/>
              <a:gd name="connsiteX61" fmla="*/ 5903513 w 6127024"/>
              <a:gd name="connsiteY61" fmla="*/ 4187661 h 6858000"/>
              <a:gd name="connsiteX62" fmla="*/ 5917114 w 6127024"/>
              <a:gd name="connsiteY62" fmla="*/ 4213096 h 6858000"/>
              <a:gd name="connsiteX63" fmla="*/ 5924233 w 6127024"/>
              <a:gd name="connsiteY63" fmla="*/ 4242060 h 6858000"/>
              <a:gd name="connsiteX64" fmla="*/ 5928910 w 6127024"/>
              <a:gd name="connsiteY64" fmla="*/ 4300973 h 6858000"/>
              <a:gd name="connsiteX65" fmla="*/ 5939320 w 6127024"/>
              <a:gd name="connsiteY65" fmla="*/ 4340435 h 6858000"/>
              <a:gd name="connsiteX66" fmla="*/ 5946705 w 6127024"/>
              <a:gd name="connsiteY66" fmla="*/ 4428051 h 6858000"/>
              <a:gd name="connsiteX67" fmla="*/ 5949261 w 6127024"/>
              <a:gd name="connsiteY67" fmla="*/ 4449185 h 6858000"/>
              <a:gd name="connsiteX68" fmla="*/ 5968960 w 6127024"/>
              <a:gd name="connsiteY68" fmla="*/ 4482655 h 6858000"/>
              <a:gd name="connsiteX69" fmla="*/ 5980106 w 6127024"/>
              <a:gd name="connsiteY69" fmla="*/ 4585087 h 6858000"/>
              <a:gd name="connsiteX70" fmla="*/ 5998138 w 6127024"/>
              <a:gd name="connsiteY70" fmla="*/ 4697518 h 6858000"/>
              <a:gd name="connsiteX71" fmla="*/ 6007819 w 6127024"/>
              <a:gd name="connsiteY71" fmla="*/ 4858148 h 6858000"/>
              <a:gd name="connsiteX72" fmla="*/ 6007749 w 6127024"/>
              <a:gd name="connsiteY72" fmla="*/ 4964715 h 6858000"/>
              <a:gd name="connsiteX73" fmla="*/ 6005269 w 6127024"/>
              <a:gd name="connsiteY73" fmla="*/ 5150567 h 6858000"/>
              <a:gd name="connsiteX74" fmla="*/ 6001127 w 6127024"/>
              <a:gd name="connsiteY74" fmla="*/ 5164609 h 6858000"/>
              <a:gd name="connsiteX75" fmla="*/ 5998514 w 6127024"/>
              <a:gd name="connsiteY75" fmla="*/ 5189673 h 6858000"/>
              <a:gd name="connsiteX76" fmla="*/ 6018409 w 6127024"/>
              <a:gd name="connsiteY76" fmla="*/ 5227157 h 6858000"/>
              <a:gd name="connsiteX77" fmla="*/ 6036748 w 6127024"/>
              <a:gd name="connsiteY77" fmla="*/ 5322752 h 6858000"/>
              <a:gd name="connsiteX78" fmla="*/ 6036943 w 6127024"/>
              <a:gd name="connsiteY78" fmla="*/ 5329480 h 6858000"/>
              <a:gd name="connsiteX79" fmla="*/ 6037677 w 6127024"/>
              <a:gd name="connsiteY79" fmla="*/ 5354807 h 6858000"/>
              <a:gd name="connsiteX80" fmla="*/ 6039728 w 6127024"/>
              <a:gd name="connsiteY80" fmla="*/ 5359416 h 6858000"/>
              <a:gd name="connsiteX81" fmla="*/ 6053435 w 6127024"/>
              <a:gd name="connsiteY81" fmla="*/ 5387547 h 6858000"/>
              <a:gd name="connsiteX82" fmla="*/ 6065933 w 6127024"/>
              <a:gd name="connsiteY82" fmla="*/ 5443002 h 6858000"/>
              <a:gd name="connsiteX83" fmla="*/ 6068640 w 6127024"/>
              <a:gd name="connsiteY83" fmla="*/ 5474503 h 6858000"/>
              <a:gd name="connsiteX84" fmla="*/ 6080922 w 6127024"/>
              <a:gd name="connsiteY84" fmla="*/ 5561070 h 6858000"/>
              <a:gd name="connsiteX85" fmla="*/ 6096949 w 6127024"/>
              <a:gd name="connsiteY85" fmla="*/ 5648179 h 6858000"/>
              <a:gd name="connsiteX86" fmla="*/ 6121353 w 6127024"/>
              <a:gd name="connsiteY86" fmla="*/ 5721725 h 6858000"/>
              <a:gd name="connsiteX87" fmla="*/ 6109884 w 6127024"/>
              <a:gd name="connsiteY87" fmla="*/ 5721959 h 6858000"/>
              <a:gd name="connsiteX88" fmla="*/ 6127024 w 6127024"/>
              <a:gd name="connsiteY88" fmla="*/ 5786902 h 6858000"/>
              <a:gd name="connsiteX89" fmla="*/ 6115796 w 6127024"/>
              <a:gd name="connsiteY89" fmla="*/ 5862844 h 6858000"/>
              <a:gd name="connsiteX90" fmla="*/ 6102493 w 6127024"/>
              <a:gd name="connsiteY90" fmla="*/ 5928602 h 6858000"/>
              <a:gd name="connsiteX91" fmla="*/ 6056863 w 6127024"/>
              <a:gd name="connsiteY91" fmla="*/ 6000643 h 6858000"/>
              <a:gd name="connsiteX92" fmla="*/ 6045436 w 6127024"/>
              <a:gd name="connsiteY92" fmla="*/ 6124480 h 6858000"/>
              <a:gd name="connsiteX93" fmla="*/ 6030489 w 6127024"/>
              <a:gd name="connsiteY93" fmla="*/ 6317666 h 6858000"/>
              <a:gd name="connsiteX94" fmla="*/ 6007492 w 6127024"/>
              <a:gd name="connsiteY94" fmla="*/ 6440818 h 6858000"/>
              <a:gd name="connsiteX95" fmla="*/ 6009467 w 6127024"/>
              <a:gd name="connsiteY95" fmla="*/ 6487076 h 6858000"/>
              <a:gd name="connsiteX96" fmla="*/ 5995064 w 6127024"/>
              <a:gd name="connsiteY96" fmla="*/ 6540791 h 6858000"/>
              <a:gd name="connsiteX97" fmla="*/ 6004510 w 6127024"/>
              <a:gd name="connsiteY97" fmla="*/ 6599256 h 6858000"/>
              <a:gd name="connsiteX98" fmla="*/ 5986207 w 6127024"/>
              <a:gd name="connsiteY98" fmla="*/ 6695855 h 6858000"/>
              <a:gd name="connsiteX99" fmla="*/ 5979428 w 6127024"/>
              <a:gd name="connsiteY99" fmla="*/ 6754678 h 6858000"/>
              <a:gd name="connsiteX100" fmla="*/ 5983398 w 6127024"/>
              <a:gd name="connsiteY100" fmla="*/ 6778641 h 6858000"/>
              <a:gd name="connsiteX101" fmla="*/ 5984543 w 6127024"/>
              <a:gd name="connsiteY101" fmla="*/ 6811016 h 6858000"/>
              <a:gd name="connsiteX102" fmla="*/ 5979671 w 6127024"/>
              <a:gd name="connsiteY102" fmla="*/ 6858000 h 6858000"/>
              <a:gd name="connsiteX103" fmla="*/ 0 w 6127024"/>
              <a:gd name="connsiteY103" fmla="*/ 6858000 h 6858000"/>
              <a:gd name="connsiteX104" fmla="*/ 0 w 6127024"/>
              <a:gd name="connsiteY10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8377 w 6127024"/>
              <a:gd name="connsiteY47" fmla="*/ 3588431 h 6858000"/>
              <a:gd name="connsiteX48" fmla="*/ 5612155 w 6127024"/>
              <a:gd name="connsiteY48" fmla="*/ 3589869 h 6858000"/>
              <a:gd name="connsiteX49" fmla="*/ 5620843 w 6127024"/>
              <a:gd name="connsiteY49" fmla="*/ 3606745 h 6858000"/>
              <a:gd name="connsiteX50" fmla="*/ 5655472 w 6127024"/>
              <a:gd name="connsiteY50" fmla="*/ 3678877 h 6858000"/>
              <a:gd name="connsiteX51" fmla="*/ 5683015 w 6127024"/>
              <a:gd name="connsiteY51" fmla="*/ 3762025 h 6858000"/>
              <a:gd name="connsiteX52" fmla="*/ 5696643 w 6127024"/>
              <a:gd name="connsiteY52" fmla="*/ 3773888 h 6858000"/>
              <a:gd name="connsiteX53" fmla="*/ 5768491 w 6127024"/>
              <a:gd name="connsiteY53" fmla="*/ 3914399 h 6858000"/>
              <a:gd name="connsiteX54" fmla="*/ 5793123 w 6127024"/>
              <a:gd name="connsiteY54" fmla="*/ 3969952 h 6858000"/>
              <a:gd name="connsiteX55" fmla="*/ 5808321 w 6127024"/>
              <a:gd name="connsiteY55" fmla="*/ 3988153 h 6858000"/>
              <a:gd name="connsiteX56" fmla="*/ 5825621 w 6127024"/>
              <a:gd name="connsiteY56" fmla="*/ 4015525 h 6858000"/>
              <a:gd name="connsiteX57" fmla="*/ 5860672 w 6127024"/>
              <a:gd name="connsiteY57" fmla="*/ 4061579 h 6858000"/>
              <a:gd name="connsiteX58" fmla="*/ 5872173 w 6127024"/>
              <a:gd name="connsiteY58" fmla="*/ 4088497 h 6858000"/>
              <a:gd name="connsiteX59" fmla="*/ 5894095 w 6127024"/>
              <a:gd name="connsiteY59" fmla="*/ 4128857 h 6858000"/>
              <a:gd name="connsiteX60" fmla="*/ 5903513 w 6127024"/>
              <a:gd name="connsiteY60" fmla="*/ 4187661 h 6858000"/>
              <a:gd name="connsiteX61" fmla="*/ 5917114 w 6127024"/>
              <a:gd name="connsiteY61" fmla="*/ 4213096 h 6858000"/>
              <a:gd name="connsiteX62" fmla="*/ 5924233 w 6127024"/>
              <a:gd name="connsiteY62" fmla="*/ 4242060 h 6858000"/>
              <a:gd name="connsiteX63" fmla="*/ 5928910 w 6127024"/>
              <a:gd name="connsiteY63" fmla="*/ 4300973 h 6858000"/>
              <a:gd name="connsiteX64" fmla="*/ 5939320 w 6127024"/>
              <a:gd name="connsiteY64" fmla="*/ 4340435 h 6858000"/>
              <a:gd name="connsiteX65" fmla="*/ 5946705 w 6127024"/>
              <a:gd name="connsiteY65" fmla="*/ 4428051 h 6858000"/>
              <a:gd name="connsiteX66" fmla="*/ 5949261 w 6127024"/>
              <a:gd name="connsiteY66" fmla="*/ 4449185 h 6858000"/>
              <a:gd name="connsiteX67" fmla="*/ 5968960 w 6127024"/>
              <a:gd name="connsiteY67" fmla="*/ 4482655 h 6858000"/>
              <a:gd name="connsiteX68" fmla="*/ 5980106 w 6127024"/>
              <a:gd name="connsiteY68" fmla="*/ 4585087 h 6858000"/>
              <a:gd name="connsiteX69" fmla="*/ 5998138 w 6127024"/>
              <a:gd name="connsiteY69" fmla="*/ 4697518 h 6858000"/>
              <a:gd name="connsiteX70" fmla="*/ 6007819 w 6127024"/>
              <a:gd name="connsiteY70" fmla="*/ 4858148 h 6858000"/>
              <a:gd name="connsiteX71" fmla="*/ 6007749 w 6127024"/>
              <a:gd name="connsiteY71" fmla="*/ 4964715 h 6858000"/>
              <a:gd name="connsiteX72" fmla="*/ 6005269 w 6127024"/>
              <a:gd name="connsiteY72" fmla="*/ 5150567 h 6858000"/>
              <a:gd name="connsiteX73" fmla="*/ 6001127 w 6127024"/>
              <a:gd name="connsiteY73" fmla="*/ 5164609 h 6858000"/>
              <a:gd name="connsiteX74" fmla="*/ 5998514 w 6127024"/>
              <a:gd name="connsiteY74" fmla="*/ 5189673 h 6858000"/>
              <a:gd name="connsiteX75" fmla="*/ 6018409 w 6127024"/>
              <a:gd name="connsiteY75" fmla="*/ 5227157 h 6858000"/>
              <a:gd name="connsiteX76" fmla="*/ 6036748 w 6127024"/>
              <a:gd name="connsiteY76" fmla="*/ 5322752 h 6858000"/>
              <a:gd name="connsiteX77" fmla="*/ 6036943 w 6127024"/>
              <a:gd name="connsiteY77" fmla="*/ 5329480 h 6858000"/>
              <a:gd name="connsiteX78" fmla="*/ 6037677 w 6127024"/>
              <a:gd name="connsiteY78" fmla="*/ 5354807 h 6858000"/>
              <a:gd name="connsiteX79" fmla="*/ 6039728 w 6127024"/>
              <a:gd name="connsiteY79" fmla="*/ 5359416 h 6858000"/>
              <a:gd name="connsiteX80" fmla="*/ 6053435 w 6127024"/>
              <a:gd name="connsiteY80" fmla="*/ 5387547 h 6858000"/>
              <a:gd name="connsiteX81" fmla="*/ 6065933 w 6127024"/>
              <a:gd name="connsiteY81" fmla="*/ 5443002 h 6858000"/>
              <a:gd name="connsiteX82" fmla="*/ 6068640 w 6127024"/>
              <a:gd name="connsiteY82" fmla="*/ 5474503 h 6858000"/>
              <a:gd name="connsiteX83" fmla="*/ 6080922 w 6127024"/>
              <a:gd name="connsiteY83" fmla="*/ 5561070 h 6858000"/>
              <a:gd name="connsiteX84" fmla="*/ 6096949 w 6127024"/>
              <a:gd name="connsiteY84" fmla="*/ 5648179 h 6858000"/>
              <a:gd name="connsiteX85" fmla="*/ 6121353 w 6127024"/>
              <a:gd name="connsiteY85" fmla="*/ 5721725 h 6858000"/>
              <a:gd name="connsiteX86" fmla="*/ 6109884 w 6127024"/>
              <a:gd name="connsiteY86" fmla="*/ 5721959 h 6858000"/>
              <a:gd name="connsiteX87" fmla="*/ 6127024 w 6127024"/>
              <a:gd name="connsiteY87" fmla="*/ 5786902 h 6858000"/>
              <a:gd name="connsiteX88" fmla="*/ 6115796 w 6127024"/>
              <a:gd name="connsiteY88" fmla="*/ 5862844 h 6858000"/>
              <a:gd name="connsiteX89" fmla="*/ 6102493 w 6127024"/>
              <a:gd name="connsiteY89" fmla="*/ 5928602 h 6858000"/>
              <a:gd name="connsiteX90" fmla="*/ 6056863 w 6127024"/>
              <a:gd name="connsiteY90" fmla="*/ 6000643 h 6858000"/>
              <a:gd name="connsiteX91" fmla="*/ 6045436 w 6127024"/>
              <a:gd name="connsiteY91" fmla="*/ 6124480 h 6858000"/>
              <a:gd name="connsiteX92" fmla="*/ 6030489 w 6127024"/>
              <a:gd name="connsiteY92" fmla="*/ 6317666 h 6858000"/>
              <a:gd name="connsiteX93" fmla="*/ 6007492 w 6127024"/>
              <a:gd name="connsiteY93" fmla="*/ 6440818 h 6858000"/>
              <a:gd name="connsiteX94" fmla="*/ 6009467 w 6127024"/>
              <a:gd name="connsiteY94" fmla="*/ 6487076 h 6858000"/>
              <a:gd name="connsiteX95" fmla="*/ 5995064 w 6127024"/>
              <a:gd name="connsiteY95" fmla="*/ 6540791 h 6858000"/>
              <a:gd name="connsiteX96" fmla="*/ 6004510 w 6127024"/>
              <a:gd name="connsiteY96" fmla="*/ 6599256 h 6858000"/>
              <a:gd name="connsiteX97" fmla="*/ 5986207 w 6127024"/>
              <a:gd name="connsiteY97" fmla="*/ 6695855 h 6858000"/>
              <a:gd name="connsiteX98" fmla="*/ 5979428 w 6127024"/>
              <a:gd name="connsiteY98" fmla="*/ 6754678 h 6858000"/>
              <a:gd name="connsiteX99" fmla="*/ 5983398 w 6127024"/>
              <a:gd name="connsiteY99" fmla="*/ 6778641 h 6858000"/>
              <a:gd name="connsiteX100" fmla="*/ 5984543 w 6127024"/>
              <a:gd name="connsiteY100" fmla="*/ 6811016 h 6858000"/>
              <a:gd name="connsiteX101" fmla="*/ 5979671 w 6127024"/>
              <a:gd name="connsiteY101" fmla="*/ 6858000 h 6858000"/>
              <a:gd name="connsiteX102" fmla="*/ 0 w 6127024"/>
              <a:gd name="connsiteY102" fmla="*/ 6858000 h 6858000"/>
              <a:gd name="connsiteX103" fmla="*/ 0 w 6127024"/>
              <a:gd name="connsiteY10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193495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20843 w 6127024"/>
              <a:gd name="connsiteY46" fmla="*/ 3606745 h 6858000"/>
              <a:gd name="connsiteX47" fmla="*/ 5655472 w 6127024"/>
              <a:gd name="connsiteY47" fmla="*/ 3678877 h 6858000"/>
              <a:gd name="connsiteX48" fmla="*/ 5683015 w 6127024"/>
              <a:gd name="connsiteY48" fmla="*/ 3762025 h 6858000"/>
              <a:gd name="connsiteX49" fmla="*/ 5696643 w 6127024"/>
              <a:gd name="connsiteY49" fmla="*/ 3773888 h 6858000"/>
              <a:gd name="connsiteX50" fmla="*/ 5768491 w 6127024"/>
              <a:gd name="connsiteY50" fmla="*/ 3914399 h 6858000"/>
              <a:gd name="connsiteX51" fmla="*/ 5793123 w 6127024"/>
              <a:gd name="connsiteY51" fmla="*/ 3969952 h 6858000"/>
              <a:gd name="connsiteX52" fmla="*/ 5808321 w 6127024"/>
              <a:gd name="connsiteY52" fmla="*/ 3988153 h 6858000"/>
              <a:gd name="connsiteX53" fmla="*/ 5825621 w 6127024"/>
              <a:gd name="connsiteY53" fmla="*/ 4015525 h 6858000"/>
              <a:gd name="connsiteX54" fmla="*/ 5860672 w 6127024"/>
              <a:gd name="connsiteY54" fmla="*/ 4061579 h 6858000"/>
              <a:gd name="connsiteX55" fmla="*/ 5872173 w 6127024"/>
              <a:gd name="connsiteY55" fmla="*/ 4088497 h 6858000"/>
              <a:gd name="connsiteX56" fmla="*/ 5894095 w 6127024"/>
              <a:gd name="connsiteY56" fmla="*/ 4128857 h 6858000"/>
              <a:gd name="connsiteX57" fmla="*/ 5903513 w 6127024"/>
              <a:gd name="connsiteY57" fmla="*/ 4187661 h 6858000"/>
              <a:gd name="connsiteX58" fmla="*/ 5917114 w 6127024"/>
              <a:gd name="connsiteY58" fmla="*/ 4213096 h 6858000"/>
              <a:gd name="connsiteX59" fmla="*/ 5924233 w 6127024"/>
              <a:gd name="connsiteY59" fmla="*/ 4242060 h 6858000"/>
              <a:gd name="connsiteX60" fmla="*/ 5928910 w 6127024"/>
              <a:gd name="connsiteY60" fmla="*/ 4300973 h 6858000"/>
              <a:gd name="connsiteX61" fmla="*/ 5939320 w 6127024"/>
              <a:gd name="connsiteY61" fmla="*/ 4340435 h 6858000"/>
              <a:gd name="connsiteX62" fmla="*/ 5946705 w 6127024"/>
              <a:gd name="connsiteY62" fmla="*/ 4428051 h 6858000"/>
              <a:gd name="connsiteX63" fmla="*/ 5949261 w 6127024"/>
              <a:gd name="connsiteY63" fmla="*/ 4449185 h 6858000"/>
              <a:gd name="connsiteX64" fmla="*/ 5968960 w 6127024"/>
              <a:gd name="connsiteY64" fmla="*/ 4482655 h 6858000"/>
              <a:gd name="connsiteX65" fmla="*/ 5998138 w 6127024"/>
              <a:gd name="connsiteY65" fmla="*/ 4697518 h 6858000"/>
              <a:gd name="connsiteX66" fmla="*/ 6007819 w 6127024"/>
              <a:gd name="connsiteY66" fmla="*/ 4858148 h 6858000"/>
              <a:gd name="connsiteX67" fmla="*/ 6007749 w 6127024"/>
              <a:gd name="connsiteY67" fmla="*/ 4964715 h 6858000"/>
              <a:gd name="connsiteX68" fmla="*/ 6005269 w 6127024"/>
              <a:gd name="connsiteY68" fmla="*/ 5150567 h 6858000"/>
              <a:gd name="connsiteX69" fmla="*/ 6001127 w 6127024"/>
              <a:gd name="connsiteY69" fmla="*/ 5164609 h 6858000"/>
              <a:gd name="connsiteX70" fmla="*/ 5998514 w 6127024"/>
              <a:gd name="connsiteY70" fmla="*/ 5189673 h 6858000"/>
              <a:gd name="connsiteX71" fmla="*/ 6018409 w 6127024"/>
              <a:gd name="connsiteY71" fmla="*/ 5227157 h 6858000"/>
              <a:gd name="connsiteX72" fmla="*/ 6036748 w 6127024"/>
              <a:gd name="connsiteY72" fmla="*/ 5322752 h 6858000"/>
              <a:gd name="connsiteX73" fmla="*/ 6036943 w 6127024"/>
              <a:gd name="connsiteY73" fmla="*/ 5329480 h 6858000"/>
              <a:gd name="connsiteX74" fmla="*/ 6037677 w 6127024"/>
              <a:gd name="connsiteY74" fmla="*/ 5354807 h 6858000"/>
              <a:gd name="connsiteX75" fmla="*/ 6039728 w 6127024"/>
              <a:gd name="connsiteY75" fmla="*/ 5359416 h 6858000"/>
              <a:gd name="connsiteX76" fmla="*/ 6053435 w 6127024"/>
              <a:gd name="connsiteY76" fmla="*/ 5387547 h 6858000"/>
              <a:gd name="connsiteX77" fmla="*/ 6065933 w 6127024"/>
              <a:gd name="connsiteY77" fmla="*/ 5443002 h 6858000"/>
              <a:gd name="connsiteX78" fmla="*/ 6068640 w 6127024"/>
              <a:gd name="connsiteY78" fmla="*/ 5474503 h 6858000"/>
              <a:gd name="connsiteX79" fmla="*/ 6080922 w 6127024"/>
              <a:gd name="connsiteY79" fmla="*/ 5561070 h 6858000"/>
              <a:gd name="connsiteX80" fmla="*/ 6096949 w 6127024"/>
              <a:gd name="connsiteY80" fmla="*/ 5648179 h 6858000"/>
              <a:gd name="connsiteX81" fmla="*/ 6121353 w 6127024"/>
              <a:gd name="connsiteY81" fmla="*/ 5721725 h 6858000"/>
              <a:gd name="connsiteX82" fmla="*/ 6109884 w 6127024"/>
              <a:gd name="connsiteY82" fmla="*/ 5721959 h 6858000"/>
              <a:gd name="connsiteX83" fmla="*/ 6127024 w 6127024"/>
              <a:gd name="connsiteY83" fmla="*/ 5786902 h 6858000"/>
              <a:gd name="connsiteX84" fmla="*/ 6115796 w 6127024"/>
              <a:gd name="connsiteY84" fmla="*/ 5862844 h 6858000"/>
              <a:gd name="connsiteX85" fmla="*/ 6102493 w 6127024"/>
              <a:gd name="connsiteY85" fmla="*/ 5928602 h 6858000"/>
              <a:gd name="connsiteX86" fmla="*/ 6056863 w 6127024"/>
              <a:gd name="connsiteY86" fmla="*/ 6000643 h 6858000"/>
              <a:gd name="connsiteX87" fmla="*/ 6045436 w 6127024"/>
              <a:gd name="connsiteY87" fmla="*/ 6124480 h 6858000"/>
              <a:gd name="connsiteX88" fmla="*/ 6030489 w 6127024"/>
              <a:gd name="connsiteY88" fmla="*/ 6317666 h 6858000"/>
              <a:gd name="connsiteX89" fmla="*/ 6007492 w 6127024"/>
              <a:gd name="connsiteY89" fmla="*/ 6440818 h 6858000"/>
              <a:gd name="connsiteX90" fmla="*/ 6009467 w 6127024"/>
              <a:gd name="connsiteY90" fmla="*/ 6487076 h 6858000"/>
              <a:gd name="connsiteX91" fmla="*/ 5995064 w 6127024"/>
              <a:gd name="connsiteY91" fmla="*/ 6540791 h 6858000"/>
              <a:gd name="connsiteX92" fmla="*/ 6004510 w 6127024"/>
              <a:gd name="connsiteY92" fmla="*/ 6599256 h 6858000"/>
              <a:gd name="connsiteX93" fmla="*/ 5986207 w 6127024"/>
              <a:gd name="connsiteY93" fmla="*/ 6695855 h 6858000"/>
              <a:gd name="connsiteX94" fmla="*/ 5979428 w 6127024"/>
              <a:gd name="connsiteY94" fmla="*/ 6754678 h 6858000"/>
              <a:gd name="connsiteX95" fmla="*/ 5983398 w 6127024"/>
              <a:gd name="connsiteY95" fmla="*/ 6778641 h 6858000"/>
              <a:gd name="connsiteX96" fmla="*/ 5984543 w 6127024"/>
              <a:gd name="connsiteY96" fmla="*/ 6811016 h 6858000"/>
              <a:gd name="connsiteX97" fmla="*/ 5979671 w 6127024"/>
              <a:gd name="connsiteY97" fmla="*/ 6858000 h 6858000"/>
              <a:gd name="connsiteX98" fmla="*/ 0 w 6127024"/>
              <a:gd name="connsiteY98" fmla="*/ 6858000 h 6858000"/>
              <a:gd name="connsiteX99" fmla="*/ 0 w 6127024"/>
              <a:gd name="connsiteY9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55472 w 6127024"/>
              <a:gd name="connsiteY46" fmla="*/ 3678877 h 6858000"/>
              <a:gd name="connsiteX47" fmla="*/ 5683015 w 6127024"/>
              <a:gd name="connsiteY47" fmla="*/ 3762025 h 6858000"/>
              <a:gd name="connsiteX48" fmla="*/ 5696643 w 6127024"/>
              <a:gd name="connsiteY48" fmla="*/ 3773888 h 6858000"/>
              <a:gd name="connsiteX49" fmla="*/ 5768491 w 6127024"/>
              <a:gd name="connsiteY49" fmla="*/ 3914399 h 6858000"/>
              <a:gd name="connsiteX50" fmla="*/ 5793123 w 6127024"/>
              <a:gd name="connsiteY50" fmla="*/ 3969952 h 6858000"/>
              <a:gd name="connsiteX51" fmla="*/ 5808321 w 6127024"/>
              <a:gd name="connsiteY51" fmla="*/ 3988153 h 6858000"/>
              <a:gd name="connsiteX52" fmla="*/ 5825621 w 6127024"/>
              <a:gd name="connsiteY52" fmla="*/ 4015525 h 6858000"/>
              <a:gd name="connsiteX53" fmla="*/ 5860672 w 6127024"/>
              <a:gd name="connsiteY53" fmla="*/ 4061579 h 6858000"/>
              <a:gd name="connsiteX54" fmla="*/ 5872173 w 6127024"/>
              <a:gd name="connsiteY54" fmla="*/ 4088497 h 6858000"/>
              <a:gd name="connsiteX55" fmla="*/ 5894095 w 6127024"/>
              <a:gd name="connsiteY55" fmla="*/ 4128857 h 6858000"/>
              <a:gd name="connsiteX56" fmla="*/ 5903513 w 6127024"/>
              <a:gd name="connsiteY56" fmla="*/ 4187661 h 6858000"/>
              <a:gd name="connsiteX57" fmla="*/ 5917114 w 6127024"/>
              <a:gd name="connsiteY57" fmla="*/ 4213096 h 6858000"/>
              <a:gd name="connsiteX58" fmla="*/ 5924233 w 6127024"/>
              <a:gd name="connsiteY58" fmla="*/ 4242060 h 6858000"/>
              <a:gd name="connsiteX59" fmla="*/ 5928910 w 6127024"/>
              <a:gd name="connsiteY59" fmla="*/ 4300973 h 6858000"/>
              <a:gd name="connsiteX60" fmla="*/ 5939320 w 6127024"/>
              <a:gd name="connsiteY60" fmla="*/ 4340435 h 6858000"/>
              <a:gd name="connsiteX61" fmla="*/ 5946705 w 6127024"/>
              <a:gd name="connsiteY61" fmla="*/ 4428051 h 6858000"/>
              <a:gd name="connsiteX62" fmla="*/ 5949261 w 6127024"/>
              <a:gd name="connsiteY62" fmla="*/ 4449185 h 6858000"/>
              <a:gd name="connsiteX63" fmla="*/ 5968960 w 6127024"/>
              <a:gd name="connsiteY63" fmla="*/ 4482655 h 6858000"/>
              <a:gd name="connsiteX64" fmla="*/ 5998138 w 6127024"/>
              <a:gd name="connsiteY64" fmla="*/ 4697518 h 6858000"/>
              <a:gd name="connsiteX65" fmla="*/ 6007819 w 6127024"/>
              <a:gd name="connsiteY65" fmla="*/ 4858148 h 6858000"/>
              <a:gd name="connsiteX66" fmla="*/ 6007749 w 6127024"/>
              <a:gd name="connsiteY66" fmla="*/ 4964715 h 6858000"/>
              <a:gd name="connsiteX67" fmla="*/ 6005269 w 6127024"/>
              <a:gd name="connsiteY67" fmla="*/ 5150567 h 6858000"/>
              <a:gd name="connsiteX68" fmla="*/ 6001127 w 6127024"/>
              <a:gd name="connsiteY68" fmla="*/ 5164609 h 6858000"/>
              <a:gd name="connsiteX69" fmla="*/ 5998514 w 6127024"/>
              <a:gd name="connsiteY69" fmla="*/ 5189673 h 6858000"/>
              <a:gd name="connsiteX70" fmla="*/ 6018409 w 6127024"/>
              <a:gd name="connsiteY70" fmla="*/ 5227157 h 6858000"/>
              <a:gd name="connsiteX71" fmla="*/ 6036748 w 6127024"/>
              <a:gd name="connsiteY71" fmla="*/ 5322752 h 6858000"/>
              <a:gd name="connsiteX72" fmla="*/ 6036943 w 6127024"/>
              <a:gd name="connsiteY72" fmla="*/ 5329480 h 6858000"/>
              <a:gd name="connsiteX73" fmla="*/ 6037677 w 6127024"/>
              <a:gd name="connsiteY73" fmla="*/ 5354807 h 6858000"/>
              <a:gd name="connsiteX74" fmla="*/ 6039728 w 6127024"/>
              <a:gd name="connsiteY74" fmla="*/ 5359416 h 6858000"/>
              <a:gd name="connsiteX75" fmla="*/ 6053435 w 6127024"/>
              <a:gd name="connsiteY75" fmla="*/ 5387547 h 6858000"/>
              <a:gd name="connsiteX76" fmla="*/ 6065933 w 6127024"/>
              <a:gd name="connsiteY76" fmla="*/ 5443002 h 6858000"/>
              <a:gd name="connsiteX77" fmla="*/ 6068640 w 6127024"/>
              <a:gd name="connsiteY77" fmla="*/ 5474503 h 6858000"/>
              <a:gd name="connsiteX78" fmla="*/ 6080922 w 6127024"/>
              <a:gd name="connsiteY78" fmla="*/ 5561070 h 6858000"/>
              <a:gd name="connsiteX79" fmla="*/ 6096949 w 6127024"/>
              <a:gd name="connsiteY79" fmla="*/ 5648179 h 6858000"/>
              <a:gd name="connsiteX80" fmla="*/ 6121353 w 6127024"/>
              <a:gd name="connsiteY80" fmla="*/ 5721725 h 6858000"/>
              <a:gd name="connsiteX81" fmla="*/ 6109884 w 6127024"/>
              <a:gd name="connsiteY81" fmla="*/ 5721959 h 6858000"/>
              <a:gd name="connsiteX82" fmla="*/ 6127024 w 6127024"/>
              <a:gd name="connsiteY82" fmla="*/ 5786902 h 6858000"/>
              <a:gd name="connsiteX83" fmla="*/ 6115796 w 6127024"/>
              <a:gd name="connsiteY83" fmla="*/ 5862844 h 6858000"/>
              <a:gd name="connsiteX84" fmla="*/ 6102493 w 6127024"/>
              <a:gd name="connsiteY84" fmla="*/ 5928602 h 6858000"/>
              <a:gd name="connsiteX85" fmla="*/ 6056863 w 6127024"/>
              <a:gd name="connsiteY85" fmla="*/ 6000643 h 6858000"/>
              <a:gd name="connsiteX86" fmla="*/ 6045436 w 6127024"/>
              <a:gd name="connsiteY86" fmla="*/ 6124480 h 6858000"/>
              <a:gd name="connsiteX87" fmla="*/ 6030489 w 6127024"/>
              <a:gd name="connsiteY87" fmla="*/ 6317666 h 6858000"/>
              <a:gd name="connsiteX88" fmla="*/ 6007492 w 6127024"/>
              <a:gd name="connsiteY88" fmla="*/ 6440818 h 6858000"/>
              <a:gd name="connsiteX89" fmla="*/ 6009467 w 6127024"/>
              <a:gd name="connsiteY89" fmla="*/ 6487076 h 6858000"/>
              <a:gd name="connsiteX90" fmla="*/ 5995064 w 6127024"/>
              <a:gd name="connsiteY90" fmla="*/ 6540791 h 6858000"/>
              <a:gd name="connsiteX91" fmla="*/ 6004510 w 6127024"/>
              <a:gd name="connsiteY91" fmla="*/ 6599256 h 6858000"/>
              <a:gd name="connsiteX92" fmla="*/ 5986207 w 6127024"/>
              <a:gd name="connsiteY92" fmla="*/ 6695855 h 6858000"/>
              <a:gd name="connsiteX93" fmla="*/ 5979428 w 6127024"/>
              <a:gd name="connsiteY93" fmla="*/ 6754678 h 6858000"/>
              <a:gd name="connsiteX94" fmla="*/ 5983398 w 6127024"/>
              <a:gd name="connsiteY94" fmla="*/ 6778641 h 6858000"/>
              <a:gd name="connsiteX95" fmla="*/ 5984543 w 6127024"/>
              <a:gd name="connsiteY95" fmla="*/ 6811016 h 6858000"/>
              <a:gd name="connsiteX96" fmla="*/ 5979671 w 6127024"/>
              <a:gd name="connsiteY96" fmla="*/ 6858000 h 6858000"/>
              <a:gd name="connsiteX97" fmla="*/ 0 w 6127024"/>
              <a:gd name="connsiteY97" fmla="*/ 6858000 h 6858000"/>
              <a:gd name="connsiteX98" fmla="*/ 0 w 6127024"/>
              <a:gd name="connsiteY98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39320 w 6127024"/>
              <a:gd name="connsiteY59" fmla="*/ 4340435 h 6858000"/>
              <a:gd name="connsiteX60" fmla="*/ 5946705 w 6127024"/>
              <a:gd name="connsiteY60" fmla="*/ 4428051 h 6858000"/>
              <a:gd name="connsiteX61" fmla="*/ 5949261 w 6127024"/>
              <a:gd name="connsiteY61" fmla="*/ 4449185 h 6858000"/>
              <a:gd name="connsiteX62" fmla="*/ 5968960 w 6127024"/>
              <a:gd name="connsiteY62" fmla="*/ 4482655 h 6858000"/>
              <a:gd name="connsiteX63" fmla="*/ 5998138 w 6127024"/>
              <a:gd name="connsiteY63" fmla="*/ 4697518 h 6858000"/>
              <a:gd name="connsiteX64" fmla="*/ 6007819 w 6127024"/>
              <a:gd name="connsiteY64" fmla="*/ 4858148 h 6858000"/>
              <a:gd name="connsiteX65" fmla="*/ 6007749 w 6127024"/>
              <a:gd name="connsiteY65" fmla="*/ 4964715 h 6858000"/>
              <a:gd name="connsiteX66" fmla="*/ 6005269 w 6127024"/>
              <a:gd name="connsiteY66" fmla="*/ 5150567 h 6858000"/>
              <a:gd name="connsiteX67" fmla="*/ 6001127 w 6127024"/>
              <a:gd name="connsiteY67" fmla="*/ 5164609 h 6858000"/>
              <a:gd name="connsiteX68" fmla="*/ 5998514 w 6127024"/>
              <a:gd name="connsiteY68" fmla="*/ 5189673 h 6858000"/>
              <a:gd name="connsiteX69" fmla="*/ 6018409 w 6127024"/>
              <a:gd name="connsiteY69" fmla="*/ 5227157 h 6858000"/>
              <a:gd name="connsiteX70" fmla="*/ 6036748 w 6127024"/>
              <a:gd name="connsiteY70" fmla="*/ 5322752 h 6858000"/>
              <a:gd name="connsiteX71" fmla="*/ 6036943 w 6127024"/>
              <a:gd name="connsiteY71" fmla="*/ 5329480 h 6858000"/>
              <a:gd name="connsiteX72" fmla="*/ 6037677 w 6127024"/>
              <a:gd name="connsiteY72" fmla="*/ 5354807 h 6858000"/>
              <a:gd name="connsiteX73" fmla="*/ 6039728 w 6127024"/>
              <a:gd name="connsiteY73" fmla="*/ 5359416 h 6858000"/>
              <a:gd name="connsiteX74" fmla="*/ 6053435 w 6127024"/>
              <a:gd name="connsiteY74" fmla="*/ 5387547 h 6858000"/>
              <a:gd name="connsiteX75" fmla="*/ 6065933 w 6127024"/>
              <a:gd name="connsiteY75" fmla="*/ 5443002 h 6858000"/>
              <a:gd name="connsiteX76" fmla="*/ 6068640 w 6127024"/>
              <a:gd name="connsiteY76" fmla="*/ 5474503 h 6858000"/>
              <a:gd name="connsiteX77" fmla="*/ 6080922 w 6127024"/>
              <a:gd name="connsiteY77" fmla="*/ 5561070 h 6858000"/>
              <a:gd name="connsiteX78" fmla="*/ 6096949 w 6127024"/>
              <a:gd name="connsiteY78" fmla="*/ 5648179 h 6858000"/>
              <a:gd name="connsiteX79" fmla="*/ 6121353 w 6127024"/>
              <a:gd name="connsiteY79" fmla="*/ 5721725 h 6858000"/>
              <a:gd name="connsiteX80" fmla="*/ 6109884 w 6127024"/>
              <a:gd name="connsiteY80" fmla="*/ 5721959 h 6858000"/>
              <a:gd name="connsiteX81" fmla="*/ 6127024 w 6127024"/>
              <a:gd name="connsiteY81" fmla="*/ 5786902 h 6858000"/>
              <a:gd name="connsiteX82" fmla="*/ 6115796 w 6127024"/>
              <a:gd name="connsiteY82" fmla="*/ 5862844 h 6858000"/>
              <a:gd name="connsiteX83" fmla="*/ 6102493 w 6127024"/>
              <a:gd name="connsiteY83" fmla="*/ 5928602 h 6858000"/>
              <a:gd name="connsiteX84" fmla="*/ 6056863 w 6127024"/>
              <a:gd name="connsiteY84" fmla="*/ 6000643 h 6858000"/>
              <a:gd name="connsiteX85" fmla="*/ 6045436 w 6127024"/>
              <a:gd name="connsiteY85" fmla="*/ 6124480 h 6858000"/>
              <a:gd name="connsiteX86" fmla="*/ 6030489 w 6127024"/>
              <a:gd name="connsiteY86" fmla="*/ 6317666 h 6858000"/>
              <a:gd name="connsiteX87" fmla="*/ 6007492 w 6127024"/>
              <a:gd name="connsiteY87" fmla="*/ 6440818 h 6858000"/>
              <a:gd name="connsiteX88" fmla="*/ 6009467 w 6127024"/>
              <a:gd name="connsiteY88" fmla="*/ 6487076 h 6858000"/>
              <a:gd name="connsiteX89" fmla="*/ 5995064 w 6127024"/>
              <a:gd name="connsiteY89" fmla="*/ 6540791 h 6858000"/>
              <a:gd name="connsiteX90" fmla="*/ 6004510 w 6127024"/>
              <a:gd name="connsiteY90" fmla="*/ 6599256 h 6858000"/>
              <a:gd name="connsiteX91" fmla="*/ 5986207 w 6127024"/>
              <a:gd name="connsiteY91" fmla="*/ 6695855 h 6858000"/>
              <a:gd name="connsiteX92" fmla="*/ 5979428 w 6127024"/>
              <a:gd name="connsiteY92" fmla="*/ 6754678 h 6858000"/>
              <a:gd name="connsiteX93" fmla="*/ 5983398 w 6127024"/>
              <a:gd name="connsiteY93" fmla="*/ 6778641 h 6858000"/>
              <a:gd name="connsiteX94" fmla="*/ 5984543 w 6127024"/>
              <a:gd name="connsiteY94" fmla="*/ 6811016 h 6858000"/>
              <a:gd name="connsiteX95" fmla="*/ 5979671 w 6127024"/>
              <a:gd name="connsiteY95" fmla="*/ 6858000 h 6858000"/>
              <a:gd name="connsiteX96" fmla="*/ 0 w 6127024"/>
              <a:gd name="connsiteY96" fmla="*/ 6858000 h 6858000"/>
              <a:gd name="connsiteX97" fmla="*/ 0 w 6127024"/>
              <a:gd name="connsiteY97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46705 w 6127024"/>
              <a:gd name="connsiteY59" fmla="*/ 4428051 h 6858000"/>
              <a:gd name="connsiteX60" fmla="*/ 5949261 w 6127024"/>
              <a:gd name="connsiteY60" fmla="*/ 4449185 h 6858000"/>
              <a:gd name="connsiteX61" fmla="*/ 5968960 w 6127024"/>
              <a:gd name="connsiteY61" fmla="*/ 4482655 h 6858000"/>
              <a:gd name="connsiteX62" fmla="*/ 5998138 w 6127024"/>
              <a:gd name="connsiteY62" fmla="*/ 4697518 h 6858000"/>
              <a:gd name="connsiteX63" fmla="*/ 6007819 w 6127024"/>
              <a:gd name="connsiteY63" fmla="*/ 4858148 h 6858000"/>
              <a:gd name="connsiteX64" fmla="*/ 6007749 w 6127024"/>
              <a:gd name="connsiteY64" fmla="*/ 4964715 h 6858000"/>
              <a:gd name="connsiteX65" fmla="*/ 6005269 w 6127024"/>
              <a:gd name="connsiteY65" fmla="*/ 5150567 h 6858000"/>
              <a:gd name="connsiteX66" fmla="*/ 6001127 w 6127024"/>
              <a:gd name="connsiteY66" fmla="*/ 5164609 h 6858000"/>
              <a:gd name="connsiteX67" fmla="*/ 5998514 w 6127024"/>
              <a:gd name="connsiteY67" fmla="*/ 5189673 h 6858000"/>
              <a:gd name="connsiteX68" fmla="*/ 6018409 w 6127024"/>
              <a:gd name="connsiteY68" fmla="*/ 5227157 h 6858000"/>
              <a:gd name="connsiteX69" fmla="*/ 6036748 w 6127024"/>
              <a:gd name="connsiteY69" fmla="*/ 5322752 h 6858000"/>
              <a:gd name="connsiteX70" fmla="*/ 6036943 w 6127024"/>
              <a:gd name="connsiteY70" fmla="*/ 5329480 h 6858000"/>
              <a:gd name="connsiteX71" fmla="*/ 6037677 w 6127024"/>
              <a:gd name="connsiteY71" fmla="*/ 5354807 h 6858000"/>
              <a:gd name="connsiteX72" fmla="*/ 6039728 w 6127024"/>
              <a:gd name="connsiteY72" fmla="*/ 5359416 h 6858000"/>
              <a:gd name="connsiteX73" fmla="*/ 6053435 w 6127024"/>
              <a:gd name="connsiteY73" fmla="*/ 5387547 h 6858000"/>
              <a:gd name="connsiteX74" fmla="*/ 6065933 w 6127024"/>
              <a:gd name="connsiteY74" fmla="*/ 5443002 h 6858000"/>
              <a:gd name="connsiteX75" fmla="*/ 6068640 w 6127024"/>
              <a:gd name="connsiteY75" fmla="*/ 5474503 h 6858000"/>
              <a:gd name="connsiteX76" fmla="*/ 6080922 w 6127024"/>
              <a:gd name="connsiteY76" fmla="*/ 5561070 h 6858000"/>
              <a:gd name="connsiteX77" fmla="*/ 6096949 w 6127024"/>
              <a:gd name="connsiteY77" fmla="*/ 5648179 h 6858000"/>
              <a:gd name="connsiteX78" fmla="*/ 6121353 w 6127024"/>
              <a:gd name="connsiteY78" fmla="*/ 5721725 h 6858000"/>
              <a:gd name="connsiteX79" fmla="*/ 6109884 w 6127024"/>
              <a:gd name="connsiteY79" fmla="*/ 5721959 h 6858000"/>
              <a:gd name="connsiteX80" fmla="*/ 6127024 w 6127024"/>
              <a:gd name="connsiteY80" fmla="*/ 5786902 h 6858000"/>
              <a:gd name="connsiteX81" fmla="*/ 6115796 w 6127024"/>
              <a:gd name="connsiteY81" fmla="*/ 5862844 h 6858000"/>
              <a:gd name="connsiteX82" fmla="*/ 6102493 w 6127024"/>
              <a:gd name="connsiteY82" fmla="*/ 5928602 h 6858000"/>
              <a:gd name="connsiteX83" fmla="*/ 6056863 w 6127024"/>
              <a:gd name="connsiteY83" fmla="*/ 6000643 h 6858000"/>
              <a:gd name="connsiteX84" fmla="*/ 6045436 w 6127024"/>
              <a:gd name="connsiteY84" fmla="*/ 6124480 h 6858000"/>
              <a:gd name="connsiteX85" fmla="*/ 6030489 w 6127024"/>
              <a:gd name="connsiteY85" fmla="*/ 6317666 h 6858000"/>
              <a:gd name="connsiteX86" fmla="*/ 6007492 w 6127024"/>
              <a:gd name="connsiteY86" fmla="*/ 6440818 h 6858000"/>
              <a:gd name="connsiteX87" fmla="*/ 6009467 w 6127024"/>
              <a:gd name="connsiteY87" fmla="*/ 6487076 h 6858000"/>
              <a:gd name="connsiteX88" fmla="*/ 5995064 w 6127024"/>
              <a:gd name="connsiteY88" fmla="*/ 6540791 h 6858000"/>
              <a:gd name="connsiteX89" fmla="*/ 6004510 w 6127024"/>
              <a:gd name="connsiteY89" fmla="*/ 6599256 h 6858000"/>
              <a:gd name="connsiteX90" fmla="*/ 5986207 w 6127024"/>
              <a:gd name="connsiteY90" fmla="*/ 6695855 h 6858000"/>
              <a:gd name="connsiteX91" fmla="*/ 5979428 w 6127024"/>
              <a:gd name="connsiteY91" fmla="*/ 6754678 h 6858000"/>
              <a:gd name="connsiteX92" fmla="*/ 5983398 w 6127024"/>
              <a:gd name="connsiteY92" fmla="*/ 6778641 h 6858000"/>
              <a:gd name="connsiteX93" fmla="*/ 5984543 w 6127024"/>
              <a:gd name="connsiteY93" fmla="*/ 6811016 h 6858000"/>
              <a:gd name="connsiteX94" fmla="*/ 5979671 w 6127024"/>
              <a:gd name="connsiteY94" fmla="*/ 6858000 h 6858000"/>
              <a:gd name="connsiteX95" fmla="*/ 0 w 6127024"/>
              <a:gd name="connsiteY95" fmla="*/ 6858000 h 6858000"/>
              <a:gd name="connsiteX96" fmla="*/ 0 w 6127024"/>
              <a:gd name="connsiteY96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4233 w 6127024"/>
              <a:gd name="connsiteY56" fmla="*/ 4242060 h 6858000"/>
              <a:gd name="connsiteX57" fmla="*/ 5928910 w 6127024"/>
              <a:gd name="connsiteY57" fmla="*/ 4300973 h 6858000"/>
              <a:gd name="connsiteX58" fmla="*/ 5946705 w 6127024"/>
              <a:gd name="connsiteY58" fmla="*/ 4428051 h 6858000"/>
              <a:gd name="connsiteX59" fmla="*/ 5949261 w 6127024"/>
              <a:gd name="connsiteY59" fmla="*/ 4449185 h 6858000"/>
              <a:gd name="connsiteX60" fmla="*/ 5968960 w 6127024"/>
              <a:gd name="connsiteY60" fmla="*/ 4482655 h 6858000"/>
              <a:gd name="connsiteX61" fmla="*/ 5998138 w 6127024"/>
              <a:gd name="connsiteY61" fmla="*/ 4697518 h 6858000"/>
              <a:gd name="connsiteX62" fmla="*/ 6007819 w 6127024"/>
              <a:gd name="connsiteY62" fmla="*/ 4858148 h 6858000"/>
              <a:gd name="connsiteX63" fmla="*/ 6007749 w 6127024"/>
              <a:gd name="connsiteY63" fmla="*/ 4964715 h 6858000"/>
              <a:gd name="connsiteX64" fmla="*/ 6005269 w 6127024"/>
              <a:gd name="connsiteY64" fmla="*/ 5150567 h 6858000"/>
              <a:gd name="connsiteX65" fmla="*/ 6001127 w 6127024"/>
              <a:gd name="connsiteY65" fmla="*/ 5164609 h 6858000"/>
              <a:gd name="connsiteX66" fmla="*/ 5998514 w 6127024"/>
              <a:gd name="connsiteY66" fmla="*/ 5189673 h 6858000"/>
              <a:gd name="connsiteX67" fmla="*/ 6018409 w 6127024"/>
              <a:gd name="connsiteY67" fmla="*/ 5227157 h 6858000"/>
              <a:gd name="connsiteX68" fmla="*/ 6036748 w 6127024"/>
              <a:gd name="connsiteY68" fmla="*/ 5322752 h 6858000"/>
              <a:gd name="connsiteX69" fmla="*/ 6036943 w 6127024"/>
              <a:gd name="connsiteY69" fmla="*/ 5329480 h 6858000"/>
              <a:gd name="connsiteX70" fmla="*/ 6037677 w 6127024"/>
              <a:gd name="connsiteY70" fmla="*/ 5354807 h 6858000"/>
              <a:gd name="connsiteX71" fmla="*/ 6039728 w 6127024"/>
              <a:gd name="connsiteY71" fmla="*/ 5359416 h 6858000"/>
              <a:gd name="connsiteX72" fmla="*/ 6053435 w 6127024"/>
              <a:gd name="connsiteY72" fmla="*/ 5387547 h 6858000"/>
              <a:gd name="connsiteX73" fmla="*/ 6065933 w 6127024"/>
              <a:gd name="connsiteY73" fmla="*/ 5443002 h 6858000"/>
              <a:gd name="connsiteX74" fmla="*/ 6068640 w 6127024"/>
              <a:gd name="connsiteY74" fmla="*/ 5474503 h 6858000"/>
              <a:gd name="connsiteX75" fmla="*/ 6080922 w 6127024"/>
              <a:gd name="connsiteY75" fmla="*/ 5561070 h 6858000"/>
              <a:gd name="connsiteX76" fmla="*/ 6096949 w 6127024"/>
              <a:gd name="connsiteY76" fmla="*/ 5648179 h 6858000"/>
              <a:gd name="connsiteX77" fmla="*/ 6121353 w 6127024"/>
              <a:gd name="connsiteY77" fmla="*/ 5721725 h 6858000"/>
              <a:gd name="connsiteX78" fmla="*/ 6109884 w 6127024"/>
              <a:gd name="connsiteY78" fmla="*/ 5721959 h 6858000"/>
              <a:gd name="connsiteX79" fmla="*/ 6127024 w 6127024"/>
              <a:gd name="connsiteY79" fmla="*/ 5786902 h 6858000"/>
              <a:gd name="connsiteX80" fmla="*/ 6115796 w 6127024"/>
              <a:gd name="connsiteY80" fmla="*/ 5862844 h 6858000"/>
              <a:gd name="connsiteX81" fmla="*/ 6102493 w 6127024"/>
              <a:gd name="connsiteY81" fmla="*/ 5928602 h 6858000"/>
              <a:gd name="connsiteX82" fmla="*/ 6056863 w 6127024"/>
              <a:gd name="connsiteY82" fmla="*/ 6000643 h 6858000"/>
              <a:gd name="connsiteX83" fmla="*/ 6045436 w 6127024"/>
              <a:gd name="connsiteY83" fmla="*/ 6124480 h 6858000"/>
              <a:gd name="connsiteX84" fmla="*/ 6030489 w 6127024"/>
              <a:gd name="connsiteY84" fmla="*/ 6317666 h 6858000"/>
              <a:gd name="connsiteX85" fmla="*/ 6007492 w 6127024"/>
              <a:gd name="connsiteY85" fmla="*/ 6440818 h 6858000"/>
              <a:gd name="connsiteX86" fmla="*/ 6009467 w 6127024"/>
              <a:gd name="connsiteY86" fmla="*/ 6487076 h 6858000"/>
              <a:gd name="connsiteX87" fmla="*/ 5995064 w 6127024"/>
              <a:gd name="connsiteY87" fmla="*/ 6540791 h 6858000"/>
              <a:gd name="connsiteX88" fmla="*/ 6004510 w 6127024"/>
              <a:gd name="connsiteY88" fmla="*/ 6599256 h 6858000"/>
              <a:gd name="connsiteX89" fmla="*/ 5986207 w 6127024"/>
              <a:gd name="connsiteY89" fmla="*/ 6695855 h 6858000"/>
              <a:gd name="connsiteX90" fmla="*/ 5979428 w 6127024"/>
              <a:gd name="connsiteY90" fmla="*/ 6754678 h 6858000"/>
              <a:gd name="connsiteX91" fmla="*/ 5983398 w 6127024"/>
              <a:gd name="connsiteY91" fmla="*/ 6778641 h 6858000"/>
              <a:gd name="connsiteX92" fmla="*/ 5984543 w 6127024"/>
              <a:gd name="connsiteY92" fmla="*/ 6811016 h 6858000"/>
              <a:gd name="connsiteX93" fmla="*/ 5979671 w 6127024"/>
              <a:gd name="connsiteY93" fmla="*/ 6858000 h 6858000"/>
              <a:gd name="connsiteX94" fmla="*/ 0 w 6127024"/>
              <a:gd name="connsiteY94" fmla="*/ 6858000 h 6858000"/>
              <a:gd name="connsiteX95" fmla="*/ 0 w 6127024"/>
              <a:gd name="connsiteY9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8910 w 6127024"/>
              <a:gd name="connsiteY56" fmla="*/ 4300973 h 6858000"/>
              <a:gd name="connsiteX57" fmla="*/ 5946705 w 6127024"/>
              <a:gd name="connsiteY57" fmla="*/ 4428051 h 6858000"/>
              <a:gd name="connsiteX58" fmla="*/ 5949261 w 6127024"/>
              <a:gd name="connsiteY58" fmla="*/ 4449185 h 6858000"/>
              <a:gd name="connsiteX59" fmla="*/ 5968960 w 6127024"/>
              <a:gd name="connsiteY59" fmla="*/ 4482655 h 6858000"/>
              <a:gd name="connsiteX60" fmla="*/ 5998138 w 6127024"/>
              <a:gd name="connsiteY60" fmla="*/ 4697518 h 6858000"/>
              <a:gd name="connsiteX61" fmla="*/ 6007819 w 6127024"/>
              <a:gd name="connsiteY61" fmla="*/ 4858148 h 6858000"/>
              <a:gd name="connsiteX62" fmla="*/ 6007749 w 6127024"/>
              <a:gd name="connsiteY62" fmla="*/ 4964715 h 6858000"/>
              <a:gd name="connsiteX63" fmla="*/ 6005269 w 6127024"/>
              <a:gd name="connsiteY63" fmla="*/ 5150567 h 6858000"/>
              <a:gd name="connsiteX64" fmla="*/ 6001127 w 6127024"/>
              <a:gd name="connsiteY64" fmla="*/ 5164609 h 6858000"/>
              <a:gd name="connsiteX65" fmla="*/ 5998514 w 6127024"/>
              <a:gd name="connsiteY65" fmla="*/ 5189673 h 6858000"/>
              <a:gd name="connsiteX66" fmla="*/ 6018409 w 6127024"/>
              <a:gd name="connsiteY66" fmla="*/ 5227157 h 6858000"/>
              <a:gd name="connsiteX67" fmla="*/ 6036748 w 6127024"/>
              <a:gd name="connsiteY67" fmla="*/ 5322752 h 6858000"/>
              <a:gd name="connsiteX68" fmla="*/ 6036943 w 6127024"/>
              <a:gd name="connsiteY68" fmla="*/ 5329480 h 6858000"/>
              <a:gd name="connsiteX69" fmla="*/ 6037677 w 6127024"/>
              <a:gd name="connsiteY69" fmla="*/ 5354807 h 6858000"/>
              <a:gd name="connsiteX70" fmla="*/ 6039728 w 6127024"/>
              <a:gd name="connsiteY70" fmla="*/ 5359416 h 6858000"/>
              <a:gd name="connsiteX71" fmla="*/ 6053435 w 6127024"/>
              <a:gd name="connsiteY71" fmla="*/ 5387547 h 6858000"/>
              <a:gd name="connsiteX72" fmla="*/ 6065933 w 6127024"/>
              <a:gd name="connsiteY72" fmla="*/ 5443002 h 6858000"/>
              <a:gd name="connsiteX73" fmla="*/ 6068640 w 6127024"/>
              <a:gd name="connsiteY73" fmla="*/ 5474503 h 6858000"/>
              <a:gd name="connsiteX74" fmla="*/ 6080922 w 6127024"/>
              <a:gd name="connsiteY74" fmla="*/ 5561070 h 6858000"/>
              <a:gd name="connsiteX75" fmla="*/ 6096949 w 6127024"/>
              <a:gd name="connsiteY75" fmla="*/ 5648179 h 6858000"/>
              <a:gd name="connsiteX76" fmla="*/ 6121353 w 6127024"/>
              <a:gd name="connsiteY76" fmla="*/ 5721725 h 6858000"/>
              <a:gd name="connsiteX77" fmla="*/ 6109884 w 6127024"/>
              <a:gd name="connsiteY77" fmla="*/ 5721959 h 6858000"/>
              <a:gd name="connsiteX78" fmla="*/ 6127024 w 6127024"/>
              <a:gd name="connsiteY78" fmla="*/ 5786902 h 6858000"/>
              <a:gd name="connsiteX79" fmla="*/ 6115796 w 6127024"/>
              <a:gd name="connsiteY79" fmla="*/ 5862844 h 6858000"/>
              <a:gd name="connsiteX80" fmla="*/ 6102493 w 6127024"/>
              <a:gd name="connsiteY80" fmla="*/ 5928602 h 6858000"/>
              <a:gd name="connsiteX81" fmla="*/ 6056863 w 6127024"/>
              <a:gd name="connsiteY81" fmla="*/ 6000643 h 6858000"/>
              <a:gd name="connsiteX82" fmla="*/ 6045436 w 6127024"/>
              <a:gd name="connsiteY82" fmla="*/ 6124480 h 6858000"/>
              <a:gd name="connsiteX83" fmla="*/ 6030489 w 6127024"/>
              <a:gd name="connsiteY83" fmla="*/ 6317666 h 6858000"/>
              <a:gd name="connsiteX84" fmla="*/ 6007492 w 6127024"/>
              <a:gd name="connsiteY84" fmla="*/ 6440818 h 6858000"/>
              <a:gd name="connsiteX85" fmla="*/ 6009467 w 6127024"/>
              <a:gd name="connsiteY85" fmla="*/ 6487076 h 6858000"/>
              <a:gd name="connsiteX86" fmla="*/ 5995064 w 6127024"/>
              <a:gd name="connsiteY86" fmla="*/ 6540791 h 6858000"/>
              <a:gd name="connsiteX87" fmla="*/ 6004510 w 6127024"/>
              <a:gd name="connsiteY87" fmla="*/ 6599256 h 6858000"/>
              <a:gd name="connsiteX88" fmla="*/ 5986207 w 6127024"/>
              <a:gd name="connsiteY88" fmla="*/ 6695855 h 6858000"/>
              <a:gd name="connsiteX89" fmla="*/ 5979428 w 6127024"/>
              <a:gd name="connsiteY89" fmla="*/ 6754678 h 6858000"/>
              <a:gd name="connsiteX90" fmla="*/ 5983398 w 6127024"/>
              <a:gd name="connsiteY90" fmla="*/ 6778641 h 6858000"/>
              <a:gd name="connsiteX91" fmla="*/ 5984543 w 6127024"/>
              <a:gd name="connsiteY91" fmla="*/ 6811016 h 6858000"/>
              <a:gd name="connsiteX92" fmla="*/ 5979671 w 6127024"/>
              <a:gd name="connsiteY92" fmla="*/ 6858000 h 6858000"/>
              <a:gd name="connsiteX93" fmla="*/ 0 w 6127024"/>
              <a:gd name="connsiteY93" fmla="*/ 6858000 h 6858000"/>
              <a:gd name="connsiteX94" fmla="*/ 0 w 6127024"/>
              <a:gd name="connsiteY9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53435 w 6127024"/>
              <a:gd name="connsiteY68" fmla="*/ 5387547 h 6858000"/>
              <a:gd name="connsiteX69" fmla="*/ 6065933 w 6127024"/>
              <a:gd name="connsiteY69" fmla="*/ 5443002 h 6858000"/>
              <a:gd name="connsiteX70" fmla="*/ 6068640 w 6127024"/>
              <a:gd name="connsiteY70" fmla="*/ 5474503 h 6858000"/>
              <a:gd name="connsiteX71" fmla="*/ 6080922 w 6127024"/>
              <a:gd name="connsiteY71" fmla="*/ 5561070 h 6858000"/>
              <a:gd name="connsiteX72" fmla="*/ 6096949 w 6127024"/>
              <a:gd name="connsiteY72" fmla="*/ 5648179 h 6858000"/>
              <a:gd name="connsiteX73" fmla="*/ 6121353 w 6127024"/>
              <a:gd name="connsiteY73" fmla="*/ 5721725 h 6858000"/>
              <a:gd name="connsiteX74" fmla="*/ 6109884 w 6127024"/>
              <a:gd name="connsiteY74" fmla="*/ 5721959 h 6858000"/>
              <a:gd name="connsiteX75" fmla="*/ 6127024 w 6127024"/>
              <a:gd name="connsiteY75" fmla="*/ 5786902 h 6858000"/>
              <a:gd name="connsiteX76" fmla="*/ 6115796 w 6127024"/>
              <a:gd name="connsiteY76" fmla="*/ 5862844 h 6858000"/>
              <a:gd name="connsiteX77" fmla="*/ 6102493 w 6127024"/>
              <a:gd name="connsiteY77" fmla="*/ 5928602 h 6858000"/>
              <a:gd name="connsiteX78" fmla="*/ 6056863 w 6127024"/>
              <a:gd name="connsiteY78" fmla="*/ 6000643 h 6858000"/>
              <a:gd name="connsiteX79" fmla="*/ 6045436 w 6127024"/>
              <a:gd name="connsiteY79" fmla="*/ 6124480 h 6858000"/>
              <a:gd name="connsiteX80" fmla="*/ 6030489 w 6127024"/>
              <a:gd name="connsiteY80" fmla="*/ 6317666 h 6858000"/>
              <a:gd name="connsiteX81" fmla="*/ 6007492 w 6127024"/>
              <a:gd name="connsiteY81" fmla="*/ 6440818 h 6858000"/>
              <a:gd name="connsiteX82" fmla="*/ 6009467 w 6127024"/>
              <a:gd name="connsiteY82" fmla="*/ 6487076 h 6858000"/>
              <a:gd name="connsiteX83" fmla="*/ 5995064 w 6127024"/>
              <a:gd name="connsiteY83" fmla="*/ 6540791 h 6858000"/>
              <a:gd name="connsiteX84" fmla="*/ 6004510 w 6127024"/>
              <a:gd name="connsiteY84" fmla="*/ 6599256 h 6858000"/>
              <a:gd name="connsiteX85" fmla="*/ 5986207 w 6127024"/>
              <a:gd name="connsiteY85" fmla="*/ 6695855 h 6858000"/>
              <a:gd name="connsiteX86" fmla="*/ 5979428 w 6127024"/>
              <a:gd name="connsiteY86" fmla="*/ 6754678 h 6858000"/>
              <a:gd name="connsiteX87" fmla="*/ 5983398 w 6127024"/>
              <a:gd name="connsiteY87" fmla="*/ 6778641 h 6858000"/>
              <a:gd name="connsiteX88" fmla="*/ 5984543 w 6127024"/>
              <a:gd name="connsiteY88" fmla="*/ 6811016 h 6858000"/>
              <a:gd name="connsiteX89" fmla="*/ 5979671 w 6127024"/>
              <a:gd name="connsiteY89" fmla="*/ 6858000 h 6858000"/>
              <a:gd name="connsiteX90" fmla="*/ 0 w 6127024"/>
              <a:gd name="connsiteY90" fmla="*/ 6858000 h 6858000"/>
              <a:gd name="connsiteX91" fmla="*/ 0 w 6127024"/>
              <a:gd name="connsiteY9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21353 w 6127024"/>
              <a:gd name="connsiteY72" fmla="*/ 5721725 h 6858000"/>
              <a:gd name="connsiteX73" fmla="*/ 6109884 w 6127024"/>
              <a:gd name="connsiteY73" fmla="*/ 5721959 h 6858000"/>
              <a:gd name="connsiteX74" fmla="*/ 6127024 w 6127024"/>
              <a:gd name="connsiteY74" fmla="*/ 5786902 h 6858000"/>
              <a:gd name="connsiteX75" fmla="*/ 6115796 w 6127024"/>
              <a:gd name="connsiteY75" fmla="*/ 5862844 h 6858000"/>
              <a:gd name="connsiteX76" fmla="*/ 6102493 w 6127024"/>
              <a:gd name="connsiteY76" fmla="*/ 5928602 h 6858000"/>
              <a:gd name="connsiteX77" fmla="*/ 6056863 w 6127024"/>
              <a:gd name="connsiteY77" fmla="*/ 6000643 h 6858000"/>
              <a:gd name="connsiteX78" fmla="*/ 6045436 w 6127024"/>
              <a:gd name="connsiteY78" fmla="*/ 6124480 h 6858000"/>
              <a:gd name="connsiteX79" fmla="*/ 6030489 w 6127024"/>
              <a:gd name="connsiteY79" fmla="*/ 6317666 h 6858000"/>
              <a:gd name="connsiteX80" fmla="*/ 6007492 w 6127024"/>
              <a:gd name="connsiteY80" fmla="*/ 6440818 h 6858000"/>
              <a:gd name="connsiteX81" fmla="*/ 6009467 w 6127024"/>
              <a:gd name="connsiteY81" fmla="*/ 6487076 h 6858000"/>
              <a:gd name="connsiteX82" fmla="*/ 5995064 w 6127024"/>
              <a:gd name="connsiteY82" fmla="*/ 6540791 h 6858000"/>
              <a:gd name="connsiteX83" fmla="*/ 6004510 w 6127024"/>
              <a:gd name="connsiteY83" fmla="*/ 6599256 h 6858000"/>
              <a:gd name="connsiteX84" fmla="*/ 5986207 w 6127024"/>
              <a:gd name="connsiteY84" fmla="*/ 6695855 h 6858000"/>
              <a:gd name="connsiteX85" fmla="*/ 5979428 w 6127024"/>
              <a:gd name="connsiteY85" fmla="*/ 6754678 h 6858000"/>
              <a:gd name="connsiteX86" fmla="*/ 5983398 w 6127024"/>
              <a:gd name="connsiteY86" fmla="*/ 6778641 h 6858000"/>
              <a:gd name="connsiteX87" fmla="*/ 5984543 w 6127024"/>
              <a:gd name="connsiteY87" fmla="*/ 6811016 h 6858000"/>
              <a:gd name="connsiteX88" fmla="*/ 5979671 w 6127024"/>
              <a:gd name="connsiteY88" fmla="*/ 6858000 h 6858000"/>
              <a:gd name="connsiteX89" fmla="*/ 0 w 6127024"/>
              <a:gd name="connsiteY89" fmla="*/ 6858000 h 6858000"/>
              <a:gd name="connsiteX90" fmla="*/ 0 w 6127024"/>
              <a:gd name="connsiteY9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09884 w 6127024"/>
              <a:gd name="connsiteY72" fmla="*/ 5721959 h 6858000"/>
              <a:gd name="connsiteX73" fmla="*/ 6127024 w 6127024"/>
              <a:gd name="connsiteY73" fmla="*/ 5786902 h 6858000"/>
              <a:gd name="connsiteX74" fmla="*/ 6115796 w 6127024"/>
              <a:gd name="connsiteY74" fmla="*/ 5862844 h 6858000"/>
              <a:gd name="connsiteX75" fmla="*/ 6102493 w 6127024"/>
              <a:gd name="connsiteY75" fmla="*/ 5928602 h 6858000"/>
              <a:gd name="connsiteX76" fmla="*/ 6056863 w 6127024"/>
              <a:gd name="connsiteY76" fmla="*/ 6000643 h 6858000"/>
              <a:gd name="connsiteX77" fmla="*/ 6045436 w 6127024"/>
              <a:gd name="connsiteY77" fmla="*/ 6124480 h 6858000"/>
              <a:gd name="connsiteX78" fmla="*/ 6030489 w 6127024"/>
              <a:gd name="connsiteY78" fmla="*/ 6317666 h 6858000"/>
              <a:gd name="connsiteX79" fmla="*/ 6007492 w 6127024"/>
              <a:gd name="connsiteY79" fmla="*/ 6440818 h 6858000"/>
              <a:gd name="connsiteX80" fmla="*/ 6009467 w 6127024"/>
              <a:gd name="connsiteY80" fmla="*/ 6487076 h 6858000"/>
              <a:gd name="connsiteX81" fmla="*/ 5995064 w 6127024"/>
              <a:gd name="connsiteY81" fmla="*/ 6540791 h 6858000"/>
              <a:gd name="connsiteX82" fmla="*/ 6004510 w 6127024"/>
              <a:gd name="connsiteY82" fmla="*/ 6599256 h 6858000"/>
              <a:gd name="connsiteX83" fmla="*/ 5986207 w 6127024"/>
              <a:gd name="connsiteY83" fmla="*/ 6695855 h 6858000"/>
              <a:gd name="connsiteX84" fmla="*/ 5979428 w 6127024"/>
              <a:gd name="connsiteY84" fmla="*/ 6754678 h 6858000"/>
              <a:gd name="connsiteX85" fmla="*/ 5983398 w 6127024"/>
              <a:gd name="connsiteY85" fmla="*/ 6778641 h 6858000"/>
              <a:gd name="connsiteX86" fmla="*/ 5984543 w 6127024"/>
              <a:gd name="connsiteY86" fmla="*/ 6811016 h 6858000"/>
              <a:gd name="connsiteX87" fmla="*/ 5979671 w 6127024"/>
              <a:gd name="connsiteY87" fmla="*/ 6858000 h 6858000"/>
              <a:gd name="connsiteX88" fmla="*/ 0 w 6127024"/>
              <a:gd name="connsiteY88" fmla="*/ 6858000 h 6858000"/>
              <a:gd name="connsiteX89" fmla="*/ 0 w 6127024"/>
              <a:gd name="connsiteY8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8640 w 6127024"/>
              <a:gd name="connsiteY68" fmla="*/ 5474503 h 6858000"/>
              <a:gd name="connsiteX69" fmla="*/ 6080922 w 6127024"/>
              <a:gd name="connsiteY69" fmla="*/ 5561070 h 6858000"/>
              <a:gd name="connsiteX70" fmla="*/ 6096949 w 6127024"/>
              <a:gd name="connsiteY70" fmla="*/ 5648179 h 6858000"/>
              <a:gd name="connsiteX71" fmla="*/ 6109884 w 6127024"/>
              <a:gd name="connsiteY71" fmla="*/ 5721959 h 6858000"/>
              <a:gd name="connsiteX72" fmla="*/ 6127024 w 6127024"/>
              <a:gd name="connsiteY72" fmla="*/ 5786902 h 6858000"/>
              <a:gd name="connsiteX73" fmla="*/ 6115796 w 6127024"/>
              <a:gd name="connsiteY73" fmla="*/ 5862844 h 6858000"/>
              <a:gd name="connsiteX74" fmla="*/ 6102493 w 6127024"/>
              <a:gd name="connsiteY74" fmla="*/ 5928602 h 6858000"/>
              <a:gd name="connsiteX75" fmla="*/ 6056863 w 6127024"/>
              <a:gd name="connsiteY75" fmla="*/ 6000643 h 6858000"/>
              <a:gd name="connsiteX76" fmla="*/ 6045436 w 6127024"/>
              <a:gd name="connsiteY76" fmla="*/ 6124480 h 6858000"/>
              <a:gd name="connsiteX77" fmla="*/ 6030489 w 6127024"/>
              <a:gd name="connsiteY77" fmla="*/ 6317666 h 6858000"/>
              <a:gd name="connsiteX78" fmla="*/ 6007492 w 6127024"/>
              <a:gd name="connsiteY78" fmla="*/ 6440818 h 6858000"/>
              <a:gd name="connsiteX79" fmla="*/ 6009467 w 6127024"/>
              <a:gd name="connsiteY79" fmla="*/ 6487076 h 6858000"/>
              <a:gd name="connsiteX80" fmla="*/ 5995064 w 6127024"/>
              <a:gd name="connsiteY80" fmla="*/ 6540791 h 6858000"/>
              <a:gd name="connsiteX81" fmla="*/ 6004510 w 6127024"/>
              <a:gd name="connsiteY81" fmla="*/ 6599256 h 6858000"/>
              <a:gd name="connsiteX82" fmla="*/ 5986207 w 6127024"/>
              <a:gd name="connsiteY82" fmla="*/ 6695855 h 6858000"/>
              <a:gd name="connsiteX83" fmla="*/ 5979428 w 6127024"/>
              <a:gd name="connsiteY83" fmla="*/ 6754678 h 6858000"/>
              <a:gd name="connsiteX84" fmla="*/ 5983398 w 6127024"/>
              <a:gd name="connsiteY84" fmla="*/ 6778641 h 6858000"/>
              <a:gd name="connsiteX85" fmla="*/ 5984543 w 6127024"/>
              <a:gd name="connsiteY85" fmla="*/ 6811016 h 6858000"/>
              <a:gd name="connsiteX86" fmla="*/ 5979671 w 6127024"/>
              <a:gd name="connsiteY86" fmla="*/ 6858000 h 6858000"/>
              <a:gd name="connsiteX87" fmla="*/ 0 w 6127024"/>
              <a:gd name="connsiteY87" fmla="*/ 6858000 h 6858000"/>
              <a:gd name="connsiteX88" fmla="*/ 0 w 6127024"/>
              <a:gd name="connsiteY8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09884 w 6115796"/>
              <a:gd name="connsiteY71" fmla="*/ 5721959 h 6858000"/>
              <a:gd name="connsiteX72" fmla="*/ 6115796 w 6115796"/>
              <a:gd name="connsiteY72" fmla="*/ 5862844 h 6858000"/>
              <a:gd name="connsiteX73" fmla="*/ 6102493 w 6115796"/>
              <a:gd name="connsiteY73" fmla="*/ 5928602 h 6858000"/>
              <a:gd name="connsiteX74" fmla="*/ 6056863 w 6115796"/>
              <a:gd name="connsiteY74" fmla="*/ 6000643 h 6858000"/>
              <a:gd name="connsiteX75" fmla="*/ 6045436 w 6115796"/>
              <a:gd name="connsiteY75" fmla="*/ 6124480 h 6858000"/>
              <a:gd name="connsiteX76" fmla="*/ 6030489 w 6115796"/>
              <a:gd name="connsiteY76" fmla="*/ 6317666 h 6858000"/>
              <a:gd name="connsiteX77" fmla="*/ 6007492 w 6115796"/>
              <a:gd name="connsiteY77" fmla="*/ 6440818 h 6858000"/>
              <a:gd name="connsiteX78" fmla="*/ 6009467 w 6115796"/>
              <a:gd name="connsiteY78" fmla="*/ 6487076 h 6858000"/>
              <a:gd name="connsiteX79" fmla="*/ 5995064 w 6115796"/>
              <a:gd name="connsiteY79" fmla="*/ 6540791 h 6858000"/>
              <a:gd name="connsiteX80" fmla="*/ 6004510 w 6115796"/>
              <a:gd name="connsiteY80" fmla="*/ 6599256 h 6858000"/>
              <a:gd name="connsiteX81" fmla="*/ 5986207 w 6115796"/>
              <a:gd name="connsiteY81" fmla="*/ 6695855 h 6858000"/>
              <a:gd name="connsiteX82" fmla="*/ 5979428 w 6115796"/>
              <a:gd name="connsiteY82" fmla="*/ 6754678 h 6858000"/>
              <a:gd name="connsiteX83" fmla="*/ 5983398 w 6115796"/>
              <a:gd name="connsiteY83" fmla="*/ 6778641 h 6858000"/>
              <a:gd name="connsiteX84" fmla="*/ 5984543 w 6115796"/>
              <a:gd name="connsiteY84" fmla="*/ 6811016 h 6858000"/>
              <a:gd name="connsiteX85" fmla="*/ 5979671 w 6115796"/>
              <a:gd name="connsiteY85" fmla="*/ 6858000 h 6858000"/>
              <a:gd name="connsiteX86" fmla="*/ 0 w 6115796"/>
              <a:gd name="connsiteY86" fmla="*/ 6858000 h 6858000"/>
              <a:gd name="connsiteX87" fmla="*/ 0 w 6115796"/>
              <a:gd name="connsiteY87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6025"/>
              <a:gd name="connsiteY0" fmla="*/ 0 h 6858000"/>
              <a:gd name="connsiteX1" fmla="*/ 4965888 w 6116025"/>
              <a:gd name="connsiteY1" fmla="*/ 0 h 6858000"/>
              <a:gd name="connsiteX2" fmla="*/ 4967767 w 6116025"/>
              <a:gd name="connsiteY2" fmla="*/ 7930 h 6858000"/>
              <a:gd name="connsiteX3" fmla="*/ 4979444 w 6116025"/>
              <a:gd name="connsiteY3" fmla="*/ 43921 h 6858000"/>
              <a:gd name="connsiteX4" fmla="*/ 5021173 w 6116025"/>
              <a:gd name="connsiteY4" fmla="*/ 123738 h 6858000"/>
              <a:gd name="connsiteX5" fmla="*/ 5075458 w 6116025"/>
              <a:gd name="connsiteY5" fmla="*/ 264355 h 6858000"/>
              <a:gd name="connsiteX6" fmla="*/ 5081175 w 6116025"/>
              <a:gd name="connsiteY6" fmla="*/ 277448 h 6858000"/>
              <a:gd name="connsiteX7" fmla="*/ 5097011 w 6116025"/>
              <a:gd name="connsiteY7" fmla="*/ 355616 h 6858000"/>
              <a:gd name="connsiteX8" fmla="*/ 5153000 w 6116025"/>
              <a:gd name="connsiteY8" fmla="*/ 507134 h 6858000"/>
              <a:gd name="connsiteX9" fmla="*/ 5171282 w 6116025"/>
              <a:gd name="connsiteY9" fmla="*/ 602071 h 6858000"/>
              <a:gd name="connsiteX10" fmla="*/ 5176196 w 6116025"/>
              <a:gd name="connsiteY10" fmla="*/ 636822 h 6858000"/>
              <a:gd name="connsiteX11" fmla="*/ 5189051 w 6116025"/>
              <a:gd name="connsiteY11" fmla="*/ 782518 h 6858000"/>
              <a:gd name="connsiteX12" fmla="*/ 5218707 w 6116025"/>
              <a:gd name="connsiteY12" fmla="*/ 886387 h 6858000"/>
              <a:gd name="connsiteX13" fmla="*/ 5221281 w 6116025"/>
              <a:gd name="connsiteY13" fmla="*/ 920873 h 6858000"/>
              <a:gd name="connsiteX14" fmla="*/ 5201018 w 6116025"/>
              <a:gd name="connsiteY14" fmla="*/ 1095027 h 6858000"/>
              <a:gd name="connsiteX15" fmla="*/ 5189234 w 6116025"/>
              <a:gd name="connsiteY15" fmla="*/ 1217308 h 6858000"/>
              <a:gd name="connsiteX16" fmla="*/ 5202769 w 6116025"/>
              <a:gd name="connsiteY16" fmla="*/ 1269450 h 6858000"/>
              <a:gd name="connsiteX17" fmla="*/ 5225968 w 6116025"/>
              <a:gd name="connsiteY17" fmla="*/ 1357994 h 6858000"/>
              <a:gd name="connsiteX18" fmla="*/ 5231437 w 6116025"/>
              <a:gd name="connsiteY18" fmla="*/ 1373779 h 6858000"/>
              <a:gd name="connsiteX19" fmla="*/ 5237226 w 6116025"/>
              <a:gd name="connsiteY19" fmla="*/ 1441327 h 6858000"/>
              <a:gd name="connsiteX20" fmla="*/ 5255653 w 6116025"/>
              <a:gd name="connsiteY20" fmla="*/ 1524712 h 6858000"/>
              <a:gd name="connsiteX21" fmla="*/ 5263491 w 6116025"/>
              <a:gd name="connsiteY21" fmla="*/ 1642938 h 6858000"/>
              <a:gd name="connsiteX22" fmla="*/ 5256552 w 6116025"/>
              <a:gd name="connsiteY22" fmla="*/ 1672509 h 6858000"/>
              <a:gd name="connsiteX23" fmla="*/ 5266931 w 6116025"/>
              <a:gd name="connsiteY23" fmla="*/ 1866147 h 6858000"/>
              <a:gd name="connsiteX24" fmla="*/ 5255696 w 6116025"/>
              <a:gd name="connsiteY24" fmla="*/ 1953770 h 6858000"/>
              <a:gd name="connsiteX25" fmla="*/ 5252592 w 6116025"/>
              <a:gd name="connsiteY25" fmla="*/ 2092210 h 6858000"/>
              <a:gd name="connsiteX26" fmla="*/ 5250104 w 6116025"/>
              <a:gd name="connsiteY26" fmla="*/ 2249166 h 6858000"/>
              <a:gd name="connsiteX27" fmla="*/ 5251214 w 6116025"/>
              <a:gd name="connsiteY27" fmla="*/ 2250944 h 6858000"/>
              <a:gd name="connsiteX28" fmla="*/ 5250644 w 6116025"/>
              <a:gd name="connsiteY28" fmla="*/ 2266619 h 6858000"/>
              <a:gd name="connsiteX29" fmla="*/ 5293877 w 6116025"/>
              <a:gd name="connsiteY29" fmla="*/ 2368649 h 6858000"/>
              <a:gd name="connsiteX30" fmla="*/ 5311338 w 6116025"/>
              <a:gd name="connsiteY30" fmla="*/ 2404034 h 6858000"/>
              <a:gd name="connsiteX31" fmla="*/ 5338366 w 6116025"/>
              <a:gd name="connsiteY31" fmla="*/ 2465052 h 6858000"/>
              <a:gd name="connsiteX32" fmla="*/ 5371263 w 6116025"/>
              <a:gd name="connsiteY32" fmla="*/ 2586413 h 6858000"/>
              <a:gd name="connsiteX33" fmla="*/ 5407503 w 6116025"/>
              <a:gd name="connsiteY33" fmla="*/ 2786290 h 6858000"/>
              <a:gd name="connsiteX34" fmla="*/ 5407356 w 6116025"/>
              <a:gd name="connsiteY34" fmla="*/ 2787545 h 6858000"/>
              <a:gd name="connsiteX35" fmla="*/ 5457023 w 6116025"/>
              <a:gd name="connsiteY35" fmla="*/ 2858292 h 6858000"/>
              <a:gd name="connsiteX36" fmla="*/ 5479298 w 6116025"/>
              <a:gd name="connsiteY36" fmla="*/ 2947791 h 6858000"/>
              <a:gd name="connsiteX37" fmla="*/ 5481770 w 6116025"/>
              <a:gd name="connsiteY37" fmla="*/ 2951352 h 6858000"/>
              <a:gd name="connsiteX38" fmla="*/ 5482415 w 6116025"/>
              <a:gd name="connsiteY38" fmla="*/ 3004079 h 6858000"/>
              <a:gd name="connsiteX39" fmla="*/ 5503944 w 6116025"/>
              <a:gd name="connsiteY39" fmla="*/ 3123335 h 6858000"/>
              <a:gd name="connsiteX40" fmla="*/ 5516007 w 6116025"/>
              <a:gd name="connsiteY40" fmla="*/ 3258473 h 6858000"/>
              <a:gd name="connsiteX41" fmla="*/ 5589758 w 6116025"/>
              <a:gd name="connsiteY41" fmla="*/ 3453699 h 6858000"/>
              <a:gd name="connsiteX42" fmla="*/ 5596144 w 6116025"/>
              <a:gd name="connsiteY42" fmla="*/ 3534624 h 6858000"/>
              <a:gd name="connsiteX43" fmla="*/ 5597750 w 6116025"/>
              <a:gd name="connsiteY43" fmla="*/ 3534129 h 6858000"/>
              <a:gd name="connsiteX44" fmla="*/ 5618377 w 6116025"/>
              <a:gd name="connsiteY44" fmla="*/ 3588431 h 6858000"/>
              <a:gd name="connsiteX45" fmla="*/ 5655472 w 6116025"/>
              <a:gd name="connsiteY45" fmla="*/ 3678877 h 6858000"/>
              <a:gd name="connsiteX46" fmla="*/ 5683015 w 6116025"/>
              <a:gd name="connsiteY46" fmla="*/ 3762025 h 6858000"/>
              <a:gd name="connsiteX47" fmla="*/ 5696643 w 6116025"/>
              <a:gd name="connsiteY47" fmla="*/ 3773888 h 6858000"/>
              <a:gd name="connsiteX48" fmla="*/ 5768491 w 6116025"/>
              <a:gd name="connsiteY48" fmla="*/ 3914399 h 6858000"/>
              <a:gd name="connsiteX49" fmla="*/ 5793123 w 6116025"/>
              <a:gd name="connsiteY49" fmla="*/ 3969952 h 6858000"/>
              <a:gd name="connsiteX50" fmla="*/ 5808321 w 6116025"/>
              <a:gd name="connsiteY50" fmla="*/ 3988153 h 6858000"/>
              <a:gd name="connsiteX51" fmla="*/ 5825621 w 6116025"/>
              <a:gd name="connsiteY51" fmla="*/ 4015525 h 6858000"/>
              <a:gd name="connsiteX52" fmla="*/ 5860672 w 6116025"/>
              <a:gd name="connsiteY52" fmla="*/ 4061579 h 6858000"/>
              <a:gd name="connsiteX53" fmla="*/ 5894095 w 6116025"/>
              <a:gd name="connsiteY53" fmla="*/ 4128857 h 6858000"/>
              <a:gd name="connsiteX54" fmla="*/ 5903513 w 6116025"/>
              <a:gd name="connsiteY54" fmla="*/ 4187661 h 6858000"/>
              <a:gd name="connsiteX55" fmla="*/ 5946705 w 6116025"/>
              <a:gd name="connsiteY55" fmla="*/ 4428051 h 6858000"/>
              <a:gd name="connsiteX56" fmla="*/ 5949261 w 6116025"/>
              <a:gd name="connsiteY56" fmla="*/ 4449185 h 6858000"/>
              <a:gd name="connsiteX57" fmla="*/ 5968960 w 6116025"/>
              <a:gd name="connsiteY57" fmla="*/ 4482655 h 6858000"/>
              <a:gd name="connsiteX58" fmla="*/ 5998138 w 6116025"/>
              <a:gd name="connsiteY58" fmla="*/ 4697518 h 6858000"/>
              <a:gd name="connsiteX59" fmla="*/ 6007819 w 6116025"/>
              <a:gd name="connsiteY59" fmla="*/ 4858148 h 6858000"/>
              <a:gd name="connsiteX60" fmla="*/ 6007749 w 6116025"/>
              <a:gd name="connsiteY60" fmla="*/ 4964715 h 6858000"/>
              <a:gd name="connsiteX61" fmla="*/ 6005269 w 6116025"/>
              <a:gd name="connsiteY61" fmla="*/ 5150567 h 6858000"/>
              <a:gd name="connsiteX62" fmla="*/ 6001127 w 6116025"/>
              <a:gd name="connsiteY62" fmla="*/ 5164609 h 6858000"/>
              <a:gd name="connsiteX63" fmla="*/ 5998514 w 6116025"/>
              <a:gd name="connsiteY63" fmla="*/ 5189673 h 6858000"/>
              <a:gd name="connsiteX64" fmla="*/ 6018409 w 6116025"/>
              <a:gd name="connsiteY64" fmla="*/ 5227157 h 6858000"/>
              <a:gd name="connsiteX65" fmla="*/ 6036748 w 6116025"/>
              <a:gd name="connsiteY65" fmla="*/ 5322752 h 6858000"/>
              <a:gd name="connsiteX66" fmla="*/ 6037677 w 6116025"/>
              <a:gd name="connsiteY66" fmla="*/ 5354807 h 6858000"/>
              <a:gd name="connsiteX67" fmla="*/ 6053435 w 6116025"/>
              <a:gd name="connsiteY67" fmla="*/ 5387547 h 6858000"/>
              <a:gd name="connsiteX68" fmla="*/ 6068640 w 6116025"/>
              <a:gd name="connsiteY68" fmla="*/ 5474503 h 6858000"/>
              <a:gd name="connsiteX69" fmla="*/ 6080922 w 6116025"/>
              <a:gd name="connsiteY69" fmla="*/ 5561070 h 6858000"/>
              <a:gd name="connsiteX70" fmla="*/ 6096949 w 6116025"/>
              <a:gd name="connsiteY70" fmla="*/ 5648179 h 6858000"/>
              <a:gd name="connsiteX71" fmla="*/ 6115796 w 6116025"/>
              <a:gd name="connsiteY71" fmla="*/ 5862844 h 6858000"/>
              <a:gd name="connsiteX72" fmla="*/ 6102493 w 6116025"/>
              <a:gd name="connsiteY72" fmla="*/ 5928602 h 6858000"/>
              <a:gd name="connsiteX73" fmla="*/ 6056863 w 6116025"/>
              <a:gd name="connsiteY73" fmla="*/ 6000643 h 6858000"/>
              <a:gd name="connsiteX74" fmla="*/ 6045436 w 6116025"/>
              <a:gd name="connsiteY74" fmla="*/ 6124480 h 6858000"/>
              <a:gd name="connsiteX75" fmla="*/ 6030489 w 6116025"/>
              <a:gd name="connsiteY75" fmla="*/ 6317666 h 6858000"/>
              <a:gd name="connsiteX76" fmla="*/ 6007492 w 6116025"/>
              <a:gd name="connsiteY76" fmla="*/ 6440818 h 6858000"/>
              <a:gd name="connsiteX77" fmla="*/ 6009467 w 6116025"/>
              <a:gd name="connsiteY77" fmla="*/ 6487076 h 6858000"/>
              <a:gd name="connsiteX78" fmla="*/ 5995064 w 6116025"/>
              <a:gd name="connsiteY78" fmla="*/ 6540791 h 6858000"/>
              <a:gd name="connsiteX79" fmla="*/ 6004510 w 6116025"/>
              <a:gd name="connsiteY79" fmla="*/ 6599256 h 6858000"/>
              <a:gd name="connsiteX80" fmla="*/ 5986207 w 6116025"/>
              <a:gd name="connsiteY80" fmla="*/ 6695855 h 6858000"/>
              <a:gd name="connsiteX81" fmla="*/ 5979428 w 6116025"/>
              <a:gd name="connsiteY81" fmla="*/ 6754678 h 6858000"/>
              <a:gd name="connsiteX82" fmla="*/ 5983398 w 6116025"/>
              <a:gd name="connsiteY82" fmla="*/ 6778641 h 6858000"/>
              <a:gd name="connsiteX83" fmla="*/ 5984543 w 6116025"/>
              <a:gd name="connsiteY83" fmla="*/ 6811016 h 6858000"/>
              <a:gd name="connsiteX84" fmla="*/ 5979671 w 6116025"/>
              <a:gd name="connsiteY84" fmla="*/ 6858000 h 6858000"/>
              <a:gd name="connsiteX85" fmla="*/ 0 w 6116025"/>
              <a:gd name="connsiteY85" fmla="*/ 6858000 h 6858000"/>
              <a:gd name="connsiteX86" fmla="*/ 0 w 6116025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3398 w 6115796"/>
              <a:gd name="connsiteY80" fmla="*/ 6778641 h 6858000"/>
              <a:gd name="connsiteX81" fmla="*/ 5984543 w 6115796"/>
              <a:gd name="connsiteY81" fmla="*/ 6811016 h 6858000"/>
              <a:gd name="connsiteX82" fmla="*/ 5979671 w 6115796"/>
              <a:gd name="connsiteY82" fmla="*/ 6858000 h 6858000"/>
              <a:gd name="connsiteX83" fmla="*/ 0 w 6115796"/>
              <a:gd name="connsiteY83" fmla="*/ 6858000 h 6858000"/>
              <a:gd name="connsiteX84" fmla="*/ 0 w 6115796"/>
              <a:gd name="connsiteY84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4543 w 6115796"/>
              <a:gd name="connsiteY80" fmla="*/ 6811016 h 6858000"/>
              <a:gd name="connsiteX81" fmla="*/ 5979671 w 6115796"/>
              <a:gd name="connsiteY81" fmla="*/ 6858000 h 6858000"/>
              <a:gd name="connsiteX82" fmla="*/ 0 w 6115796"/>
              <a:gd name="connsiteY82" fmla="*/ 6858000 h 6858000"/>
              <a:gd name="connsiteX83" fmla="*/ 0 w 6115796"/>
              <a:gd name="connsiteY83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26675 w 6115796"/>
              <a:gd name="connsiteY18" fmla="*/ 1385685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76196 w 6105267"/>
              <a:gd name="connsiteY9" fmla="*/ 636822 h 6858000"/>
              <a:gd name="connsiteX10" fmla="*/ 5189051 w 6105267"/>
              <a:gd name="connsiteY10" fmla="*/ 782518 h 6858000"/>
              <a:gd name="connsiteX11" fmla="*/ 5218707 w 6105267"/>
              <a:gd name="connsiteY11" fmla="*/ 886387 h 6858000"/>
              <a:gd name="connsiteX12" fmla="*/ 5221281 w 6105267"/>
              <a:gd name="connsiteY12" fmla="*/ 920873 h 6858000"/>
              <a:gd name="connsiteX13" fmla="*/ 5201018 w 6105267"/>
              <a:gd name="connsiteY13" fmla="*/ 1095027 h 6858000"/>
              <a:gd name="connsiteX14" fmla="*/ 5189234 w 6105267"/>
              <a:gd name="connsiteY14" fmla="*/ 1217308 h 6858000"/>
              <a:gd name="connsiteX15" fmla="*/ 5202769 w 6105267"/>
              <a:gd name="connsiteY15" fmla="*/ 1269450 h 6858000"/>
              <a:gd name="connsiteX16" fmla="*/ 5225968 w 6105267"/>
              <a:gd name="connsiteY16" fmla="*/ 1357994 h 6858000"/>
              <a:gd name="connsiteX17" fmla="*/ 5226675 w 6105267"/>
              <a:gd name="connsiteY17" fmla="*/ 1385685 h 6858000"/>
              <a:gd name="connsiteX18" fmla="*/ 5237226 w 6105267"/>
              <a:gd name="connsiteY18" fmla="*/ 1441327 h 6858000"/>
              <a:gd name="connsiteX19" fmla="*/ 5255653 w 6105267"/>
              <a:gd name="connsiteY19" fmla="*/ 1524712 h 6858000"/>
              <a:gd name="connsiteX20" fmla="*/ 5263491 w 6105267"/>
              <a:gd name="connsiteY20" fmla="*/ 1642938 h 6858000"/>
              <a:gd name="connsiteX21" fmla="*/ 5256552 w 6105267"/>
              <a:gd name="connsiteY21" fmla="*/ 1672509 h 6858000"/>
              <a:gd name="connsiteX22" fmla="*/ 5264549 w 6105267"/>
              <a:gd name="connsiteY22" fmla="*/ 1837572 h 6858000"/>
              <a:gd name="connsiteX23" fmla="*/ 5255696 w 6105267"/>
              <a:gd name="connsiteY23" fmla="*/ 1953770 h 6858000"/>
              <a:gd name="connsiteX24" fmla="*/ 5252592 w 6105267"/>
              <a:gd name="connsiteY24" fmla="*/ 2092210 h 6858000"/>
              <a:gd name="connsiteX25" fmla="*/ 5257248 w 6105267"/>
              <a:gd name="connsiteY25" fmla="*/ 2203922 h 6858000"/>
              <a:gd name="connsiteX26" fmla="*/ 5262551 w 6105267"/>
              <a:gd name="connsiteY26" fmla="*/ 2288050 h 6858000"/>
              <a:gd name="connsiteX27" fmla="*/ 5293877 w 6105267"/>
              <a:gd name="connsiteY27" fmla="*/ 2368649 h 6858000"/>
              <a:gd name="connsiteX28" fmla="*/ 5311338 w 6105267"/>
              <a:gd name="connsiteY28" fmla="*/ 2404034 h 6858000"/>
              <a:gd name="connsiteX29" fmla="*/ 5338366 w 6105267"/>
              <a:gd name="connsiteY29" fmla="*/ 2465052 h 6858000"/>
              <a:gd name="connsiteX30" fmla="*/ 5371263 w 6105267"/>
              <a:gd name="connsiteY30" fmla="*/ 2586413 h 6858000"/>
              <a:gd name="connsiteX31" fmla="*/ 5407503 w 6105267"/>
              <a:gd name="connsiteY31" fmla="*/ 2786290 h 6858000"/>
              <a:gd name="connsiteX32" fmla="*/ 5407356 w 6105267"/>
              <a:gd name="connsiteY32" fmla="*/ 2787545 h 6858000"/>
              <a:gd name="connsiteX33" fmla="*/ 5457023 w 6105267"/>
              <a:gd name="connsiteY33" fmla="*/ 2858292 h 6858000"/>
              <a:gd name="connsiteX34" fmla="*/ 5491940 w 6105267"/>
              <a:gd name="connsiteY34" fmla="*/ 3015985 h 6858000"/>
              <a:gd name="connsiteX35" fmla="*/ 5503944 w 6105267"/>
              <a:gd name="connsiteY35" fmla="*/ 3123335 h 6858000"/>
              <a:gd name="connsiteX36" fmla="*/ 5525532 w 6105267"/>
              <a:gd name="connsiteY36" fmla="*/ 3258473 h 6858000"/>
              <a:gd name="connsiteX37" fmla="*/ 5589758 w 6105267"/>
              <a:gd name="connsiteY37" fmla="*/ 3453699 h 6858000"/>
              <a:gd name="connsiteX38" fmla="*/ 5596144 w 6105267"/>
              <a:gd name="connsiteY38" fmla="*/ 3534624 h 6858000"/>
              <a:gd name="connsiteX39" fmla="*/ 5597750 w 6105267"/>
              <a:gd name="connsiteY39" fmla="*/ 3534129 h 6858000"/>
              <a:gd name="connsiteX40" fmla="*/ 5618377 w 6105267"/>
              <a:gd name="connsiteY40" fmla="*/ 3588431 h 6858000"/>
              <a:gd name="connsiteX41" fmla="*/ 5655472 w 6105267"/>
              <a:gd name="connsiteY41" fmla="*/ 3678877 h 6858000"/>
              <a:gd name="connsiteX42" fmla="*/ 5683015 w 6105267"/>
              <a:gd name="connsiteY42" fmla="*/ 3762025 h 6858000"/>
              <a:gd name="connsiteX43" fmla="*/ 5696643 w 6105267"/>
              <a:gd name="connsiteY43" fmla="*/ 3773888 h 6858000"/>
              <a:gd name="connsiteX44" fmla="*/ 5768491 w 6105267"/>
              <a:gd name="connsiteY44" fmla="*/ 3914399 h 6858000"/>
              <a:gd name="connsiteX45" fmla="*/ 5793123 w 6105267"/>
              <a:gd name="connsiteY45" fmla="*/ 3969952 h 6858000"/>
              <a:gd name="connsiteX46" fmla="*/ 5808321 w 6105267"/>
              <a:gd name="connsiteY46" fmla="*/ 3988153 h 6858000"/>
              <a:gd name="connsiteX47" fmla="*/ 5825621 w 6105267"/>
              <a:gd name="connsiteY47" fmla="*/ 4015525 h 6858000"/>
              <a:gd name="connsiteX48" fmla="*/ 5860672 w 6105267"/>
              <a:gd name="connsiteY48" fmla="*/ 4061579 h 6858000"/>
              <a:gd name="connsiteX49" fmla="*/ 5894095 w 6105267"/>
              <a:gd name="connsiteY49" fmla="*/ 4128857 h 6858000"/>
              <a:gd name="connsiteX50" fmla="*/ 5903513 w 6105267"/>
              <a:gd name="connsiteY50" fmla="*/ 4187661 h 6858000"/>
              <a:gd name="connsiteX51" fmla="*/ 5949086 w 6105267"/>
              <a:gd name="connsiteY51" fmla="*/ 4366139 h 6858000"/>
              <a:gd name="connsiteX52" fmla="*/ 5949261 w 6105267"/>
              <a:gd name="connsiteY52" fmla="*/ 4449185 h 6858000"/>
              <a:gd name="connsiteX53" fmla="*/ 5961816 w 6105267"/>
              <a:gd name="connsiteY53" fmla="*/ 4494562 h 6858000"/>
              <a:gd name="connsiteX54" fmla="*/ 5998138 w 6105267"/>
              <a:gd name="connsiteY54" fmla="*/ 4697518 h 6858000"/>
              <a:gd name="connsiteX55" fmla="*/ 6007819 w 6105267"/>
              <a:gd name="connsiteY55" fmla="*/ 4858148 h 6858000"/>
              <a:gd name="connsiteX56" fmla="*/ 6007749 w 6105267"/>
              <a:gd name="connsiteY56" fmla="*/ 4964715 h 6858000"/>
              <a:gd name="connsiteX57" fmla="*/ 6005269 w 6105267"/>
              <a:gd name="connsiteY57" fmla="*/ 5150567 h 6858000"/>
              <a:gd name="connsiteX58" fmla="*/ 6001127 w 6105267"/>
              <a:gd name="connsiteY58" fmla="*/ 5164609 h 6858000"/>
              <a:gd name="connsiteX59" fmla="*/ 5998514 w 6105267"/>
              <a:gd name="connsiteY59" fmla="*/ 5189673 h 6858000"/>
              <a:gd name="connsiteX60" fmla="*/ 6018409 w 6105267"/>
              <a:gd name="connsiteY60" fmla="*/ 5227157 h 6858000"/>
              <a:gd name="connsiteX61" fmla="*/ 6036748 w 6105267"/>
              <a:gd name="connsiteY61" fmla="*/ 5322752 h 6858000"/>
              <a:gd name="connsiteX62" fmla="*/ 6037677 w 6105267"/>
              <a:gd name="connsiteY62" fmla="*/ 5354807 h 6858000"/>
              <a:gd name="connsiteX63" fmla="*/ 6053435 w 6105267"/>
              <a:gd name="connsiteY63" fmla="*/ 5387547 h 6858000"/>
              <a:gd name="connsiteX64" fmla="*/ 6068640 w 6105267"/>
              <a:gd name="connsiteY64" fmla="*/ 5474503 h 6858000"/>
              <a:gd name="connsiteX65" fmla="*/ 6080922 w 6105267"/>
              <a:gd name="connsiteY65" fmla="*/ 5561070 h 6858000"/>
              <a:gd name="connsiteX66" fmla="*/ 6096949 w 6105267"/>
              <a:gd name="connsiteY66" fmla="*/ 5648179 h 6858000"/>
              <a:gd name="connsiteX67" fmla="*/ 6096746 w 6105267"/>
              <a:gd name="connsiteY67" fmla="*/ 5862844 h 6858000"/>
              <a:gd name="connsiteX68" fmla="*/ 6045436 w 6105267"/>
              <a:gd name="connsiteY68" fmla="*/ 6124480 h 6858000"/>
              <a:gd name="connsiteX69" fmla="*/ 6030489 w 6105267"/>
              <a:gd name="connsiteY69" fmla="*/ 6317666 h 6858000"/>
              <a:gd name="connsiteX70" fmla="*/ 6007492 w 6105267"/>
              <a:gd name="connsiteY70" fmla="*/ 6440818 h 6858000"/>
              <a:gd name="connsiteX71" fmla="*/ 6009467 w 6105267"/>
              <a:gd name="connsiteY71" fmla="*/ 6487076 h 6858000"/>
              <a:gd name="connsiteX72" fmla="*/ 5995064 w 6105267"/>
              <a:gd name="connsiteY72" fmla="*/ 6540791 h 6858000"/>
              <a:gd name="connsiteX73" fmla="*/ 5986207 w 6105267"/>
              <a:gd name="connsiteY73" fmla="*/ 6695855 h 6858000"/>
              <a:gd name="connsiteX74" fmla="*/ 5979428 w 6105267"/>
              <a:gd name="connsiteY74" fmla="*/ 6754678 h 6858000"/>
              <a:gd name="connsiteX75" fmla="*/ 5984543 w 6105267"/>
              <a:gd name="connsiteY75" fmla="*/ 6811016 h 6858000"/>
              <a:gd name="connsiteX76" fmla="*/ 5979671 w 6105267"/>
              <a:gd name="connsiteY76" fmla="*/ 6858000 h 6858000"/>
              <a:gd name="connsiteX77" fmla="*/ 0 w 6105267"/>
              <a:gd name="connsiteY77" fmla="*/ 6858000 h 6858000"/>
              <a:gd name="connsiteX78" fmla="*/ 0 w 6105267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06168 w 6105267"/>
              <a:gd name="connsiteY41" fmla="*/ 3797701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55472 w 6105267"/>
              <a:gd name="connsiteY38" fmla="*/ 3678877 h 6858000"/>
              <a:gd name="connsiteX39" fmla="*/ 5683015 w 6105267"/>
              <a:gd name="connsiteY39" fmla="*/ 3762025 h 6858000"/>
              <a:gd name="connsiteX40" fmla="*/ 5722836 w 6105267"/>
              <a:gd name="connsiteY40" fmla="*/ 3814370 h 6858000"/>
              <a:gd name="connsiteX41" fmla="*/ 5768491 w 6105267"/>
              <a:gd name="connsiteY41" fmla="*/ 3914399 h 6858000"/>
              <a:gd name="connsiteX42" fmla="*/ 5793123 w 6105267"/>
              <a:gd name="connsiteY42" fmla="*/ 3969952 h 6858000"/>
              <a:gd name="connsiteX43" fmla="*/ 5808321 w 6105267"/>
              <a:gd name="connsiteY43" fmla="*/ 3988153 h 6858000"/>
              <a:gd name="connsiteX44" fmla="*/ 5860672 w 6105267"/>
              <a:gd name="connsiteY44" fmla="*/ 4061579 h 6858000"/>
              <a:gd name="connsiteX45" fmla="*/ 5894095 w 6105267"/>
              <a:gd name="connsiteY45" fmla="*/ 4128857 h 6858000"/>
              <a:gd name="connsiteX46" fmla="*/ 5903513 w 6105267"/>
              <a:gd name="connsiteY46" fmla="*/ 4187661 h 6858000"/>
              <a:gd name="connsiteX47" fmla="*/ 5949086 w 6105267"/>
              <a:gd name="connsiteY47" fmla="*/ 4366139 h 6858000"/>
              <a:gd name="connsiteX48" fmla="*/ 5949261 w 6105267"/>
              <a:gd name="connsiteY48" fmla="*/ 4449185 h 6858000"/>
              <a:gd name="connsiteX49" fmla="*/ 5961816 w 6105267"/>
              <a:gd name="connsiteY49" fmla="*/ 4494562 h 6858000"/>
              <a:gd name="connsiteX50" fmla="*/ 5998138 w 6105267"/>
              <a:gd name="connsiteY50" fmla="*/ 4697518 h 6858000"/>
              <a:gd name="connsiteX51" fmla="*/ 6007819 w 6105267"/>
              <a:gd name="connsiteY51" fmla="*/ 4858148 h 6858000"/>
              <a:gd name="connsiteX52" fmla="*/ 6007749 w 6105267"/>
              <a:gd name="connsiteY52" fmla="*/ 4964715 h 6858000"/>
              <a:gd name="connsiteX53" fmla="*/ 6005269 w 6105267"/>
              <a:gd name="connsiteY53" fmla="*/ 5150567 h 6858000"/>
              <a:gd name="connsiteX54" fmla="*/ 6001127 w 6105267"/>
              <a:gd name="connsiteY54" fmla="*/ 5164609 h 6858000"/>
              <a:gd name="connsiteX55" fmla="*/ 5998514 w 6105267"/>
              <a:gd name="connsiteY55" fmla="*/ 5189673 h 6858000"/>
              <a:gd name="connsiteX56" fmla="*/ 6036748 w 6105267"/>
              <a:gd name="connsiteY56" fmla="*/ 5322752 h 6858000"/>
              <a:gd name="connsiteX57" fmla="*/ 6037677 w 6105267"/>
              <a:gd name="connsiteY57" fmla="*/ 5354807 h 6858000"/>
              <a:gd name="connsiteX58" fmla="*/ 6053435 w 6105267"/>
              <a:gd name="connsiteY58" fmla="*/ 5387547 h 6858000"/>
              <a:gd name="connsiteX59" fmla="*/ 6068640 w 6105267"/>
              <a:gd name="connsiteY59" fmla="*/ 5474503 h 6858000"/>
              <a:gd name="connsiteX60" fmla="*/ 6080922 w 6105267"/>
              <a:gd name="connsiteY60" fmla="*/ 5561070 h 6858000"/>
              <a:gd name="connsiteX61" fmla="*/ 6096949 w 6105267"/>
              <a:gd name="connsiteY61" fmla="*/ 5648179 h 6858000"/>
              <a:gd name="connsiteX62" fmla="*/ 6096746 w 6105267"/>
              <a:gd name="connsiteY62" fmla="*/ 5862844 h 6858000"/>
              <a:gd name="connsiteX63" fmla="*/ 6045436 w 6105267"/>
              <a:gd name="connsiteY63" fmla="*/ 6124480 h 6858000"/>
              <a:gd name="connsiteX64" fmla="*/ 6030489 w 6105267"/>
              <a:gd name="connsiteY64" fmla="*/ 6317666 h 6858000"/>
              <a:gd name="connsiteX65" fmla="*/ 6007492 w 6105267"/>
              <a:gd name="connsiteY65" fmla="*/ 6440818 h 6858000"/>
              <a:gd name="connsiteX66" fmla="*/ 6009467 w 6105267"/>
              <a:gd name="connsiteY66" fmla="*/ 6487076 h 6858000"/>
              <a:gd name="connsiteX67" fmla="*/ 5995064 w 6105267"/>
              <a:gd name="connsiteY67" fmla="*/ 6540791 h 6858000"/>
              <a:gd name="connsiteX68" fmla="*/ 5986207 w 6105267"/>
              <a:gd name="connsiteY68" fmla="*/ 6695855 h 6858000"/>
              <a:gd name="connsiteX69" fmla="*/ 5979428 w 6105267"/>
              <a:gd name="connsiteY69" fmla="*/ 6754678 h 6858000"/>
              <a:gd name="connsiteX70" fmla="*/ 5984543 w 6105267"/>
              <a:gd name="connsiteY70" fmla="*/ 6811016 h 6858000"/>
              <a:gd name="connsiteX71" fmla="*/ 5979671 w 6105267"/>
              <a:gd name="connsiteY71" fmla="*/ 6858000 h 6858000"/>
              <a:gd name="connsiteX72" fmla="*/ 0 w 6105267"/>
              <a:gd name="connsiteY72" fmla="*/ 6858000 h 6858000"/>
              <a:gd name="connsiteX73" fmla="*/ 0 w 6105267"/>
              <a:gd name="connsiteY73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2069 w 6105267"/>
              <a:gd name="connsiteY36" fmla="*/ 3514638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05267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50473-AC95-05DD-57DA-B560ECBE5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5642" y="2590800"/>
            <a:ext cx="4636257" cy="2933700"/>
          </a:xfrm>
        </p:spPr>
        <p:txBody>
          <a:bodyPr anchor="b">
            <a:normAutofit/>
          </a:bodyPr>
          <a:lstStyle/>
          <a:p>
            <a:pPr algn="r"/>
            <a:r>
              <a:rPr lang="en-MY" sz="4000" dirty="0"/>
              <a:t>TOPIC 2: Types of Requirements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01609-8AF0-8FAD-0160-1F8A6A021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182" y="1655619"/>
            <a:ext cx="3217718" cy="935181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MY" dirty="0">
                <a:solidFill>
                  <a:srgbClr val="FFFFFF"/>
                </a:solidFill>
              </a:rPr>
              <a:t>OEC3114- SOFTWARE MODELING AND ANALYSIS</a:t>
            </a:r>
          </a:p>
          <a:p>
            <a:pPr algn="r"/>
            <a:r>
              <a:rPr lang="en-MY" dirty="0">
                <a:solidFill>
                  <a:srgbClr val="FFFFFF"/>
                </a:solidFill>
              </a:rPr>
              <a:t>By: Ms. Noor Zuhaili MY</a:t>
            </a:r>
          </a:p>
        </p:txBody>
      </p:sp>
      <p:pic>
        <p:nvPicPr>
          <p:cNvPr id="4" name="Topic 2- Types of Requirements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8730C84F-AF25-C586-48C6-08CF3A4CA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931" y="1730051"/>
            <a:ext cx="6040709" cy="339789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BB5379C-CF95-2A94-FA8E-40D97888E8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345"/>
    </mc:Choice>
    <mc:Fallback>
      <p:transition spd="slow" advTm="35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30" objId="4"/>
        <p14:pauseEvt time="22041" objId="4"/>
        <p14:resumeEvt time="44293" objId="4"/>
        <p14:pauseEvt time="67949" objId="4"/>
        <p14:resumeEvt time="91861" objId="4"/>
        <p14:pauseEvt time="93724" objId="4"/>
        <p14:seekEvt time="93726" objId="4" seek="35127"/>
        <p14:seekEvt time="93726" objId="4" seek="35127"/>
        <p14:resumeEvt time="93939" objId="4"/>
        <p14:pauseEvt time="94476" objId="4"/>
        <p14:seekEvt time="94478" objId="4" seek="38605"/>
        <p14:seekEvt time="94478" objId="4" seek="38605"/>
        <p14:resumeEvt time="94693" objId="4"/>
        <p14:pauseEvt time="95413" objId="4"/>
        <p14:seekEvt time="95414" objId="4" seek="44865"/>
        <p14:seekEvt time="95414" objId="4" seek="44865"/>
        <p14:resumeEvt time="95568" objId="4"/>
        <p14:pauseEvt time="97353" objId="4"/>
        <p14:resumeEvt time="109533" objId="4"/>
        <p14:pauseEvt time="110436" objId="4"/>
        <p14:seekEvt time="110439" objId="4" seek="50082"/>
        <p14:seekEvt time="110439" objId="4" seek="50082"/>
        <p14:resumeEvt time="110642" objId="4"/>
        <p14:pauseEvt time="111537" objId="4"/>
        <p14:seekEvt time="111538" objId="4" seek="56342"/>
        <p14:seekEvt time="111538" objId="4" seek="56342"/>
        <p14:resumeEvt time="111636" objId="4"/>
        <p14:pauseEvt time="112306" objId="4"/>
        <p14:seekEvt time="112307" objId="4" seek="61559"/>
        <p14:seekEvt time="112307" objId="4" seek="61559"/>
        <p14:resumeEvt time="112404" objId="4"/>
        <p14:pauseEvt time="113045" objId="4"/>
        <p14:seekEvt time="113046" objId="4" seek="69906"/>
        <p14:seekEvt time="113046" objId="4" seek="69906"/>
        <p14:resumeEvt time="113187" objId="4"/>
        <p14:pauseEvt time="114262" objId="4"/>
        <p14:seekEvt time="114263" objId="4" seek="73384"/>
        <p14:seekEvt time="114263" objId="4" seek="73384"/>
        <p14:resumeEvt time="114353" objId="4"/>
        <p14:pauseEvt time="116217" objId="4"/>
        <p14:resumeEvt time="135996" objId="4"/>
        <p14:pauseEvt time="137261" objId="4"/>
        <p14:seekEvt time="137263" objId="4" seek="82426"/>
        <p14:seekEvt time="137263" objId="4" seek="82426"/>
        <p14:resumeEvt time="137348" objId="4"/>
        <p14:pauseEvt time="138266" objId="4"/>
        <p14:seekEvt time="138266" objId="4" seek="91816"/>
        <p14:seekEvt time="138266" objId="4" seek="91816"/>
        <p14:seekEvt time="138478" objId="4" seek="63645"/>
        <p14:seekEvt time="138478" objId="4" seek="63645"/>
        <p14:resumeEvt time="138481" objId="4"/>
        <p14:pauseEvt time="141990" objId="4"/>
        <p14:seekEvt time="141993" objId="4" seek="73384"/>
        <p14:seekEvt time="141993" objId="4" seek="73384"/>
        <p14:resumeEvt time="142159" objId="4"/>
        <p14:pauseEvt time="143480" objId="4"/>
        <p14:seekEvt time="143481" objId="4" seek="81035"/>
        <p14:seekEvt time="143481" objId="4" seek="81035"/>
        <p14:resumeEvt time="143671" objId="4"/>
        <p14:pauseEvt time="144077" objId="4"/>
        <p14:seekEvt time="144078" objId="4" seek="85208"/>
        <p14:seekEvt time="144078" objId="4" seek="85208"/>
        <p14:resumeEvt time="144201" objId="4"/>
        <p14:pauseEvt time="144765" objId="4"/>
        <p14:seekEvt time="144767" objId="4" seek="92512"/>
        <p14:seekEvt time="144767" objId="4" seek="92512"/>
        <p14:resumeEvt time="144953" objId="4"/>
        <p14:pauseEvt time="145515" objId="4"/>
        <p14:seekEvt time="145516" objId="4" seek="99816"/>
        <p14:seekEvt time="145516" objId="4" seek="99816"/>
        <p14:resumeEvt time="145647" objId="4"/>
        <p14:pauseEvt time="146367" objId="4"/>
        <p14:seekEvt time="146368" objId="4" seek="108163"/>
        <p14:seekEvt time="146368" objId="4" seek="108163"/>
        <p14:resumeEvt time="146565" objId="4"/>
        <p14:pauseEvt time="150814" objId="4"/>
        <p14:seekEvt time="150815" objId="4" seek="115466"/>
        <p14:seekEvt time="150815" objId="4" seek="115466"/>
        <p14:resumeEvt time="150933" objId="4"/>
        <p14:pauseEvt time="152434" objId="4"/>
        <p14:resumeEvt time="212164" objId="4"/>
        <p14:pauseEvt time="212785" objId="4"/>
        <p14:seekEvt time="212786" objId="4" seek="125552"/>
        <p14:seekEvt time="212786" objId="4" seek="125552"/>
        <p14:resumeEvt time="212903" objId="4"/>
        <p14:pauseEvt time="213304" objId="4"/>
        <p14:seekEvt time="213304" objId="4" seek="138420"/>
        <p14:seekEvt time="213304" objId="4" seek="138420"/>
        <p14:resumeEvt time="213477" objId="4"/>
        <p14:pauseEvt time="215276" objId="4"/>
        <p14:resumeEvt time="293419" objId="4"/>
        <p14:pauseEvt time="294460" objId="4"/>
        <p14:seekEvt time="294461" objId="4" seek="146072"/>
        <p14:seekEvt time="294461" objId="4" seek="146072"/>
        <p14:seekEvt time="294786" objId="4" seek="103294"/>
        <p14:seekEvt time="294786" objId="4" seek="103294"/>
        <p14:resumeEvt time="294869" objId="4"/>
        <p14:pauseEvt time="296284" objId="4"/>
        <p14:seekEvt time="296285" objId="4" seek="126595"/>
        <p14:seekEvt time="296285" objId="4" seek="126595"/>
        <p14:resumeEvt time="296434" objId="4"/>
        <p14:pauseEvt time="297086" objId="4"/>
        <p14:seekEvt time="297087" objId="4" seek="149202"/>
        <p14:seekEvt time="297087" objId="4" seek="149202"/>
        <p14:resumeEvt time="297297" objId="4"/>
        <p14:pauseEvt time="298607" objId="4"/>
        <p14:seekEvt time="298608" objId="4" seek="157896"/>
        <p14:seekEvt time="298608" objId="4" seek="157896"/>
        <p14:resumeEvt time="298752" objId="4"/>
        <p14:pauseEvt time="299308" objId="4"/>
        <p14:seekEvt time="299309" objId="4" seek="162070"/>
        <p14:seekEvt time="299309" objId="4" seek="162070"/>
        <p14:resumeEvt time="299407" objId="4"/>
        <p14:pauseEvt time="300816" objId="4"/>
        <p14:seekEvt time="300817" objId="4" seek="167635"/>
        <p14:seekEvt time="300817" objId="4" seek="167635"/>
        <p14:resumeEvt time="300943" objId="4"/>
        <p14:pauseEvt time="301465" objId="4"/>
        <p14:seekEvt time="301466" objId="4" seek="172851"/>
        <p14:seekEvt time="301466" objId="4" seek="172851"/>
        <p14:resumeEvt time="301574" objId="4"/>
        <p14:pauseEvt time="302252" objId="4"/>
        <p14:seekEvt time="302252" objId="4" seek="178068"/>
        <p14:seekEvt time="302252" objId="4" seek="178068"/>
        <p14:resumeEvt time="302367" objId="4"/>
        <p14:pauseEvt time="302887" objId="4"/>
        <p14:seekEvt time="302888" objId="4" seek="182937"/>
        <p14:seekEvt time="302888" objId="4" seek="182937"/>
        <p14:resumeEvt time="303022" objId="4"/>
        <p14:pauseEvt time="304557" objId="4"/>
        <p14:stopEvt time="350345" objId="4"/>
      </p14:showEvtLst>
    </p:ext>
  </p:extLst>
</p:sld>
</file>

<file path=ppt/theme/theme1.xml><?xml version="1.0" encoding="utf-8"?>
<a:theme xmlns:a="http://schemas.openxmlformats.org/drawingml/2006/main" name="AfterhoursVTI">
  <a:themeElements>
    <a:clrScheme name="Afterhours">
      <a:dk1>
        <a:sysClr val="windowText" lastClr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</Words>
  <Application>Microsoft Office PowerPoint</Application>
  <PresentationFormat>Widescreen</PresentationFormat>
  <Paragraphs>3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Consolas</vt:lpstr>
      <vt:lpstr>Franklin Gothic Heavy</vt:lpstr>
      <vt:lpstr>AfterhoursVTI</vt:lpstr>
      <vt:lpstr>TOPIC 2: Types of Requirements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2: Types of Requirements </dc:title>
  <dc:creator>Noor Zuhaili</dc:creator>
  <cp:lastModifiedBy>Noor Zuhaili</cp:lastModifiedBy>
  <cp:revision>1</cp:revision>
  <dcterms:created xsi:type="dcterms:W3CDTF">2022-12-21T06:20:49Z</dcterms:created>
  <dcterms:modified xsi:type="dcterms:W3CDTF">2022-12-21T06:31:55Z</dcterms:modified>
</cp:coreProperties>
</file>