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7" r:id="rId6"/>
    <p:sldId id="314" r:id="rId7"/>
    <p:sldId id="315" r:id="rId8"/>
    <p:sldId id="288" r:id="rId9"/>
    <p:sldId id="289" r:id="rId10"/>
    <p:sldId id="290" r:id="rId11"/>
    <p:sldId id="295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307" r:id="rId20"/>
    <p:sldId id="308" r:id="rId21"/>
    <p:sldId id="316" r:id="rId22"/>
    <p:sldId id="317" r:id="rId23"/>
    <p:sldId id="318" r:id="rId24"/>
    <p:sldId id="3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5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E0AE1-E908-426C-AE4B-6B77C6CF0E14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</dgm:pt>
    <dgm:pt modelId="{69933234-AC34-4208-803B-B80B8DEC4F05}">
      <dgm:prSet phldrT="[Text]"/>
      <dgm:spPr/>
      <dgm:t>
        <a:bodyPr/>
        <a:lstStyle/>
        <a:p>
          <a:r>
            <a:rPr lang="en-US" dirty="0"/>
            <a:t>Zaman </a:t>
          </a:r>
          <a:r>
            <a:rPr lang="en-US" dirty="0" err="1"/>
            <a:t>Pra</a:t>
          </a:r>
          <a:r>
            <a:rPr lang="en-US" dirty="0"/>
            <a:t> Sejarah</a:t>
          </a:r>
          <a:endParaRPr lang="en-MY" dirty="0"/>
        </a:p>
      </dgm:t>
    </dgm:pt>
    <dgm:pt modelId="{946696CC-122F-4E35-8C7E-D4E8ADF0358A}" type="parTrans" cxnId="{588ACB7C-995B-42FD-AD50-6FE2BB58960D}">
      <dgm:prSet/>
      <dgm:spPr/>
      <dgm:t>
        <a:bodyPr/>
        <a:lstStyle/>
        <a:p>
          <a:endParaRPr lang="en-MY"/>
        </a:p>
      </dgm:t>
    </dgm:pt>
    <dgm:pt modelId="{E05DEB0C-D751-43C5-B097-68B381712778}" type="sibTrans" cxnId="{588ACB7C-995B-42FD-AD50-6FE2BB58960D}">
      <dgm:prSet/>
      <dgm:spPr/>
      <dgm:t>
        <a:bodyPr/>
        <a:lstStyle/>
        <a:p>
          <a:endParaRPr lang="en-MY"/>
        </a:p>
      </dgm:t>
    </dgm:pt>
    <dgm:pt modelId="{452C818E-1BEF-47DC-B8E7-156D65D9452B}">
      <dgm:prSet phldrT="[Text]"/>
      <dgm:spPr/>
      <dgm:t>
        <a:bodyPr/>
        <a:lstStyle/>
        <a:p>
          <a:r>
            <a:rPr lang="en-US" dirty="0"/>
            <a:t>Zaman Proto Sejarah</a:t>
          </a:r>
          <a:endParaRPr lang="en-MY" dirty="0"/>
        </a:p>
      </dgm:t>
    </dgm:pt>
    <dgm:pt modelId="{09950EE2-2C8A-4B86-AA47-E13788C300C5}" type="parTrans" cxnId="{2632C9EF-6DD9-4968-A3C3-1B819C7A1D0A}">
      <dgm:prSet/>
      <dgm:spPr/>
      <dgm:t>
        <a:bodyPr/>
        <a:lstStyle/>
        <a:p>
          <a:endParaRPr lang="en-MY"/>
        </a:p>
      </dgm:t>
    </dgm:pt>
    <dgm:pt modelId="{AE58F273-9797-4173-92B5-67FACE228D02}" type="sibTrans" cxnId="{2632C9EF-6DD9-4968-A3C3-1B819C7A1D0A}">
      <dgm:prSet/>
      <dgm:spPr/>
      <dgm:t>
        <a:bodyPr/>
        <a:lstStyle/>
        <a:p>
          <a:endParaRPr lang="en-MY"/>
        </a:p>
      </dgm:t>
    </dgm:pt>
    <dgm:pt modelId="{D123317D-29F0-4944-A49D-863F06E28C41}">
      <dgm:prSet phldrT="[Text]"/>
      <dgm:spPr/>
      <dgm:t>
        <a:bodyPr/>
        <a:lstStyle/>
        <a:p>
          <a:r>
            <a:rPr lang="en-US" dirty="0"/>
            <a:t>Zaman </a:t>
          </a:r>
          <a:r>
            <a:rPr lang="en-US" dirty="0" err="1"/>
            <a:t>Kolonial</a:t>
          </a:r>
          <a:endParaRPr lang="en-MY" dirty="0"/>
        </a:p>
      </dgm:t>
    </dgm:pt>
    <dgm:pt modelId="{0EB5F8B4-7D04-4C8C-BA3B-72CBC80D7E71}" type="parTrans" cxnId="{645877EE-3269-43A5-8CF5-5071FA0DBB6E}">
      <dgm:prSet/>
      <dgm:spPr/>
      <dgm:t>
        <a:bodyPr/>
        <a:lstStyle/>
        <a:p>
          <a:endParaRPr lang="en-MY"/>
        </a:p>
      </dgm:t>
    </dgm:pt>
    <dgm:pt modelId="{49DB8E0E-850D-433D-8C05-3F09DC802FA8}" type="sibTrans" cxnId="{645877EE-3269-43A5-8CF5-5071FA0DBB6E}">
      <dgm:prSet/>
      <dgm:spPr/>
      <dgm:t>
        <a:bodyPr/>
        <a:lstStyle/>
        <a:p>
          <a:endParaRPr lang="en-MY"/>
        </a:p>
      </dgm:t>
    </dgm:pt>
    <dgm:pt modelId="{B2BCC4EA-FA93-47D8-B49C-D85984C34808}">
      <dgm:prSet phldrT="[Text]"/>
      <dgm:spPr/>
      <dgm:t>
        <a:bodyPr/>
        <a:lstStyle/>
        <a:p>
          <a:r>
            <a:rPr lang="en-US" dirty="0"/>
            <a:t>Zaman </a:t>
          </a:r>
          <a:r>
            <a:rPr lang="en-US" dirty="0" err="1"/>
            <a:t>Kesultanan</a:t>
          </a:r>
          <a:r>
            <a:rPr lang="en-US" dirty="0"/>
            <a:t> </a:t>
          </a:r>
          <a:r>
            <a:rPr lang="en-US" dirty="0" err="1"/>
            <a:t>Melayu</a:t>
          </a:r>
          <a:r>
            <a:rPr lang="en-US" dirty="0"/>
            <a:t> Melaka</a:t>
          </a:r>
          <a:endParaRPr lang="en-MY" dirty="0"/>
        </a:p>
      </dgm:t>
    </dgm:pt>
    <dgm:pt modelId="{51D81219-D93B-4C23-911A-B22689F2440B}" type="parTrans" cxnId="{1F48FAE1-1482-44CA-8A8E-12062DEFC2D2}">
      <dgm:prSet/>
      <dgm:spPr/>
      <dgm:t>
        <a:bodyPr/>
        <a:lstStyle/>
        <a:p>
          <a:endParaRPr lang="en-MY"/>
        </a:p>
      </dgm:t>
    </dgm:pt>
    <dgm:pt modelId="{91B95779-7EEF-4F55-9691-EB5F94B91BB7}" type="sibTrans" cxnId="{1F48FAE1-1482-44CA-8A8E-12062DEFC2D2}">
      <dgm:prSet/>
      <dgm:spPr/>
      <dgm:t>
        <a:bodyPr/>
        <a:lstStyle/>
        <a:p>
          <a:endParaRPr lang="en-MY"/>
        </a:p>
      </dgm:t>
    </dgm:pt>
    <dgm:pt modelId="{0269CDCA-8B71-48B3-B0BE-4E85DD3C1DAC}">
      <dgm:prSet phldrT="[Text]"/>
      <dgm:spPr/>
      <dgm:t>
        <a:bodyPr/>
        <a:lstStyle/>
        <a:p>
          <a:r>
            <a:rPr lang="en-US" dirty="0"/>
            <a:t>Zaman </a:t>
          </a:r>
          <a:r>
            <a:rPr lang="en-US" dirty="0" err="1"/>
            <a:t>Pasca</a:t>
          </a:r>
          <a:r>
            <a:rPr lang="en-US" dirty="0"/>
            <a:t> </a:t>
          </a:r>
          <a:r>
            <a:rPr lang="en-US" dirty="0" err="1"/>
            <a:t>Kolonial</a:t>
          </a:r>
          <a:r>
            <a:rPr lang="en-US" dirty="0"/>
            <a:t> (globalization)</a:t>
          </a:r>
          <a:endParaRPr lang="en-MY" dirty="0"/>
        </a:p>
      </dgm:t>
    </dgm:pt>
    <dgm:pt modelId="{160D8305-89F4-44F6-9CAD-C656B705ABAE}" type="parTrans" cxnId="{206FA193-A4FB-4824-834A-9CAF4C81AD0D}">
      <dgm:prSet/>
      <dgm:spPr/>
      <dgm:t>
        <a:bodyPr/>
        <a:lstStyle/>
        <a:p>
          <a:endParaRPr lang="en-MY"/>
        </a:p>
      </dgm:t>
    </dgm:pt>
    <dgm:pt modelId="{0C44816C-A925-4DB7-8D43-9E08177659F3}" type="sibTrans" cxnId="{206FA193-A4FB-4824-834A-9CAF4C81AD0D}">
      <dgm:prSet/>
      <dgm:spPr/>
      <dgm:t>
        <a:bodyPr/>
        <a:lstStyle/>
        <a:p>
          <a:endParaRPr lang="en-MY"/>
        </a:p>
      </dgm:t>
    </dgm:pt>
    <dgm:pt modelId="{E3A8BFE6-0C6B-4A39-A751-8BE396BC84D8}" type="pres">
      <dgm:prSet presAssocID="{E9CE0AE1-E908-426C-AE4B-6B77C6CF0E14}" presName="diagram" presStyleCnt="0">
        <dgm:presLayoutVars>
          <dgm:dir/>
          <dgm:resizeHandles val="exact"/>
        </dgm:presLayoutVars>
      </dgm:prSet>
      <dgm:spPr/>
    </dgm:pt>
    <dgm:pt modelId="{F335CDD5-7B78-4AB4-A7BB-1EB368F6C2BB}" type="pres">
      <dgm:prSet presAssocID="{69933234-AC34-4208-803B-B80B8DEC4F05}" presName="node" presStyleLbl="node1" presStyleIdx="0" presStyleCnt="5">
        <dgm:presLayoutVars>
          <dgm:bulletEnabled val="1"/>
        </dgm:presLayoutVars>
      </dgm:prSet>
      <dgm:spPr/>
    </dgm:pt>
    <dgm:pt modelId="{78A4AFD0-FB8B-4823-849C-52EAAAAAFCFA}" type="pres">
      <dgm:prSet presAssocID="{E05DEB0C-D751-43C5-B097-68B381712778}" presName="sibTrans" presStyleLbl="sibTrans2D1" presStyleIdx="0" presStyleCnt="4"/>
      <dgm:spPr/>
    </dgm:pt>
    <dgm:pt modelId="{AAAA24DD-10F9-47C5-9769-1758F6F7536A}" type="pres">
      <dgm:prSet presAssocID="{E05DEB0C-D751-43C5-B097-68B381712778}" presName="connectorText" presStyleLbl="sibTrans2D1" presStyleIdx="0" presStyleCnt="4"/>
      <dgm:spPr/>
    </dgm:pt>
    <dgm:pt modelId="{8721AA2F-6A71-4698-B033-407E6B566D9B}" type="pres">
      <dgm:prSet presAssocID="{452C818E-1BEF-47DC-B8E7-156D65D9452B}" presName="node" presStyleLbl="node1" presStyleIdx="1" presStyleCnt="5">
        <dgm:presLayoutVars>
          <dgm:bulletEnabled val="1"/>
        </dgm:presLayoutVars>
      </dgm:prSet>
      <dgm:spPr/>
    </dgm:pt>
    <dgm:pt modelId="{6FDBB0CD-BFC8-48C8-89FC-CB5C3140BE3F}" type="pres">
      <dgm:prSet presAssocID="{AE58F273-9797-4173-92B5-67FACE228D02}" presName="sibTrans" presStyleLbl="sibTrans2D1" presStyleIdx="1" presStyleCnt="4"/>
      <dgm:spPr/>
    </dgm:pt>
    <dgm:pt modelId="{A40CE102-F253-476E-BFDD-3D2B0DC2E3FB}" type="pres">
      <dgm:prSet presAssocID="{AE58F273-9797-4173-92B5-67FACE228D02}" presName="connectorText" presStyleLbl="sibTrans2D1" presStyleIdx="1" presStyleCnt="4"/>
      <dgm:spPr/>
    </dgm:pt>
    <dgm:pt modelId="{14B2AFF8-D12B-48D6-9850-4F7E40D7C539}" type="pres">
      <dgm:prSet presAssocID="{B2BCC4EA-FA93-47D8-B49C-D85984C34808}" presName="node" presStyleLbl="node1" presStyleIdx="2" presStyleCnt="5">
        <dgm:presLayoutVars>
          <dgm:bulletEnabled val="1"/>
        </dgm:presLayoutVars>
      </dgm:prSet>
      <dgm:spPr/>
    </dgm:pt>
    <dgm:pt modelId="{FE0DFA91-069D-41D2-977D-80EE660C3661}" type="pres">
      <dgm:prSet presAssocID="{91B95779-7EEF-4F55-9691-EB5F94B91BB7}" presName="sibTrans" presStyleLbl="sibTrans2D1" presStyleIdx="2" presStyleCnt="4"/>
      <dgm:spPr/>
    </dgm:pt>
    <dgm:pt modelId="{628919D8-5C49-4895-BCBF-0B99D192219C}" type="pres">
      <dgm:prSet presAssocID="{91B95779-7EEF-4F55-9691-EB5F94B91BB7}" presName="connectorText" presStyleLbl="sibTrans2D1" presStyleIdx="2" presStyleCnt="4"/>
      <dgm:spPr/>
    </dgm:pt>
    <dgm:pt modelId="{560756E5-A6CA-4D3D-B6F6-55A31B8010EC}" type="pres">
      <dgm:prSet presAssocID="{D123317D-29F0-4944-A49D-863F06E28C41}" presName="node" presStyleLbl="node1" presStyleIdx="3" presStyleCnt="5">
        <dgm:presLayoutVars>
          <dgm:bulletEnabled val="1"/>
        </dgm:presLayoutVars>
      </dgm:prSet>
      <dgm:spPr/>
    </dgm:pt>
    <dgm:pt modelId="{2D6249CB-81CC-4832-A7E5-B3DC7E376B72}" type="pres">
      <dgm:prSet presAssocID="{49DB8E0E-850D-433D-8C05-3F09DC802FA8}" presName="sibTrans" presStyleLbl="sibTrans2D1" presStyleIdx="3" presStyleCnt="4"/>
      <dgm:spPr/>
    </dgm:pt>
    <dgm:pt modelId="{C8517D3F-E94E-4717-8274-13872090AF79}" type="pres">
      <dgm:prSet presAssocID="{49DB8E0E-850D-433D-8C05-3F09DC802FA8}" presName="connectorText" presStyleLbl="sibTrans2D1" presStyleIdx="3" presStyleCnt="4"/>
      <dgm:spPr/>
    </dgm:pt>
    <dgm:pt modelId="{30D9E15A-AD91-4BC8-A776-59ECA94B6D1B}" type="pres">
      <dgm:prSet presAssocID="{0269CDCA-8B71-48B3-B0BE-4E85DD3C1DAC}" presName="node" presStyleLbl="node1" presStyleIdx="4" presStyleCnt="5">
        <dgm:presLayoutVars>
          <dgm:bulletEnabled val="1"/>
        </dgm:presLayoutVars>
      </dgm:prSet>
      <dgm:spPr/>
    </dgm:pt>
  </dgm:ptLst>
  <dgm:cxnLst>
    <dgm:cxn modelId="{F7120801-6A94-4EF8-A54E-350603D5ECDB}" type="presOf" srcId="{AE58F273-9797-4173-92B5-67FACE228D02}" destId="{6FDBB0CD-BFC8-48C8-89FC-CB5C3140BE3F}" srcOrd="0" destOrd="0" presId="urn:microsoft.com/office/officeart/2005/8/layout/process5"/>
    <dgm:cxn modelId="{3E5A3704-4F2F-4615-8B99-B4092787FA9A}" type="presOf" srcId="{AE58F273-9797-4173-92B5-67FACE228D02}" destId="{A40CE102-F253-476E-BFDD-3D2B0DC2E3FB}" srcOrd="1" destOrd="0" presId="urn:microsoft.com/office/officeart/2005/8/layout/process5"/>
    <dgm:cxn modelId="{679AF30C-CE6A-4BEC-945F-0EC30520157C}" type="presOf" srcId="{91B95779-7EEF-4F55-9691-EB5F94B91BB7}" destId="{FE0DFA91-069D-41D2-977D-80EE660C3661}" srcOrd="0" destOrd="0" presId="urn:microsoft.com/office/officeart/2005/8/layout/process5"/>
    <dgm:cxn modelId="{A3F6B129-329F-46AD-96B1-9DE5CBFA7681}" type="presOf" srcId="{91B95779-7EEF-4F55-9691-EB5F94B91BB7}" destId="{628919D8-5C49-4895-BCBF-0B99D192219C}" srcOrd="1" destOrd="0" presId="urn:microsoft.com/office/officeart/2005/8/layout/process5"/>
    <dgm:cxn modelId="{928EA92E-4344-4A14-98D7-BA97D2ECDA33}" type="presOf" srcId="{E05DEB0C-D751-43C5-B097-68B381712778}" destId="{AAAA24DD-10F9-47C5-9769-1758F6F7536A}" srcOrd="1" destOrd="0" presId="urn:microsoft.com/office/officeart/2005/8/layout/process5"/>
    <dgm:cxn modelId="{6123A230-B2CC-4A02-841C-4FB3F572241A}" type="presOf" srcId="{452C818E-1BEF-47DC-B8E7-156D65D9452B}" destId="{8721AA2F-6A71-4698-B033-407E6B566D9B}" srcOrd="0" destOrd="0" presId="urn:microsoft.com/office/officeart/2005/8/layout/process5"/>
    <dgm:cxn modelId="{24F5D34B-1603-42D3-B7CC-763162D158E5}" type="presOf" srcId="{B2BCC4EA-FA93-47D8-B49C-D85984C34808}" destId="{14B2AFF8-D12B-48D6-9850-4F7E40D7C539}" srcOrd="0" destOrd="0" presId="urn:microsoft.com/office/officeart/2005/8/layout/process5"/>
    <dgm:cxn modelId="{D6C16F71-11D2-4285-89BA-FAFD33CB4E82}" type="presOf" srcId="{D123317D-29F0-4944-A49D-863F06E28C41}" destId="{560756E5-A6CA-4D3D-B6F6-55A31B8010EC}" srcOrd="0" destOrd="0" presId="urn:microsoft.com/office/officeart/2005/8/layout/process5"/>
    <dgm:cxn modelId="{31595859-DB67-43D3-A45F-7F282E08BD42}" type="presOf" srcId="{E9CE0AE1-E908-426C-AE4B-6B77C6CF0E14}" destId="{E3A8BFE6-0C6B-4A39-A751-8BE396BC84D8}" srcOrd="0" destOrd="0" presId="urn:microsoft.com/office/officeart/2005/8/layout/process5"/>
    <dgm:cxn modelId="{588ACB7C-995B-42FD-AD50-6FE2BB58960D}" srcId="{E9CE0AE1-E908-426C-AE4B-6B77C6CF0E14}" destId="{69933234-AC34-4208-803B-B80B8DEC4F05}" srcOrd="0" destOrd="0" parTransId="{946696CC-122F-4E35-8C7E-D4E8ADF0358A}" sibTransId="{E05DEB0C-D751-43C5-B097-68B381712778}"/>
    <dgm:cxn modelId="{206FA193-A4FB-4824-834A-9CAF4C81AD0D}" srcId="{E9CE0AE1-E908-426C-AE4B-6B77C6CF0E14}" destId="{0269CDCA-8B71-48B3-B0BE-4E85DD3C1DAC}" srcOrd="4" destOrd="0" parTransId="{160D8305-89F4-44F6-9CAD-C656B705ABAE}" sibTransId="{0C44816C-A925-4DB7-8D43-9E08177659F3}"/>
    <dgm:cxn modelId="{D66CE298-4301-485D-B8E3-969E2E73E903}" type="presOf" srcId="{49DB8E0E-850D-433D-8C05-3F09DC802FA8}" destId="{C8517D3F-E94E-4717-8274-13872090AF79}" srcOrd="1" destOrd="0" presId="urn:microsoft.com/office/officeart/2005/8/layout/process5"/>
    <dgm:cxn modelId="{A462B8A9-4AF9-4B1D-9F0E-BCA2D1E25929}" type="presOf" srcId="{0269CDCA-8B71-48B3-B0BE-4E85DD3C1DAC}" destId="{30D9E15A-AD91-4BC8-A776-59ECA94B6D1B}" srcOrd="0" destOrd="0" presId="urn:microsoft.com/office/officeart/2005/8/layout/process5"/>
    <dgm:cxn modelId="{B2A9F5B4-FB54-4214-A993-4A8A46F088C9}" type="presOf" srcId="{49DB8E0E-850D-433D-8C05-3F09DC802FA8}" destId="{2D6249CB-81CC-4832-A7E5-B3DC7E376B72}" srcOrd="0" destOrd="0" presId="urn:microsoft.com/office/officeart/2005/8/layout/process5"/>
    <dgm:cxn modelId="{3A7C29B6-A968-4B60-BCA8-2273B2D6970B}" type="presOf" srcId="{E05DEB0C-D751-43C5-B097-68B381712778}" destId="{78A4AFD0-FB8B-4823-849C-52EAAAAAFCFA}" srcOrd="0" destOrd="0" presId="urn:microsoft.com/office/officeart/2005/8/layout/process5"/>
    <dgm:cxn modelId="{EC61CBBA-A22A-410D-BB48-202128063630}" type="presOf" srcId="{69933234-AC34-4208-803B-B80B8DEC4F05}" destId="{F335CDD5-7B78-4AB4-A7BB-1EB368F6C2BB}" srcOrd="0" destOrd="0" presId="urn:microsoft.com/office/officeart/2005/8/layout/process5"/>
    <dgm:cxn modelId="{1F48FAE1-1482-44CA-8A8E-12062DEFC2D2}" srcId="{E9CE0AE1-E908-426C-AE4B-6B77C6CF0E14}" destId="{B2BCC4EA-FA93-47D8-B49C-D85984C34808}" srcOrd="2" destOrd="0" parTransId="{51D81219-D93B-4C23-911A-B22689F2440B}" sibTransId="{91B95779-7EEF-4F55-9691-EB5F94B91BB7}"/>
    <dgm:cxn modelId="{645877EE-3269-43A5-8CF5-5071FA0DBB6E}" srcId="{E9CE0AE1-E908-426C-AE4B-6B77C6CF0E14}" destId="{D123317D-29F0-4944-A49D-863F06E28C41}" srcOrd="3" destOrd="0" parTransId="{0EB5F8B4-7D04-4C8C-BA3B-72CBC80D7E71}" sibTransId="{49DB8E0E-850D-433D-8C05-3F09DC802FA8}"/>
    <dgm:cxn modelId="{2632C9EF-6DD9-4968-A3C3-1B819C7A1D0A}" srcId="{E9CE0AE1-E908-426C-AE4B-6B77C6CF0E14}" destId="{452C818E-1BEF-47DC-B8E7-156D65D9452B}" srcOrd="1" destOrd="0" parTransId="{09950EE2-2C8A-4B86-AA47-E13788C300C5}" sibTransId="{AE58F273-9797-4173-92B5-67FACE228D02}"/>
    <dgm:cxn modelId="{7B6676C3-EBCD-4C65-B67E-9D0234F872CC}" type="presParOf" srcId="{E3A8BFE6-0C6B-4A39-A751-8BE396BC84D8}" destId="{F335CDD5-7B78-4AB4-A7BB-1EB368F6C2BB}" srcOrd="0" destOrd="0" presId="urn:microsoft.com/office/officeart/2005/8/layout/process5"/>
    <dgm:cxn modelId="{9BE2CE8A-8535-4D53-90F8-BFE1D57EF618}" type="presParOf" srcId="{E3A8BFE6-0C6B-4A39-A751-8BE396BC84D8}" destId="{78A4AFD0-FB8B-4823-849C-52EAAAAAFCFA}" srcOrd="1" destOrd="0" presId="urn:microsoft.com/office/officeart/2005/8/layout/process5"/>
    <dgm:cxn modelId="{16609A7D-2007-4C66-9C50-2B9E1B73B28F}" type="presParOf" srcId="{78A4AFD0-FB8B-4823-849C-52EAAAAAFCFA}" destId="{AAAA24DD-10F9-47C5-9769-1758F6F7536A}" srcOrd="0" destOrd="0" presId="urn:microsoft.com/office/officeart/2005/8/layout/process5"/>
    <dgm:cxn modelId="{6071A97C-504E-4D4E-91A8-F3EBC09A96F5}" type="presParOf" srcId="{E3A8BFE6-0C6B-4A39-A751-8BE396BC84D8}" destId="{8721AA2F-6A71-4698-B033-407E6B566D9B}" srcOrd="2" destOrd="0" presId="urn:microsoft.com/office/officeart/2005/8/layout/process5"/>
    <dgm:cxn modelId="{A815DF0A-7A9A-47B4-B68D-C09BF3CB9F72}" type="presParOf" srcId="{E3A8BFE6-0C6B-4A39-A751-8BE396BC84D8}" destId="{6FDBB0CD-BFC8-48C8-89FC-CB5C3140BE3F}" srcOrd="3" destOrd="0" presId="urn:microsoft.com/office/officeart/2005/8/layout/process5"/>
    <dgm:cxn modelId="{5FA214C0-BE7B-4167-9045-B2D2C5872EEC}" type="presParOf" srcId="{6FDBB0CD-BFC8-48C8-89FC-CB5C3140BE3F}" destId="{A40CE102-F253-476E-BFDD-3D2B0DC2E3FB}" srcOrd="0" destOrd="0" presId="urn:microsoft.com/office/officeart/2005/8/layout/process5"/>
    <dgm:cxn modelId="{3C2A36B3-ED6E-4ED9-914C-A4E796A63821}" type="presParOf" srcId="{E3A8BFE6-0C6B-4A39-A751-8BE396BC84D8}" destId="{14B2AFF8-D12B-48D6-9850-4F7E40D7C539}" srcOrd="4" destOrd="0" presId="urn:microsoft.com/office/officeart/2005/8/layout/process5"/>
    <dgm:cxn modelId="{64434625-2A5D-4863-9F78-C83FC0069383}" type="presParOf" srcId="{E3A8BFE6-0C6B-4A39-A751-8BE396BC84D8}" destId="{FE0DFA91-069D-41D2-977D-80EE660C3661}" srcOrd="5" destOrd="0" presId="urn:microsoft.com/office/officeart/2005/8/layout/process5"/>
    <dgm:cxn modelId="{A777B2BF-1E1E-4284-95AC-00D4C66BC11C}" type="presParOf" srcId="{FE0DFA91-069D-41D2-977D-80EE660C3661}" destId="{628919D8-5C49-4895-BCBF-0B99D192219C}" srcOrd="0" destOrd="0" presId="urn:microsoft.com/office/officeart/2005/8/layout/process5"/>
    <dgm:cxn modelId="{190AC227-F580-45F9-9657-8D947EC438A8}" type="presParOf" srcId="{E3A8BFE6-0C6B-4A39-A751-8BE396BC84D8}" destId="{560756E5-A6CA-4D3D-B6F6-55A31B8010EC}" srcOrd="6" destOrd="0" presId="urn:microsoft.com/office/officeart/2005/8/layout/process5"/>
    <dgm:cxn modelId="{CEBDC7E9-225F-4EE4-8EEF-81F2F2616D54}" type="presParOf" srcId="{E3A8BFE6-0C6B-4A39-A751-8BE396BC84D8}" destId="{2D6249CB-81CC-4832-A7E5-B3DC7E376B72}" srcOrd="7" destOrd="0" presId="urn:microsoft.com/office/officeart/2005/8/layout/process5"/>
    <dgm:cxn modelId="{1D39AE19-4DA6-4A06-A9A4-F1D545D1F62F}" type="presParOf" srcId="{2D6249CB-81CC-4832-A7E5-B3DC7E376B72}" destId="{C8517D3F-E94E-4717-8274-13872090AF79}" srcOrd="0" destOrd="0" presId="urn:microsoft.com/office/officeart/2005/8/layout/process5"/>
    <dgm:cxn modelId="{EED11F34-C6C3-4EF4-98DA-BAD673DA61EA}" type="presParOf" srcId="{E3A8BFE6-0C6B-4A39-A751-8BE396BC84D8}" destId="{30D9E15A-AD91-4BC8-A776-59ECA94B6D1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E037F0-80BE-4760-9547-841D4438A79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ED2B9CFB-1207-4022-B99E-591D69E7FFF7}">
      <dgm:prSet phldrT="[Text]"/>
      <dgm:spPr/>
      <dgm:t>
        <a:bodyPr/>
        <a:lstStyle/>
        <a:p>
          <a:r>
            <a:rPr lang="en-MY" dirty="0"/>
            <a:t>Zaman Sejarah </a:t>
          </a:r>
          <a:r>
            <a:rPr lang="en-MY" dirty="0" err="1"/>
            <a:t>Moden</a:t>
          </a:r>
          <a:endParaRPr lang="en-MY" dirty="0"/>
        </a:p>
      </dgm:t>
    </dgm:pt>
    <dgm:pt modelId="{8147646E-204C-4AE0-BD3F-BEB7641A82F1}" type="parTrans" cxnId="{A995669F-6420-4017-8C99-279C55892D6C}">
      <dgm:prSet/>
      <dgm:spPr/>
      <dgm:t>
        <a:bodyPr/>
        <a:lstStyle/>
        <a:p>
          <a:endParaRPr lang="en-MY"/>
        </a:p>
      </dgm:t>
    </dgm:pt>
    <dgm:pt modelId="{5CCCCC67-DA80-475D-93AD-F9157A0C1F2F}" type="sibTrans" cxnId="{A995669F-6420-4017-8C99-279C55892D6C}">
      <dgm:prSet/>
      <dgm:spPr/>
      <dgm:t>
        <a:bodyPr/>
        <a:lstStyle/>
        <a:p>
          <a:endParaRPr lang="en-MY"/>
        </a:p>
      </dgm:t>
    </dgm:pt>
    <dgm:pt modelId="{C12502AD-2FB3-4E10-8602-A3E389A7348D}">
      <dgm:prSet phldrT="[Text]"/>
      <dgm:spPr/>
      <dgm:t>
        <a:bodyPr/>
        <a:lstStyle/>
        <a:p>
          <a:r>
            <a:rPr lang="en-MY" dirty="0"/>
            <a:t>Merdeka</a:t>
          </a:r>
        </a:p>
      </dgm:t>
    </dgm:pt>
    <dgm:pt modelId="{7F84225B-A5DC-4880-9E68-9AF028A9ECB7}" type="parTrans" cxnId="{F489B30C-5BBE-40C8-AD2D-5B0DA700C503}">
      <dgm:prSet/>
      <dgm:spPr/>
      <dgm:t>
        <a:bodyPr/>
        <a:lstStyle/>
        <a:p>
          <a:endParaRPr lang="en-MY"/>
        </a:p>
      </dgm:t>
    </dgm:pt>
    <dgm:pt modelId="{CB3A8731-0F6C-4D41-B0A5-C7BF2E1BC0D6}" type="sibTrans" cxnId="{F489B30C-5BBE-40C8-AD2D-5B0DA700C503}">
      <dgm:prSet/>
      <dgm:spPr/>
      <dgm:t>
        <a:bodyPr/>
        <a:lstStyle/>
        <a:p>
          <a:endParaRPr lang="en-MY"/>
        </a:p>
      </dgm:t>
    </dgm:pt>
    <dgm:pt modelId="{0BCCB37F-128A-4C36-8091-EC1036822B72}">
      <dgm:prSet phldrT="[Text]"/>
      <dgm:spPr/>
      <dgm:t>
        <a:bodyPr/>
        <a:lstStyle/>
        <a:p>
          <a:r>
            <a:rPr lang="en-US" dirty="0" err="1"/>
            <a:t>Pembinaan</a:t>
          </a:r>
          <a:r>
            <a:rPr lang="en-US" dirty="0"/>
            <a:t> negara-negara </a:t>
          </a:r>
          <a:r>
            <a:rPr lang="en-US" dirty="0" err="1"/>
            <a:t>bangsa</a:t>
          </a:r>
          <a:endParaRPr lang="en-MY" dirty="0"/>
        </a:p>
      </dgm:t>
    </dgm:pt>
    <dgm:pt modelId="{D5122AD4-A3CA-45BA-9345-1FEE5767B906}" type="parTrans" cxnId="{13786827-BA5F-4307-9ED1-5A3C6AB7AD5C}">
      <dgm:prSet/>
      <dgm:spPr/>
      <dgm:t>
        <a:bodyPr/>
        <a:lstStyle/>
        <a:p>
          <a:endParaRPr lang="en-MY"/>
        </a:p>
      </dgm:t>
    </dgm:pt>
    <dgm:pt modelId="{2AA8022A-B2E5-44E6-9171-9A7BDC42D847}" type="sibTrans" cxnId="{13786827-BA5F-4307-9ED1-5A3C6AB7AD5C}">
      <dgm:prSet/>
      <dgm:spPr/>
      <dgm:t>
        <a:bodyPr/>
        <a:lstStyle/>
        <a:p>
          <a:endParaRPr lang="en-MY"/>
        </a:p>
      </dgm:t>
    </dgm:pt>
    <dgm:pt modelId="{7323A5E0-9FB3-4F7B-B043-0863C2555AE6}" type="pres">
      <dgm:prSet presAssocID="{81E037F0-80BE-4760-9547-841D4438A79E}" presName="theList" presStyleCnt="0">
        <dgm:presLayoutVars>
          <dgm:dir/>
          <dgm:animLvl val="lvl"/>
          <dgm:resizeHandles val="exact"/>
        </dgm:presLayoutVars>
      </dgm:prSet>
      <dgm:spPr/>
    </dgm:pt>
    <dgm:pt modelId="{613E5116-E559-4882-8A83-EDE0082FFC59}" type="pres">
      <dgm:prSet presAssocID="{ED2B9CFB-1207-4022-B99E-591D69E7FFF7}" presName="compNode" presStyleCnt="0"/>
      <dgm:spPr/>
    </dgm:pt>
    <dgm:pt modelId="{CE70CAF5-A32B-47FB-B3C0-D0FB119E8F0C}" type="pres">
      <dgm:prSet presAssocID="{ED2B9CFB-1207-4022-B99E-591D69E7FFF7}" presName="aNode" presStyleLbl="bgShp" presStyleIdx="0" presStyleCnt="1"/>
      <dgm:spPr/>
    </dgm:pt>
    <dgm:pt modelId="{0C277C7F-66FE-42DF-9ED3-5AE8CBAC4A0E}" type="pres">
      <dgm:prSet presAssocID="{ED2B9CFB-1207-4022-B99E-591D69E7FFF7}" presName="textNode" presStyleLbl="bgShp" presStyleIdx="0" presStyleCnt="1"/>
      <dgm:spPr/>
    </dgm:pt>
    <dgm:pt modelId="{441BD4E2-5C2C-49D4-AF8B-E9475F4BBB3A}" type="pres">
      <dgm:prSet presAssocID="{ED2B9CFB-1207-4022-B99E-591D69E7FFF7}" presName="compChildNode" presStyleCnt="0"/>
      <dgm:spPr/>
    </dgm:pt>
    <dgm:pt modelId="{37EF726B-D2C0-44ED-884A-9CA510BFB3A7}" type="pres">
      <dgm:prSet presAssocID="{ED2B9CFB-1207-4022-B99E-591D69E7FFF7}" presName="theInnerList" presStyleCnt="0"/>
      <dgm:spPr/>
    </dgm:pt>
    <dgm:pt modelId="{6FAE34FE-43A2-4EC5-848C-1FA41B6900BD}" type="pres">
      <dgm:prSet presAssocID="{C12502AD-2FB3-4E10-8602-A3E389A7348D}" presName="childNode" presStyleLbl="node1" presStyleIdx="0" presStyleCnt="2">
        <dgm:presLayoutVars>
          <dgm:bulletEnabled val="1"/>
        </dgm:presLayoutVars>
      </dgm:prSet>
      <dgm:spPr/>
    </dgm:pt>
    <dgm:pt modelId="{59D68D08-1A01-4137-804B-5DF60441BBA1}" type="pres">
      <dgm:prSet presAssocID="{C12502AD-2FB3-4E10-8602-A3E389A7348D}" presName="aSpace2" presStyleCnt="0"/>
      <dgm:spPr/>
    </dgm:pt>
    <dgm:pt modelId="{0988F3FD-E93B-4E7D-94D5-9CC8EAAF38F9}" type="pres">
      <dgm:prSet presAssocID="{0BCCB37F-128A-4C36-8091-EC1036822B72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489B30C-5BBE-40C8-AD2D-5B0DA700C503}" srcId="{ED2B9CFB-1207-4022-B99E-591D69E7FFF7}" destId="{C12502AD-2FB3-4E10-8602-A3E389A7348D}" srcOrd="0" destOrd="0" parTransId="{7F84225B-A5DC-4880-9E68-9AF028A9ECB7}" sibTransId="{CB3A8731-0F6C-4D41-B0A5-C7BF2E1BC0D6}"/>
    <dgm:cxn modelId="{13786827-BA5F-4307-9ED1-5A3C6AB7AD5C}" srcId="{ED2B9CFB-1207-4022-B99E-591D69E7FFF7}" destId="{0BCCB37F-128A-4C36-8091-EC1036822B72}" srcOrd="1" destOrd="0" parTransId="{D5122AD4-A3CA-45BA-9345-1FEE5767B906}" sibTransId="{2AA8022A-B2E5-44E6-9171-9A7BDC42D847}"/>
    <dgm:cxn modelId="{EB698B5C-27B1-4406-9495-E5F4DADFD7A0}" type="presOf" srcId="{ED2B9CFB-1207-4022-B99E-591D69E7FFF7}" destId="{0C277C7F-66FE-42DF-9ED3-5AE8CBAC4A0E}" srcOrd="1" destOrd="0" presId="urn:microsoft.com/office/officeart/2005/8/layout/lProcess2"/>
    <dgm:cxn modelId="{798DCF4E-290A-4064-B02F-078019CD8FBD}" type="presOf" srcId="{ED2B9CFB-1207-4022-B99E-591D69E7FFF7}" destId="{CE70CAF5-A32B-47FB-B3C0-D0FB119E8F0C}" srcOrd="0" destOrd="0" presId="urn:microsoft.com/office/officeart/2005/8/layout/lProcess2"/>
    <dgm:cxn modelId="{A995669F-6420-4017-8C99-279C55892D6C}" srcId="{81E037F0-80BE-4760-9547-841D4438A79E}" destId="{ED2B9CFB-1207-4022-B99E-591D69E7FFF7}" srcOrd="0" destOrd="0" parTransId="{8147646E-204C-4AE0-BD3F-BEB7641A82F1}" sibTransId="{5CCCCC67-DA80-475D-93AD-F9157A0C1F2F}"/>
    <dgm:cxn modelId="{573674D2-137F-480F-B007-09A6F6934FCC}" type="presOf" srcId="{0BCCB37F-128A-4C36-8091-EC1036822B72}" destId="{0988F3FD-E93B-4E7D-94D5-9CC8EAAF38F9}" srcOrd="0" destOrd="0" presId="urn:microsoft.com/office/officeart/2005/8/layout/lProcess2"/>
    <dgm:cxn modelId="{5D5F41D3-74D9-4A0D-A669-5B900FE9D874}" type="presOf" srcId="{C12502AD-2FB3-4E10-8602-A3E389A7348D}" destId="{6FAE34FE-43A2-4EC5-848C-1FA41B6900BD}" srcOrd="0" destOrd="0" presId="urn:microsoft.com/office/officeart/2005/8/layout/lProcess2"/>
    <dgm:cxn modelId="{47E29DE4-810C-4EBC-B15B-82C7EBF15F66}" type="presOf" srcId="{81E037F0-80BE-4760-9547-841D4438A79E}" destId="{7323A5E0-9FB3-4F7B-B043-0863C2555AE6}" srcOrd="0" destOrd="0" presId="urn:microsoft.com/office/officeart/2005/8/layout/lProcess2"/>
    <dgm:cxn modelId="{3E838641-7AB0-47CB-B4A3-3FF2E7076B7D}" type="presParOf" srcId="{7323A5E0-9FB3-4F7B-B043-0863C2555AE6}" destId="{613E5116-E559-4882-8A83-EDE0082FFC59}" srcOrd="0" destOrd="0" presId="urn:microsoft.com/office/officeart/2005/8/layout/lProcess2"/>
    <dgm:cxn modelId="{0BDE2B88-D5CB-4727-A6E7-A806D140E748}" type="presParOf" srcId="{613E5116-E559-4882-8A83-EDE0082FFC59}" destId="{CE70CAF5-A32B-47FB-B3C0-D0FB119E8F0C}" srcOrd="0" destOrd="0" presId="urn:microsoft.com/office/officeart/2005/8/layout/lProcess2"/>
    <dgm:cxn modelId="{E6DDF2E2-A768-4030-B7F8-A6B8E30DEE4E}" type="presParOf" srcId="{613E5116-E559-4882-8A83-EDE0082FFC59}" destId="{0C277C7F-66FE-42DF-9ED3-5AE8CBAC4A0E}" srcOrd="1" destOrd="0" presId="urn:microsoft.com/office/officeart/2005/8/layout/lProcess2"/>
    <dgm:cxn modelId="{610DE951-E9DA-42BC-884A-984B5050DE95}" type="presParOf" srcId="{613E5116-E559-4882-8A83-EDE0082FFC59}" destId="{441BD4E2-5C2C-49D4-AF8B-E9475F4BBB3A}" srcOrd="2" destOrd="0" presId="urn:microsoft.com/office/officeart/2005/8/layout/lProcess2"/>
    <dgm:cxn modelId="{7433EFBD-DA56-4055-A3A8-E519415FB379}" type="presParOf" srcId="{441BD4E2-5C2C-49D4-AF8B-E9475F4BBB3A}" destId="{37EF726B-D2C0-44ED-884A-9CA510BFB3A7}" srcOrd="0" destOrd="0" presId="urn:microsoft.com/office/officeart/2005/8/layout/lProcess2"/>
    <dgm:cxn modelId="{DF7D5BA0-0351-45F9-8280-E34A9119FBF4}" type="presParOf" srcId="{37EF726B-D2C0-44ED-884A-9CA510BFB3A7}" destId="{6FAE34FE-43A2-4EC5-848C-1FA41B6900BD}" srcOrd="0" destOrd="0" presId="urn:microsoft.com/office/officeart/2005/8/layout/lProcess2"/>
    <dgm:cxn modelId="{332F7070-171A-493A-BCD2-77ACBA2C9620}" type="presParOf" srcId="{37EF726B-D2C0-44ED-884A-9CA510BFB3A7}" destId="{59D68D08-1A01-4137-804B-5DF60441BBA1}" srcOrd="1" destOrd="0" presId="urn:microsoft.com/office/officeart/2005/8/layout/lProcess2"/>
    <dgm:cxn modelId="{635ECA04-9C62-4475-9AB1-66BE5FC55966}" type="presParOf" srcId="{37EF726B-D2C0-44ED-884A-9CA510BFB3A7}" destId="{0988F3FD-E93B-4E7D-94D5-9CC8EAAF38F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6523FB-20B3-4719-AF55-8170819E8BD7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ADC24075-7E82-423D-B436-09BBC6F48626}">
      <dgm:prSet phldrT="[Text]" custT="1"/>
      <dgm:spPr/>
      <dgm:t>
        <a:bodyPr/>
        <a:lstStyle/>
        <a:p>
          <a:pPr algn="l"/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Kemenangan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perikatan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pilihanraya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1955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buka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jalan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kepada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pemerintahan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sendiri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5E6C4C-878C-40D1-84E7-30FDAD6E33DE}" type="parTrans" cxnId="{FEE23C25-20F5-44AF-A2CF-250069D69EA2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317DF5-8C01-4AC7-B130-726DDA498A37}" type="sibTrans" cxnId="{FEE23C25-20F5-44AF-A2CF-250069D69EA2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65643D-6AAD-4EC4-83C0-B08062F25905}">
      <dgm:prSet phldrT="[Text]" custT="1"/>
      <dgm:spPr/>
      <dgm:t>
        <a:bodyPr/>
        <a:lstStyle/>
        <a:p>
          <a:pPr algn="l"/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Januari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1956 -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Tunku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Abdul Rahman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pergi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London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bagi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membuat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rundingan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berkaitan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kemerdekaan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702961-1127-4700-A8F7-59F5F23BB6B3}" type="parTrans" cxnId="{BF9EE210-93D0-4BBC-AFF3-2DB3A7EEB17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CE7730-2864-4DAF-B918-0E56175CDB70}" type="sibTrans" cxnId="{BF9EE210-93D0-4BBC-AFF3-2DB3A7EEB17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B45226-3FC4-4F32-9FE4-1E985901F727}">
      <dgm:prSet phldrT="[Text]" custT="1"/>
      <dgm:spPr/>
      <dgm:t>
        <a:bodyPr/>
        <a:lstStyle/>
        <a:p>
          <a:pPr algn="l"/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Perjanjian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London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ditandatangani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pada 8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Februari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1956. Tarikh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kemerdekaan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ditetapkan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pada 31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Ogos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1957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273BFD-C8FA-4B17-91B6-8BF701CEF7ED}" type="parTrans" cxnId="{37FC4183-D519-4F61-ABD7-EC8B37644C07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D35058-FCD6-4DFB-97C6-6B1C458979A5}" type="sibTrans" cxnId="{37FC4183-D519-4F61-ABD7-EC8B37644C07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640FB9-4A90-4F09-BDE1-C2DEA5341D1B}">
      <dgm:prSet phldrT="[Text]" custT="1"/>
      <dgm:spPr>
        <a:solidFill>
          <a:srgbClr val="002060"/>
        </a:solidFill>
      </dgm:spPr>
      <dgm:t>
        <a:bodyPr/>
        <a:lstStyle/>
        <a:p>
          <a:pPr algn="l"/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Suruhanjaya Reid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dibentuk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untuk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rangka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perlembagaan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persekutuan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perlu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padangan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penduduk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+ 131 memorandum 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2D740F-CF43-4E8A-8C12-B870729900BD}" type="parTrans" cxnId="{2E7B60A4-258A-49BA-B4AF-AC71E7B0118D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F14D02-7181-4AD0-96A3-5D6D392A4B31}" type="sibTrans" cxnId="{2E7B60A4-258A-49BA-B4AF-AC71E7B0118D}">
      <dgm:prSet/>
      <dgm:spPr>
        <a:solidFill>
          <a:srgbClr val="002060"/>
        </a:solidFill>
      </dgm:spPr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1E8EBD-2119-47EC-BB00-9C8BA9DE926C}">
      <dgm:prSet phldrT="[Text]" custT="1"/>
      <dgm:spPr/>
      <dgm:t>
        <a:bodyPr/>
        <a:lstStyle/>
        <a:p>
          <a:pPr algn="l"/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15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Ogos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1957 – Majlis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Perundingan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Persekutuan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telah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luluskan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Perlembagaan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Persekutuan Tanah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Melayu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0EC623-348B-4CDF-8B8A-074C0CD3D007}" type="parTrans" cxnId="{56F77BC6-0506-4919-A7C8-B001E91B1ECB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7305EB-9E57-4FF5-8ECD-1A6AF9C0C76B}" type="sibTrans" cxnId="{56F77BC6-0506-4919-A7C8-B001E91B1ECB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E56171-383A-471D-8B29-898CC808B2D7}" type="pres">
      <dgm:prSet presAssocID="{156523FB-20B3-4719-AF55-8170819E8BD7}" presName="diagram" presStyleCnt="0">
        <dgm:presLayoutVars>
          <dgm:dir/>
          <dgm:resizeHandles val="exact"/>
        </dgm:presLayoutVars>
      </dgm:prSet>
      <dgm:spPr/>
    </dgm:pt>
    <dgm:pt modelId="{A8CAF4DF-84E0-46AA-95A3-C37C81D90CDD}" type="pres">
      <dgm:prSet presAssocID="{ADC24075-7E82-423D-B436-09BBC6F48626}" presName="node" presStyleLbl="node1" presStyleIdx="0" presStyleCnt="5">
        <dgm:presLayoutVars>
          <dgm:bulletEnabled val="1"/>
        </dgm:presLayoutVars>
      </dgm:prSet>
      <dgm:spPr/>
    </dgm:pt>
    <dgm:pt modelId="{4BE96246-9608-4DBC-836D-ECDB8B0361C6}" type="pres">
      <dgm:prSet presAssocID="{F6317DF5-8C01-4AC7-B130-726DDA498A37}" presName="sibTrans" presStyleLbl="sibTrans2D1" presStyleIdx="0" presStyleCnt="4"/>
      <dgm:spPr/>
    </dgm:pt>
    <dgm:pt modelId="{6D5B80F6-7801-4884-92AF-6E224BD8D717}" type="pres">
      <dgm:prSet presAssocID="{F6317DF5-8C01-4AC7-B130-726DDA498A37}" presName="connectorText" presStyleLbl="sibTrans2D1" presStyleIdx="0" presStyleCnt="4"/>
      <dgm:spPr/>
    </dgm:pt>
    <dgm:pt modelId="{DEF2E1BE-2F50-4A1C-9E27-2927D4444860}" type="pres">
      <dgm:prSet presAssocID="{4365643D-6AAD-4EC4-83C0-B08062F25905}" presName="node" presStyleLbl="node1" presStyleIdx="1" presStyleCnt="5">
        <dgm:presLayoutVars>
          <dgm:bulletEnabled val="1"/>
        </dgm:presLayoutVars>
      </dgm:prSet>
      <dgm:spPr/>
    </dgm:pt>
    <dgm:pt modelId="{2D49345B-1765-4A4E-8F0E-65B523BFDBB6}" type="pres">
      <dgm:prSet presAssocID="{34CE7730-2864-4DAF-B918-0E56175CDB70}" presName="sibTrans" presStyleLbl="sibTrans2D1" presStyleIdx="1" presStyleCnt="4"/>
      <dgm:spPr/>
    </dgm:pt>
    <dgm:pt modelId="{4CC54092-5D9C-48A6-A4B5-BE2CC4EF8DD1}" type="pres">
      <dgm:prSet presAssocID="{34CE7730-2864-4DAF-B918-0E56175CDB70}" presName="connectorText" presStyleLbl="sibTrans2D1" presStyleIdx="1" presStyleCnt="4"/>
      <dgm:spPr/>
    </dgm:pt>
    <dgm:pt modelId="{C1D955E2-D815-4346-B867-270104C1D2B3}" type="pres">
      <dgm:prSet presAssocID="{9EB45226-3FC4-4F32-9FE4-1E985901F727}" presName="node" presStyleLbl="node1" presStyleIdx="2" presStyleCnt="5">
        <dgm:presLayoutVars>
          <dgm:bulletEnabled val="1"/>
        </dgm:presLayoutVars>
      </dgm:prSet>
      <dgm:spPr/>
    </dgm:pt>
    <dgm:pt modelId="{9456DAA7-66E7-43B5-BE7C-F2CC525BED1F}" type="pres">
      <dgm:prSet presAssocID="{E0D35058-FCD6-4DFB-97C6-6B1C458979A5}" presName="sibTrans" presStyleLbl="sibTrans2D1" presStyleIdx="2" presStyleCnt="4"/>
      <dgm:spPr/>
    </dgm:pt>
    <dgm:pt modelId="{A62DAF53-387A-4C2A-9C88-C922DBEF7606}" type="pres">
      <dgm:prSet presAssocID="{E0D35058-FCD6-4DFB-97C6-6B1C458979A5}" presName="connectorText" presStyleLbl="sibTrans2D1" presStyleIdx="2" presStyleCnt="4"/>
      <dgm:spPr/>
    </dgm:pt>
    <dgm:pt modelId="{51DFA815-2785-4FA2-A227-DA6C6222C741}" type="pres">
      <dgm:prSet presAssocID="{94640FB9-4A90-4F09-BDE1-C2DEA5341D1B}" presName="node" presStyleLbl="node1" presStyleIdx="3" presStyleCnt="5">
        <dgm:presLayoutVars>
          <dgm:bulletEnabled val="1"/>
        </dgm:presLayoutVars>
      </dgm:prSet>
      <dgm:spPr/>
    </dgm:pt>
    <dgm:pt modelId="{C07BD2D3-F033-47B5-A14F-786A15D8321F}" type="pres">
      <dgm:prSet presAssocID="{17F14D02-7181-4AD0-96A3-5D6D392A4B31}" presName="sibTrans" presStyleLbl="sibTrans2D1" presStyleIdx="3" presStyleCnt="4"/>
      <dgm:spPr/>
    </dgm:pt>
    <dgm:pt modelId="{2DA5BACF-1957-400B-A6A3-A74FC711D986}" type="pres">
      <dgm:prSet presAssocID="{17F14D02-7181-4AD0-96A3-5D6D392A4B31}" presName="connectorText" presStyleLbl="sibTrans2D1" presStyleIdx="3" presStyleCnt="4"/>
      <dgm:spPr/>
    </dgm:pt>
    <dgm:pt modelId="{9E130AE7-215E-42F5-8283-A4E1F4C14EA9}" type="pres">
      <dgm:prSet presAssocID="{EE1E8EBD-2119-47EC-BB00-9C8BA9DE926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3DBB0A-B756-4E0C-9CAD-F8B4B0794B8D}" type="presOf" srcId="{17F14D02-7181-4AD0-96A3-5D6D392A4B31}" destId="{2DA5BACF-1957-400B-A6A3-A74FC711D986}" srcOrd="1" destOrd="0" presId="urn:microsoft.com/office/officeart/2005/8/layout/process5"/>
    <dgm:cxn modelId="{BF9EE210-93D0-4BBC-AFF3-2DB3A7EEB17C}" srcId="{156523FB-20B3-4719-AF55-8170819E8BD7}" destId="{4365643D-6AAD-4EC4-83C0-B08062F25905}" srcOrd="1" destOrd="0" parTransId="{74702961-1127-4700-A8F7-59F5F23BB6B3}" sibTransId="{34CE7730-2864-4DAF-B918-0E56175CDB70}"/>
    <dgm:cxn modelId="{FEE23C25-20F5-44AF-A2CF-250069D69EA2}" srcId="{156523FB-20B3-4719-AF55-8170819E8BD7}" destId="{ADC24075-7E82-423D-B436-09BBC6F48626}" srcOrd="0" destOrd="0" parTransId="{125E6C4C-878C-40D1-84E7-30FDAD6E33DE}" sibTransId="{F6317DF5-8C01-4AC7-B130-726DDA498A37}"/>
    <dgm:cxn modelId="{62340127-49F0-4B32-9C36-756915F2E244}" type="presOf" srcId="{17F14D02-7181-4AD0-96A3-5D6D392A4B31}" destId="{C07BD2D3-F033-47B5-A14F-786A15D8321F}" srcOrd="0" destOrd="0" presId="urn:microsoft.com/office/officeart/2005/8/layout/process5"/>
    <dgm:cxn modelId="{59BF8E66-70D5-457D-917B-202E979305C4}" type="presOf" srcId="{34CE7730-2864-4DAF-B918-0E56175CDB70}" destId="{2D49345B-1765-4A4E-8F0E-65B523BFDBB6}" srcOrd="0" destOrd="0" presId="urn:microsoft.com/office/officeart/2005/8/layout/process5"/>
    <dgm:cxn modelId="{06DC3775-BEBC-41D2-B2BD-E9790D4B8DFF}" type="presOf" srcId="{9EB45226-3FC4-4F32-9FE4-1E985901F727}" destId="{C1D955E2-D815-4346-B867-270104C1D2B3}" srcOrd="0" destOrd="0" presId="urn:microsoft.com/office/officeart/2005/8/layout/process5"/>
    <dgm:cxn modelId="{37FC4183-D519-4F61-ABD7-EC8B37644C07}" srcId="{156523FB-20B3-4719-AF55-8170819E8BD7}" destId="{9EB45226-3FC4-4F32-9FE4-1E985901F727}" srcOrd="2" destOrd="0" parTransId="{29273BFD-C8FA-4B17-91B6-8BF701CEF7ED}" sibTransId="{E0D35058-FCD6-4DFB-97C6-6B1C458979A5}"/>
    <dgm:cxn modelId="{797DE483-81DA-40F6-AA01-4EEF80D7BB1B}" type="presOf" srcId="{4365643D-6AAD-4EC4-83C0-B08062F25905}" destId="{DEF2E1BE-2F50-4A1C-9E27-2927D4444860}" srcOrd="0" destOrd="0" presId="urn:microsoft.com/office/officeart/2005/8/layout/process5"/>
    <dgm:cxn modelId="{2E7B60A4-258A-49BA-B4AF-AC71E7B0118D}" srcId="{156523FB-20B3-4719-AF55-8170819E8BD7}" destId="{94640FB9-4A90-4F09-BDE1-C2DEA5341D1B}" srcOrd="3" destOrd="0" parTransId="{972D740F-CF43-4E8A-8C12-B870729900BD}" sibTransId="{17F14D02-7181-4AD0-96A3-5D6D392A4B31}"/>
    <dgm:cxn modelId="{94606FA9-0F48-464B-A4FB-CB3834FEECB6}" type="presOf" srcId="{34CE7730-2864-4DAF-B918-0E56175CDB70}" destId="{4CC54092-5D9C-48A6-A4B5-BE2CC4EF8DD1}" srcOrd="1" destOrd="0" presId="urn:microsoft.com/office/officeart/2005/8/layout/process5"/>
    <dgm:cxn modelId="{A18BCABC-2784-4956-B02D-9E4130132F0A}" type="presOf" srcId="{EE1E8EBD-2119-47EC-BB00-9C8BA9DE926C}" destId="{9E130AE7-215E-42F5-8283-A4E1F4C14EA9}" srcOrd="0" destOrd="0" presId="urn:microsoft.com/office/officeart/2005/8/layout/process5"/>
    <dgm:cxn modelId="{CC0B6DBE-DE44-4E10-9BDA-05BEB961DD25}" type="presOf" srcId="{156523FB-20B3-4719-AF55-8170819E8BD7}" destId="{54E56171-383A-471D-8B29-898CC808B2D7}" srcOrd="0" destOrd="0" presId="urn:microsoft.com/office/officeart/2005/8/layout/process5"/>
    <dgm:cxn modelId="{52042BC2-E0C4-4E00-93DD-82F497AEBEFD}" type="presOf" srcId="{F6317DF5-8C01-4AC7-B130-726DDA498A37}" destId="{4BE96246-9608-4DBC-836D-ECDB8B0361C6}" srcOrd="0" destOrd="0" presId="urn:microsoft.com/office/officeart/2005/8/layout/process5"/>
    <dgm:cxn modelId="{1BF36FC4-06CA-4E83-B349-3B839A0C4424}" type="presOf" srcId="{E0D35058-FCD6-4DFB-97C6-6B1C458979A5}" destId="{A62DAF53-387A-4C2A-9C88-C922DBEF7606}" srcOrd="1" destOrd="0" presId="urn:microsoft.com/office/officeart/2005/8/layout/process5"/>
    <dgm:cxn modelId="{56F77BC6-0506-4919-A7C8-B001E91B1ECB}" srcId="{156523FB-20B3-4719-AF55-8170819E8BD7}" destId="{EE1E8EBD-2119-47EC-BB00-9C8BA9DE926C}" srcOrd="4" destOrd="0" parTransId="{BA0EC623-348B-4CDF-8B8A-074C0CD3D007}" sibTransId="{A17305EB-9E57-4FF5-8ECD-1A6AF9C0C76B}"/>
    <dgm:cxn modelId="{094989E9-91C9-4E59-BEA2-A2B09F3AB81E}" type="presOf" srcId="{ADC24075-7E82-423D-B436-09BBC6F48626}" destId="{A8CAF4DF-84E0-46AA-95A3-C37C81D90CDD}" srcOrd="0" destOrd="0" presId="urn:microsoft.com/office/officeart/2005/8/layout/process5"/>
    <dgm:cxn modelId="{F13739F1-CF93-449A-9C7F-C431921614E3}" type="presOf" srcId="{94640FB9-4A90-4F09-BDE1-C2DEA5341D1B}" destId="{51DFA815-2785-4FA2-A227-DA6C6222C741}" srcOrd="0" destOrd="0" presId="urn:microsoft.com/office/officeart/2005/8/layout/process5"/>
    <dgm:cxn modelId="{377D28F3-0C91-4BDA-9CBF-E901CC0EECC9}" type="presOf" srcId="{F6317DF5-8C01-4AC7-B130-726DDA498A37}" destId="{6D5B80F6-7801-4884-92AF-6E224BD8D717}" srcOrd="1" destOrd="0" presId="urn:microsoft.com/office/officeart/2005/8/layout/process5"/>
    <dgm:cxn modelId="{2302BDFC-6A36-4B83-8566-7DD43694E72C}" type="presOf" srcId="{E0D35058-FCD6-4DFB-97C6-6B1C458979A5}" destId="{9456DAA7-66E7-43B5-BE7C-F2CC525BED1F}" srcOrd="0" destOrd="0" presId="urn:microsoft.com/office/officeart/2005/8/layout/process5"/>
    <dgm:cxn modelId="{0607BBF6-0756-40D1-8E9C-3E54595B861D}" type="presParOf" srcId="{54E56171-383A-471D-8B29-898CC808B2D7}" destId="{A8CAF4DF-84E0-46AA-95A3-C37C81D90CDD}" srcOrd="0" destOrd="0" presId="urn:microsoft.com/office/officeart/2005/8/layout/process5"/>
    <dgm:cxn modelId="{18192099-0AD1-4B8B-8BC4-CCADD303D4E3}" type="presParOf" srcId="{54E56171-383A-471D-8B29-898CC808B2D7}" destId="{4BE96246-9608-4DBC-836D-ECDB8B0361C6}" srcOrd="1" destOrd="0" presId="urn:microsoft.com/office/officeart/2005/8/layout/process5"/>
    <dgm:cxn modelId="{2FA7149C-EC81-4BF6-8637-039C72443F51}" type="presParOf" srcId="{4BE96246-9608-4DBC-836D-ECDB8B0361C6}" destId="{6D5B80F6-7801-4884-92AF-6E224BD8D717}" srcOrd="0" destOrd="0" presId="urn:microsoft.com/office/officeart/2005/8/layout/process5"/>
    <dgm:cxn modelId="{327CC9CD-9503-48AD-B248-385A2968457C}" type="presParOf" srcId="{54E56171-383A-471D-8B29-898CC808B2D7}" destId="{DEF2E1BE-2F50-4A1C-9E27-2927D4444860}" srcOrd="2" destOrd="0" presId="urn:microsoft.com/office/officeart/2005/8/layout/process5"/>
    <dgm:cxn modelId="{FC8EC194-E5C2-419D-ADFF-ED87A39AC0D0}" type="presParOf" srcId="{54E56171-383A-471D-8B29-898CC808B2D7}" destId="{2D49345B-1765-4A4E-8F0E-65B523BFDBB6}" srcOrd="3" destOrd="0" presId="urn:microsoft.com/office/officeart/2005/8/layout/process5"/>
    <dgm:cxn modelId="{095A19BE-C726-482C-97A3-4D40B0A183E6}" type="presParOf" srcId="{2D49345B-1765-4A4E-8F0E-65B523BFDBB6}" destId="{4CC54092-5D9C-48A6-A4B5-BE2CC4EF8DD1}" srcOrd="0" destOrd="0" presId="urn:microsoft.com/office/officeart/2005/8/layout/process5"/>
    <dgm:cxn modelId="{ADD1F796-1E15-4470-AA84-C86DFC50AED1}" type="presParOf" srcId="{54E56171-383A-471D-8B29-898CC808B2D7}" destId="{C1D955E2-D815-4346-B867-270104C1D2B3}" srcOrd="4" destOrd="0" presId="urn:microsoft.com/office/officeart/2005/8/layout/process5"/>
    <dgm:cxn modelId="{E6324387-D1BB-48F7-9205-DCF8D11D8A5D}" type="presParOf" srcId="{54E56171-383A-471D-8B29-898CC808B2D7}" destId="{9456DAA7-66E7-43B5-BE7C-F2CC525BED1F}" srcOrd="5" destOrd="0" presId="urn:microsoft.com/office/officeart/2005/8/layout/process5"/>
    <dgm:cxn modelId="{548394AF-A7CC-4954-9947-9950C59AB2DB}" type="presParOf" srcId="{9456DAA7-66E7-43B5-BE7C-F2CC525BED1F}" destId="{A62DAF53-387A-4C2A-9C88-C922DBEF7606}" srcOrd="0" destOrd="0" presId="urn:microsoft.com/office/officeart/2005/8/layout/process5"/>
    <dgm:cxn modelId="{F962EC57-ECC0-43B6-999E-CCCA3F33D76A}" type="presParOf" srcId="{54E56171-383A-471D-8B29-898CC808B2D7}" destId="{51DFA815-2785-4FA2-A227-DA6C6222C741}" srcOrd="6" destOrd="0" presId="urn:microsoft.com/office/officeart/2005/8/layout/process5"/>
    <dgm:cxn modelId="{2A01B3A5-7632-4A83-BE43-93F28B29EC76}" type="presParOf" srcId="{54E56171-383A-471D-8B29-898CC808B2D7}" destId="{C07BD2D3-F033-47B5-A14F-786A15D8321F}" srcOrd="7" destOrd="0" presId="urn:microsoft.com/office/officeart/2005/8/layout/process5"/>
    <dgm:cxn modelId="{B243237C-A4E6-4E0F-91E7-AE6D8AD57F70}" type="presParOf" srcId="{C07BD2D3-F033-47B5-A14F-786A15D8321F}" destId="{2DA5BACF-1957-400B-A6A3-A74FC711D986}" srcOrd="0" destOrd="0" presId="urn:microsoft.com/office/officeart/2005/8/layout/process5"/>
    <dgm:cxn modelId="{0125396D-39EF-4D0F-AAB1-6A2229B74689}" type="presParOf" srcId="{54E56171-383A-471D-8B29-898CC808B2D7}" destId="{9E130AE7-215E-42F5-8283-A4E1F4C14EA9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5E42CB-16F9-4025-A685-4734C9D93F5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A00A2B43-FF9F-4C3B-954B-370B264A04C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/>
            <a:t>Elemen</a:t>
          </a:r>
          <a:r>
            <a:rPr lang="en-US" dirty="0"/>
            <a:t> </a:t>
          </a:r>
          <a:r>
            <a:rPr lang="en-US" dirty="0" err="1"/>
            <a:t>terpenting</a:t>
          </a:r>
          <a:r>
            <a:rPr lang="en-US" dirty="0"/>
            <a:t> </a:t>
          </a:r>
          <a:r>
            <a:rPr lang="en-US" dirty="0" err="1"/>
            <a:t>kemerdekaan</a:t>
          </a:r>
          <a:r>
            <a:rPr lang="en-US" dirty="0"/>
            <a:t> </a:t>
          </a:r>
          <a:r>
            <a:rPr lang="en-US" dirty="0" err="1"/>
            <a:t>ialah</a:t>
          </a:r>
          <a:r>
            <a:rPr lang="en-US" dirty="0"/>
            <a:t> </a:t>
          </a:r>
          <a:r>
            <a:rPr lang="en-US" dirty="0" err="1"/>
            <a:t>persefahaman</a:t>
          </a:r>
          <a:r>
            <a:rPr lang="en-US" dirty="0"/>
            <a:t> dan </a:t>
          </a:r>
          <a:r>
            <a:rPr lang="en-US" dirty="0" err="1"/>
            <a:t>penyatuan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orang </a:t>
          </a:r>
          <a:r>
            <a:rPr lang="en-US" dirty="0" err="1"/>
            <a:t>Melayu</a:t>
          </a:r>
          <a:r>
            <a:rPr lang="en-US" dirty="0"/>
            <a:t> dan </a:t>
          </a:r>
          <a:r>
            <a:rPr lang="en-US" dirty="0" err="1"/>
            <a:t>bukan</a:t>
          </a:r>
          <a:r>
            <a:rPr lang="en-US" dirty="0"/>
            <a:t> </a:t>
          </a:r>
          <a:r>
            <a:rPr lang="en-US" dirty="0" err="1"/>
            <a:t>Melayu</a:t>
          </a:r>
          <a:r>
            <a:rPr lang="en-US" dirty="0"/>
            <a:t>.</a:t>
          </a:r>
          <a:endParaRPr lang="en-MY" dirty="0"/>
        </a:p>
      </dgm:t>
    </dgm:pt>
    <dgm:pt modelId="{5E4AD240-D2FF-4C7E-808E-652F4A8C0773}" type="parTrans" cxnId="{7A260346-D190-4A91-BD02-AF8E8E52E9CA}">
      <dgm:prSet/>
      <dgm:spPr/>
      <dgm:t>
        <a:bodyPr/>
        <a:lstStyle/>
        <a:p>
          <a:endParaRPr lang="en-MY"/>
        </a:p>
      </dgm:t>
    </dgm:pt>
    <dgm:pt modelId="{14032FD6-526D-448C-9986-B5F6101949BE}" type="sibTrans" cxnId="{7A260346-D190-4A91-BD02-AF8E8E52E9CA}">
      <dgm:prSet/>
      <dgm:spPr/>
      <dgm:t>
        <a:bodyPr/>
        <a:lstStyle/>
        <a:p>
          <a:endParaRPr lang="en-MY"/>
        </a:p>
      </dgm:t>
    </dgm:pt>
    <dgm:pt modelId="{6C5942AA-D594-4262-AC72-0BA31E5944F3}">
      <dgm:prSet phldrT="[Text]"/>
      <dgm:spPr/>
      <dgm:t>
        <a:bodyPr/>
        <a:lstStyle/>
        <a:p>
          <a:r>
            <a:rPr lang="en-US" dirty="0"/>
            <a:t>Orang </a:t>
          </a:r>
          <a:r>
            <a:rPr lang="en-US" dirty="0" err="1"/>
            <a:t>Melayu</a:t>
          </a:r>
          <a:r>
            <a:rPr lang="en-US" dirty="0"/>
            <a:t> </a:t>
          </a:r>
          <a:r>
            <a:rPr lang="en-US" dirty="0" err="1"/>
            <a:t>bersetuju</a:t>
          </a:r>
          <a:r>
            <a:rPr lang="en-US" dirty="0"/>
            <a:t> </a:t>
          </a:r>
          <a:r>
            <a:rPr lang="en-US" dirty="0" err="1"/>
            <a:t>melonggarkan</a:t>
          </a:r>
          <a:r>
            <a:rPr lang="en-US" dirty="0"/>
            <a:t> </a:t>
          </a:r>
          <a:r>
            <a:rPr lang="en-US" dirty="0" err="1"/>
            <a:t>syarat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orang </a:t>
          </a:r>
          <a:r>
            <a:rPr lang="en-US" dirty="0" err="1"/>
            <a:t>bukan</a:t>
          </a:r>
          <a:r>
            <a:rPr lang="en-US" dirty="0"/>
            <a:t> </a:t>
          </a:r>
          <a:r>
            <a:rPr lang="en-US" dirty="0" err="1"/>
            <a:t>Melayu</a:t>
          </a:r>
          <a:r>
            <a:rPr lang="en-US" dirty="0"/>
            <a:t>.</a:t>
          </a:r>
          <a:endParaRPr lang="en-MY" dirty="0"/>
        </a:p>
      </dgm:t>
    </dgm:pt>
    <dgm:pt modelId="{2C91347B-F821-4CA9-8BEB-86B64881D50F}" type="parTrans" cxnId="{E4791855-1242-48A0-BC21-8086FCC6F690}">
      <dgm:prSet/>
      <dgm:spPr/>
      <dgm:t>
        <a:bodyPr/>
        <a:lstStyle/>
        <a:p>
          <a:endParaRPr lang="en-MY"/>
        </a:p>
      </dgm:t>
    </dgm:pt>
    <dgm:pt modelId="{157087D2-6932-46EC-B1EE-0E99D529FEC1}" type="sibTrans" cxnId="{E4791855-1242-48A0-BC21-8086FCC6F690}">
      <dgm:prSet/>
      <dgm:spPr/>
      <dgm:t>
        <a:bodyPr/>
        <a:lstStyle/>
        <a:p>
          <a:endParaRPr lang="en-MY"/>
        </a:p>
      </dgm:t>
    </dgm:pt>
    <dgm:pt modelId="{A7AACD0F-948D-4EC7-937D-DE44D27FDDA9}">
      <dgm:prSet phldrT="[Text]"/>
      <dgm:spPr/>
      <dgm:t>
        <a:bodyPr/>
        <a:lstStyle/>
        <a:p>
          <a:r>
            <a:rPr lang="en-US" dirty="0"/>
            <a:t>Orang </a:t>
          </a:r>
          <a:r>
            <a:rPr lang="en-US" dirty="0" err="1"/>
            <a:t>bukan</a:t>
          </a:r>
          <a:r>
            <a:rPr lang="en-US" dirty="0"/>
            <a:t> </a:t>
          </a:r>
          <a:r>
            <a:rPr lang="en-US" dirty="0" err="1"/>
            <a:t>Melayu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akur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kedudukan</a:t>
          </a:r>
          <a:r>
            <a:rPr lang="en-US" dirty="0"/>
            <a:t> raja-raja </a:t>
          </a:r>
          <a:r>
            <a:rPr lang="en-US" dirty="0" err="1"/>
            <a:t>Melayu</a:t>
          </a:r>
          <a:r>
            <a:rPr lang="en-US" dirty="0"/>
            <a:t>, Islam </a:t>
          </a:r>
          <a:r>
            <a:rPr lang="en-US" dirty="0" err="1"/>
            <a:t>sebagai</a:t>
          </a:r>
          <a:r>
            <a:rPr lang="en-US" dirty="0"/>
            <a:t> agama </a:t>
          </a:r>
          <a:r>
            <a:rPr lang="en-US" dirty="0" err="1"/>
            <a:t>persekutuan</a:t>
          </a:r>
          <a:r>
            <a:rPr lang="en-US" dirty="0"/>
            <a:t>, Bahasa </a:t>
          </a:r>
          <a:r>
            <a:rPr lang="en-US" dirty="0" err="1"/>
            <a:t>Melayu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bahasa</a:t>
          </a:r>
          <a:r>
            <a:rPr lang="en-US" dirty="0"/>
            <a:t> </a:t>
          </a:r>
          <a:r>
            <a:rPr lang="en-US" dirty="0" err="1"/>
            <a:t>rasmi</a:t>
          </a:r>
          <a:r>
            <a:rPr lang="en-US" dirty="0"/>
            <a:t>.</a:t>
          </a:r>
          <a:endParaRPr lang="en-MY" dirty="0"/>
        </a:p>
      </dgm:t>
    </dgm:pt>
    <dgm:pt modelId="{E738AD9E-C9C6-406A-AF5E-661CAE0EA5A6}" type="parTrans" cxnId="{7FCD158E-1FB2-4BC1-AEE0-C1281E6B2541}">
      <dgm:prSet/>
      <dgm:spPr/>
      <dgm:t>
        <a:bodyPr/>
        <a:lstStyle/>
        <a:p>
          <a:endParaRPr lang="en-MY"/>
        </a:p>
      </dgm:t>
    </dgm:pt>
    <dgm:pt modelId="{E02CDBC6-E68C-4BC8-B79E-2E93BE6B9D55}" type="sibTrans" cxnId="{7FCD158E-1FB2-4BC1-AEE0-C1281E6B2541}">
      <dgm:prSet/>
      <dgm:spPr/>
      <dgm:t>
        <a:bodyPr/>
        <a:lstStyle/>
        <a:p>
          <a:endParaRPr lang="en-MY"/>
        </a:p>
      </dgm:t>
    </dgm:pt>
    <dgm:pt modelId="{90904C99-FEEC-4EC2-80E3-4E159EA6089A}">
      <dgm:prSet phldrT="[Text]"/>
      <dgm:spPr/>
      <dgm:t>
        <a:bodyPr/>
        <a:lstStyle/>
        <a:p>
          <a:r>
            <a:rPr lang="en-US" dirty="0" err="1"/>
            <a:t>Persefahaman</a:t>
          </a:r>
          <a:r>
            <a:rPr lang="en-US" dirty="0"/>
            <a:t> dan </a:t>
          </a:r>
          <a:r>
            <a:rPr lang="en-US" dirty="0" err="1"/>
            <a:t>persetujuan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“</a:t>
          </a:r>
          <a:r>
            <a:rPr lang="en-US" dirty="0" err="1"/>
            <a:t>kontrak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” yang </a:t>
          </a:r>
          <a:r>
            <a:rPr lang="en-US" dirty="0" err="1"/>
            <a:t>menggambarkan</a:t>
          </a:r>
          <a:r>
            <a:rPr lang="en-US" dirty="0"/>
            <a:t> </a:t>
          </a:r>
          <a:r>
            <a:rPr lang="en-US" dirty="0" err="1"/>
            <a:t>pentingnya</a:t>
          </a:r>
          <a:r>
            <a:rPr lang="en-US" dirty="0"/>
            <a:t> </a:t>
          </a:r>
          <a:r>
            <a:rPr lang="en-US" dirty="0" err="1"/>
            <a:t>toleransi</a:t>
          </a:r>
          <a:r>
            <a:rPr lang="en-US" dirty="0"/>
            <a:t> dan </a:t>
          </a:r>
          <a:r>
            <a:rPr lang="en-US" dirty="0" err="1"/>
            <a:t>perpaduan</a:t>
          </a:r>
          <a:r>
            <a:rPr lang="en-US" dirty="0"/>
            <a:t> </a:t>
          </a:r>
          <a:r>
            <a:rPr lang="en-US" dirty="0" err="1"/>
            <a:t>bangsa</a:t>
          </a:r>
          <a:r>
            <a:rPr lang="en-US" dirty="0"/>
            <a:t>.</a:t>
          </a:r>
          <a:endParaRPr lang="en-MY" dirty="0"/>
        </a:p>
      </dgm:t>
    </dgm:pt>
    <dgm:pt modelId="{7FA99E6C-8492-438C-B8CB-FAA7C562A672}" type="parTrans" cxnId="{01C9EE9C-2A55-4A86-BB95-07734837459A}">
      <dgm:prSet/>
      <dgm:spPr/>
      <dgm:t>
        <a:bodyPr/>
        <a:lstStyle/>
        <a:p>
          <a:endParaRPr lang="en-MY"/>
        </a:p>
      </dgm:t>
    </dgm:pt>
    <dgm:pt modelId="{F9695C7B-D3D8-4A46-9D16-9DC020CBAD38}" type="sibTrans" cxnId="{01C9EE9C-2A55-4A86-BB95-07734837459A}">
      <dgm:prSet/>
      <dgm:spPr/>
      <dgm:t>
        <a:bodyPr/>
        <a:lstStyle/>
        <a:p>
          <a:endParaRPr lang="en-MY"/>
        </a:p>
      </dgm:t>
    </dgm:pt>
    <dgm:pt modelId="{E5287C19-40F6-41E0-95CC-082DFE1D984C}" type="pres">
      <dgm:prSet presAssocID="{445E42CB-16F9-4025-A685-4734C9D93F58}" presName="diagram" presStyleCnt="0">
        <dgm:presLayoutVars>
          <dgm:dir/>
          <dgm:resizeHandles val="exact"/>
        </dgm:presLayoutVars>
      </dgm:prSet>
      <dgm:spPr/>
    </dgm:pt>
    <dgm:pt modelId="{4BE8AA45-9AFC-471D-BB63-3F11955B6F00}" type="pres">
      <dgm:prSet presAssocID="{A00A2B43-FF9F-4C3B-954B-370B264A04C4}" presName="node" presStyleLbl="node1" presStyleIdx="0" presStyleCnt="4">
        <dgm:presLayoutVars>
          <dgm:bulletEnabled val="1"/>
        </dgm:presLayoutVars>
      </dgm:prSet>
      <dgm:spPr/>
    </dgm:pt>
    <dgm:pt modelId="{9D00D2F8-F9E5-43CB-87A7-B782B1D52E86}" type="pres">
      <dgm:prSet presAssocID="{14032FD6-526D-448C-9986-B5F6101949BE}" presName="sibTrans" presStyleCnt="0"/>
      <dgm:spPr/>
    </dgm:pt>
    <dgm:pt modelId="{77D96903-E335-44CC-8836-B7489A38B404}" type="pres">
      <dgm:prSet presAssocID="{6C5942AA-D594-4262-AC72-0BA31E5944F3}" presName="node" presStyleLbl="node1" presStyleIdx="1" presStyleCnt="4">
        <dgm:presLayoutVars>
          <dgm:bulletEnabled val="1"/>
        </dgm:presLayoutVars>
      </dgm:prSet>
      <dgm:spPr/>
    </dgm:pt>
    <dgm:pt modelId="{722F7583-7F02-4F29-8A30-0828C772AFE5}" type="pres">
      <dgm:prSet presAssocID="{157087D2-6932-46EC-B1EE-0E99D529FEC1}" presName="sibTrans" presStyleCnt="0"/>
      <dgm:spPr/>
    </dgm:pt>
    <dgm:pt modelId="{68928F5A-9141-4441-8D32-AA5F6A4A0249}" type="pres">
      <dgm:prSet presAssocID="{A7AACD0F-948D-4EC7-937D-DE44D27FDDA9}" presName="node" presStyleLbl="node1" presStyleIdx="2" presStyleCnt="4">
        <dgm:presLayoutVars>
          <dgm:bulletEnabled val="1"/>
        </dgm:presLayoutVars>
      </dgm:prSet>
      <dgm:spPr/>
    </dgm:pt>
    <dgm:pt modelId="{4A2D3C55-03F6-4B4D-A303-3B9B7A9B9A74}" type="pres">
      <dgm:prSet presAssocID="{E02CDBC6-E68C-4BC8-B79E-2E93BE6B9D55}" presName="sibTrans" presStyleCnt="0"/>
      <dgm:spPr/>
    </dgm:pt>
    <dgm:pt modelId="{41CB5F64-3905-4B06-9780-00B41C3E0B4F}" type="pres">
      <dgm:prSet presAssocID="{90904C99-FEEC-4EC2-80E3-4E159EA6089A}" presName="node" presStyleLbl="node1" presStyleIdx="3" presStyleCnt="4">
        <dgm:presLayoutVars>
          <dgm:bulletEnabled val="1"/>
        </dgm:presLayoutVars>
      </dgm:prSet>
      <dgm:spPr/>
    </dgm:pt>
  </dgm:ptLst>
  <dgm:cxnLst>
    <dgm:cxn modelId="{CC4F9317-4A29-4ABC-A561-FCC7495CC58F}" type="presOf" srcId="{A7AACD0F-948D-4EC7-937D-DE44D27FDDA9}" destId="{68928F5A-9141-4441-8D32-AA5F6A4A0249}" srcOrd="0" destOrd="0" presId="urn:microsoft.com/office/officeart/2005/8/layout/default"/>
    <dgm:cxn modelId="{7A260346-D190-4A91-BD02-AF8E8E52E9CA}" srcId="{445E42CB-16F9-4025-A685-4734C9D93F58}" destId="{A00A2B43-FF9F-4C3B-954B-370B264A04C4}" srcOrd="0" destOrd="0" parTransId="{5E4AD240-D2FF-4C7E-808E-652F4A8C0773}" sibTransId="{14032FD6-526D-448C-9986-B5F6101949BE}"/>
    <dgm:cxn modelId="{E4791855-1242-48A0-BC21-8086FCC6F690}" srcId="{445E42CB-16F9-4025-A685-4734C9D93F58}" destId="{6C5942AA-D594-4262-AC72-0BA31E5944F3}" srcOrd="1" destOrd="0" parTransId="{2C91347B-F821-4CA9-8BEB-86B64881D50F}" sibTransId="{157087D2-6932-46EC-B1EE-0E99D529FEC1}"/>
    <dgm:cxn modelId="{7FCD158E-1FB2-4BC1-AEE0-C1281E6B2541}" srcId="{445E42CB-16F9-4025-A685-4734C9D93F58}" destId="{A7AACD0F-948D-4EC7-937D-DE44D27FDDA9}" srcOrd="2" destOrd="0" parTransId="{E738AD9E-C9C6-406A-AF5E-661CAE0EA5A6}" sibTransId="{E02CDBC6-E68C-4BC8-B79E-2E93BE6B9D55}"/>
    <dgm:cxn modelId="{01C9EE9C-2A55-4A86-BB95-07734837459A}" srcId="{445E42CB-16F9-4025-A685-4734C9D93F58}" destId="{90904C99-FEEC-4EC2-80E3-4E159EA6089A}" srcOrd="3" destOrd="0" parTransId="{7FA99E6C-8492-438C-B8CB-FAA7C562A672}" sibTransId="{F9695C7B-D3D8-4A46-9D16-9DC020CBAD38}"/>
    <dgm:cxn modelId="{824475B3-81F0-4461-B431-8369228BDED9}" type="presOf" srcId="{445E42CB-16F9-4025-A685-4734C9D93F58}" destId="{E5287C19-40F6-41E0-95CC-082DFE1D984C}" srcOrd="0" destOrd="0" presId="urn:microsoft.com/office/officeart/2005/8/layout/default"/>
    <dgm:cxn modelId="{666470BE-5164-4AFC-A28F-EEA63E707ADB}" type="presOf" srcId="{6C5942AA-D594-4262-AC72-0BA31E5944F3}" destId="{77D96903-E335-44CC-8836-B7489A38B404}" srcOrd="0" destOrd="0" presId="urn:microsoft.com/office/officeart/2005/8/layout/default"/>
    <dgm:cxn modelId="{66C347D3-61FD-483D-9C32-A83D5388BEA8}" type="presOf" srcId="{90904C99-FEEC-4EC2-80E3-4E159EA6089A}" destId="{41CB5F64-3905-4B06-9780-00B41C3E0B4F}" srcOrd="0" destOrd="0" presId="urn:microsoft.com/office/officeart/2005/8/layout/default"/>
    <dgm:cxn modelId="{5D9022EA-A745-4F37-A67D-1F06A387CC92}" type="presOf" srcId="{A00A2B43-FF9F-4C3B-954B-370B264A04C4}" destId="{4BE8AA45-9AFC-471D-BB63-3F11955B6F00}" srcOrd="0" destOrd="0" presId="urn:microsoft.com/office/officeart/2005/8/layout/default"/>
    <dgm:cxn modelId="{7B7DCD9D-7FDF-4430-A02A-FD8AF4E3A9BF}" type="presParOf" srcId="{E5287C19-40F6-41E0-95CC-082DFE1D984C}" destId="{4BE8AA45-9AFC-471D-BB63-3F11955B6F00}" srcOrd="0" destOrd="0" presId="urn:microsoft.com/office/officeart/2005/8/layout/default"/>
    <dgm:cxn modelId="{0C63A700-77D5-44A6-983D-9CDCE278E996}" type="presParOf" srcId="{E5287C19-40F6-41E0-95CC-082DFE1D984C}" destId="{9D00D2F8-F9E5-43CB-87A7-B782B1D52E86}" srcOrd="1" destOrd="0" presId="urn:microsoft.com/office/officeart/2005/8/layout/default"/>
    <dgm:cxn modelId="{FD6DDD9D-5A1F-4F1F-84BC-AF343C163127}" type="presParOf" srcId="{E5287C19-40F6-41E0-95CC-082DFE1D984C}" destId="{77D96903-E335-44CC-8836-B7489A38B404}" srcOrd="2" destOrd="0" presId="urn:microsoft.com/office/officeart/2005/8/layout/default"/>
    <dgm:cxn modelId="{48ABA318-65AB-4A7B-8A55-7A0E9EA652A8}" type="presParOf" srcId="{E5287C19-40F6-41E0-95CC-082DFE1D984C}" destId="{722F7583-7F02-4F29-8A30-0828C772AFE5}" srcOrd="3" destOrd="0" presId="urn:microsoft.com/office/officeart/2005/8/layout/default"/>
    <dgm:cxn modelId="{F8B62905-8640-415D-AE01-F224189131A6}" type="presParOf" srcId="{E5287C19-40F6-41E0-95CC-082DFE1D984C}" destId="{68928F5A-9141-4441-8D32-AA5F6A4A0249}" srcOrd="4" destOrd="0" presId="urn:microsoft.com/office/officeart/2005/8/layout/default"/>
    <dgm:cxn modelId="{556568CF-963C-4C92-BE94-96DEF005929F}" type="presParOf" srcId="{E5287C19-40F6-41E0-95CC-082DFE1D984C}" destId="{4A2D3C55-03F6-4B4D-A303-3B9B7A9B9A74}" srcOrd="5" destOrd="0" presId="urn:microsoft.com/office/officeart/2005/8/layout/default"/>
    <dgm:cxn modelId="{33218254-8FD8-49BC-99CB-E1B1A9D68238}" type="presParOf" srcId="{E5287C19-40F6-41E0-95CC-082DFE1D984C}" destId="{41CB5F64-3905-4B06-9780-00B41C3E0B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PALEOLITIK</a:t>
          </a:r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0F49C4-BE2A-4BB1-881A-D5DBC7667E1A}">
      <dgm:prSet custT="1"/>
      <dgm:spPr/>
      <dgm:t>
        <a:bodyPr/>
        <a:lstStyle/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Hidup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secara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nomad.</a:t>
          </a:r>
        </a:p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Memburu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binatang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tangkap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ikan &amp;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pungut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hasil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hutan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Menggunakan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peralatan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batu.</a:t>
          </a:r>
        </a:p>
      </dgm:t>
    </dgm:pt>
    <dgm:pt modelId="{938A8F79-6539-4D75-80F8-D245BBF23EB2}" type="parTrans" cxnId="{E21D1965-4238-40BD-8C23-F39BDB8AF9FF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F5A85C-A7FD-4313-BD20-CCE392CD9E1F}" type="sibTrans" cxnId="{E21D1965-4238-40BD-8C23-F39BDB8AF9FF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3C84A3-4571-4040-9493-0BA1AF30DA26}">
      <dgm:prSet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MESOLITIK</a:t>
          </a:r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AB19DE-0A85-493B-8A0E-8AC56DC905F8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Lebih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kurang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seperti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zaman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Paleolitik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4BB754D1-EDE1-4049-9435-D033F95709D0}" type="parTrans" cxnId="{7F0FCC7E-C51A-4B2D-B669-97CE74A0DED9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61651B-08AB-4BAF-AAF6-588C1FD8766A}" type="sibTrans" cxnId="{7F0FCC7E-C51A-4B2D-B669-97CE74A0DED9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A9AB4A-92C1-41E8-8158-DD2B25D9113B}">
      <dgm:prSet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NEOLITIK</a:t>
          </a:r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598E38-7461-470A-91AA-325A90C2A6DA}">
      <dgm:prSet custT="1"/>
      <dgm:spPr/>
      <dgm:t>
        <a:bodyPr/>
        <a:lstStyle/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Hidup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menetap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kelompok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yang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besar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),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penempatan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kekal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Bercucuk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tanam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ternak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binatang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Peralatan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batu yang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licin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ada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fungsi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berbeza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8982EE4A-6F3A-428C-8E76-02A30B39C05F}" type="parTrans" cxnId="{3BA4B7B9-0A7C-4EFC-8F39-59CD69864C97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BFFADC-990D-480E-B682-B841BE19126D}" type="sibTrans" cxnId="{3BA4B7B9-0A7C-4EFC-8F39-59CD69864C97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004ADC-8B29-4555-98BA-A542BD8BF68F}">
      <dgm:prSet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LOGAM</a:t>
          </a:r>
        </a:p>
      </dgm:t>
    </dgm:pt>
    <dgm:pt modelId="{0A432B06-BE27-4660-805A-AF1CA7235794}" type="parTrans" cxnId="{3305760D-C95B-4D19-B3F3-433B1DA91390}">
      <dgm:prSet/>
      <dgm:spPr/>
      <dgm:t>
        <a:bodyPr/>
        <a:lstStyle/>
        <a:p>
          <a:endParaRPr lang="en-MY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24CF28-60C9-4A35-BFCA-ED3329157D00}" type="sibTrans" cxnId="{3305760D-C95B-4D19-B3F3-433B1DA91390}">
      <dgm:prSet/>
      <dgm:spPr/>
      <dgm:t>
        <a:bodyPr/>
        <a:lstStyle/>
        <a:p>
          <a:endParaRPr lang="en-MY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BDDA25-EEE0-4B56-97BB-52EC2C58C06C}">
      <dgm:prSet custT="1"/>
      <dgm:spPr/>
      <dgm:t>
        <a:bodyPr/>
        <a:lstStyle/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Hidup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secara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menetap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Kegiatan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perniagaan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system barter.</a:t>
          </a:r>
        </a:p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Peralatan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daripada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logam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besi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C1E852-A6F8-4ECE-A0A9-21F01344271B}" type="parTrans" cxnId="{2ABBDC1C-58AF-44CF-B20F-B261E6CF12F6}">
      <dgm:prSet/>
      <dgm:spPr/>
      <dgm:t>
        <a:bodyPr/>
        <a:lstStyle/>
        <a:p>
          <a:endParaRPr lang="en-MY"/>
        </a:p>
      </dgm:t>
    </dgm:pt>
    <dgm:pt modelId="{BF87FAF1-E158-44C6-B201-CB0543CE11E7}" type="sibTrans" cxnId="{2ABBDC1C-58AF-44CF-B20F-B261E6CF12F6}">
      <dgm:prSet/>
      <dgm:spPr/>
      <dgm:t>
        <a:bodyPr/>
        <a:lstStyle/>
        <a:p>
          <a:endParaRPr lang="en-MY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4"/>
      <dgm:spPr/>
    </dgm:pt>
    <dgm:pt modelId="{EA20BABE-DBEE-4C24-BE16-E45AAEA3EDCA}" type="pres">
      <dgm:prSet presAssocID="{BAE4A921-75C0-457E-B6C7-AF5D3F924778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8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4"/>
      <dgm:spPr>
        <a:solidFill>
          <a:schemeClr val="accent2">
            <a:hueOff val="11784"/>
            <a:satOff val="-11496"/>
            <a:lumOff val="-58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4" custLinFactX="-17897" custLinFactNeighborX="-100000" custLinFactNeighborY="1933"/>
      <dgm:spPr/>
    </dgm:pt>
    <dgm:pt modelId="{2711D058-BAA7-47D4-A383-AC85BDB9C49A}" type="pres">
      <dgm:prSet presAssocID="{393C84A3-4571-4040-9493-0BA1AF30DA26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8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8" custScaleX="66126" custLinFactNeighborX="-39937" custLinFactNeighborY="-13529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4" custLinFactX="-1144617" custLinFactNeighborX="-1200000" custLinFactNeighborY="-679"/>
      <dgm:spPr>
        <a:noFill/>
        <a:ln w="12700" cap="flat" cmpd="sng" algn="ctr">
          <a:solidFill>
            <a:schemeClr val="accent2">
              <a:hueOff val="11784"/>
              <a:satOff val="-11496"/>
              <a:lumOff val="-589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4"/>
      <dgm:spPr>
        <a:solidFill>
          <a:schemeClr val="accent2">
            <a:hueOff val="23569"/>
            <a:satOff val="-22991"/>
            <a:lumOff val="-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4" custLinFactNeighborX="31970" custLinFactNeighborY="-5798"/>
      <dgm:spPr/>
    </dgm:pt>
    <dgm:pt modelId="{54E9787F-D270-4F42-9D4D-33FB0CF6F31C}" type="pres">
      <dgm:prSet presAssocID="{7FA9AB4A-92C1-41E8-8158-DD2B25D9113B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8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5" presStyleCnt="8" custScaleX="142046" custLinFactNeighborX="32655" custLinFactNeighborY="-9664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2" presStyleCnt="4" custLinFactX="303383" custLinFactNeighborX="400000" custLinFactNeighborY="-679"/>
      <dgm:spPr>
        <a:noFill/>
        <a:ln w="12700" cap="flat" cmpd="sng" algn="ctr">
          <a:solidFill>
            <a:schemeClr val="accent2">
              <a:hueOff val="23569"/>
              <a:satOff val="-22991"/>
              <a:lumOff val="-1177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  <dgm:pt modelId="{641B6B9F-BE89-411E-A4EC-39D226471D4D}" type="pres">
      <dgm:prSet presAssocID="{FB571C8D-8BC9-46B5-9DCF-FEB771A5C820}" presName="spaceBetweenRectangles" presStyleCnt="0"/>
      <dgm:spPr/>
    </dgm:pt>
    <dgm:pt modelId="{75D2DC2A-15B6-422F-BC6D-4465D49FD7B4}" type="pres">
      <dgm:prSet presAssocID="{1F004ADC-8B29-4555-98BA-A542BD8BF68F}" presName="composite" presStyleCnt="0"/>
      <dgm:spPr/>
    </dgm:pt>
    <dgm:pt modelId="{A5CB1A0E-20A7-4246-83F1-450908075FD3}" type="pres">
      <dgm:prSet presAssocID="{1F004ADC-8B29-4555-98BA-A542BD8BF68F}" presName="ConnectorPoint" presStyleLbl="lnNode1" presStyleIdx="3" presStyleCnt="4"/>
      <dgm:spPr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C5CC32D-910F-485F-86AB-23A5BA259586}" type="pres">
      <dgm:prSet presAssocID="{1F004ADC-8B29-4555-98BA-A542BD8BF68F}" presName="DropPinPlaceHolder" presStyleCnt="0"/>
      <dgm:spPr/>
    </dgm:pt>
    <dgm:pt modelId="{D44C5FD9-FD20-4B1A-B6A9-6E46D98AAD98}" type="pres">
      <dgm:prSet presAssocID="{1F004ADC-8B29-4555-98BA-A542BD8BF68F}" presName="DropPin" presStyleLbl="alignNode1" presStyleIdx="3" presStyleCnt="4" custLinFactNeighborX="-75377" custLinFactNeighborY="5798"/>
      <dgm:spPr/>
    </dgm:pt>
    <dgm:pt modelId="{E95FE057-C754-495A-80A0-B92AF68EA426}" type="pres">
      <dgm:prSet presAssocID="{1F004ADC-8B29-4555-98BA-A542BD8BF68F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46C17D97-E9D8-4FBB-BFCE-CA5118D30570}" type="pres">
      <dgm:prSet presAssocID="{1F004ADC-8B29-4555-98BA-A542BD8BF68F}" presName="L2TextContainer" presStyleLbl="revTx" presStyleIdx="6" presStyleCnt="8">
        <dgm:presLayoutVars>
          <dgm:bulletEnabled val="1"/>
        </dgm:presLayoutVars>
      </dgm:prSet>
      <dgm:spPr/>
    </dgm:pt>
    <dgm:pt modelId="{76AD755F-1344-448B-A080-1321789205E4}" type="pres">
      <dgm:prSet presAssocID="{1F004ADC-8B29-4555-98BA-A542BD8BF68F}" presName="L1TextContainer" presStyleLbl="revTx" presStyleIdx="7" presStyleCnt="8" custLinFactNeighborX="-12932" custLinFactNeighborY="-9029">
        <dgm:presLayoutVars>
          <dgm:chMax val="1"/>
          <dgm:chPref val="1"/>
          <dgm:bulletEnabled val="1"/>
        </dgm:presLayoutVars>
      </dgm:prSet>
      <dgm:spPr/>
    </dgm:pt>
    <dgm:pt modelId="{58EF6918-BB9F-4915-8B01-CD64288E9B63}" type="pres">
      <dgm:prSet presAssocID="{1F004ADC-8B29-4555-98BA-A542BD8BF68F}" presName="ConnectLine" presStyleLbl="sibTrans1D1" presStyleIdx="3" presStyleCnt="4" custLinFactX="-724000" custLinFactNeighborX="-800000" custLinFactNeighborY="4754"/>
      <dgm:spPr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gm:spPr>
    </dgm:pt>
    <dgm:pt modelId="{03A5CA70-DAC8-4EAB-9BF8-1AC2F8B4C6C9}" type="pres">
      <dgm:prSet presAssocID="{1F004ADC-8B29-4555-98BA-A542BD8BF68F}" presName="EmptyPlaceHolder" presStyleCnt="0"/>
      <dgm:spPr/>
    </dgm:pt>
  </dgm:ptLst>
  <dgm:cxnLst>
    <dgm:cxn modelId="{3305760D-C95B-4D19-B3F3-433B1DA91390}" srcId="{95BE5B1F-8548-4FA5-8ECE-FF697B8BDC8B}" destId="{1F004ADC-8B29-4555-98BA-A542BD8BF68F}" srcOrd="3" destOrd="0" parTransId="{0A432B06-BE27-4660-805A-AF1CA7235794}" sibTransId="{0924CF28-60C9-4A35-BFCA-ED3329157D00}"/>
    <dgm:cxn modelId="{7E6DC41C-C406-4951-B0EE-F3DC3A148906}" type="presOf" srcId="{91598E38-7461-470A-91AA-325A90C2A6DA}" destId="{82BCA083-80C3-4058-9BD8-C46261DA9F8C}" srcOrd="0" destOrd="0" presId="urn:microsoft.com/office/officeart/2017/3/layout/DropPinTimeline"/>
    <dgm:cxn modelId="{2ABBDC1C-58AF-44CF-B20F-B261E6CF12F6}" srcId="{1F004ADC-8B29-4555-98BA-A542BD8BF68F}" destId="{9FBDDA25-EEE0-4B56-97BB-52EC2C58C06C}" srcOrd="0" destOrd="0" parTransId="{26C1E852-A6F8-4ECE-A0A9-21F01344271B}" sibTransId="{BF87FAF1-E158-44C6-B201-CB0543CE11E7}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E21D1965-4238-40BD-8C23-F39BDB8AF9FF}" srcId="{BAE4A921-75C0-457E-B6C7-AF5D3F924778}" destId="{300F49C4-BE2A-4BB1-881A-D5DBC7667E1A}" srcOrd="0" destOrd="0" parTransId="{938A8F79-6539-4D75-80F8-D245BBF23EB2}" sibTransId="{E6F5A85C-A7FD-4313-BD20-CCE392CD9E1F}"/>
    <dgm:cxn modelId="{77F32C46-08D7-4179-AB20-76ADE90E9955}" type="presOf" srcId="{09AB19DE-0A85-493B-8A0E-8AC56DC905F8}" destId="{3A41E69A-F56A-4583-B89C-B41BD4D77851}" srcOrd="0" destOrd="0" presId="urn:microsoft.com/office/officeart/2017/3/layout/DropPinTimeline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F1709B78-D0DA-4BA1-B8FD-313B97E25DF2}" type="presOf" srcId="{1F004ADC-8B29-4555-98BA-A542BD8BF68F}" destId="{76AD755F-1344-448B-A080-1321789205E4}" srcOrd="0" destOrd="0" presId="urn:microsoft.com/office/officeart/2017/3/layout/DropPinTimeline"/>
    <dgm:cxn modelId="{7F0FCC7E-C51A-4B2D-B669-97CE74A0DED9}" srcId="{393C84A3-4571-4040-9493-0BA1AF30DA26}" destId="{09AB19DE-0A85-493B-8A0E-8AC56DC905F8}" srcOrd="0" destOrd="0" parTransId="{4BB754D1-EDE1-4049-9435-D033F95709D0}" sibTransId="{8861651B-08AB-4BAF-AAF6-588C1FD8766A}"/>
    <dgm:cxn modelId="{F3ABAF8E-13D8-424E-B861-7C80DAF4451A}" type="presOf" srcId="{300F49C4-BE2A-4BB1-881A-D5DBC7667E1A}" destId="{3ED01646-9ED9-44BF-8F18-EE860C524998}" srcOrd="0" destOrd="0" presId="urn:microsoft.com/office/officeart/2017/3/layout/DropPinTimeline"/>
    <dgm:cxn modelId="{CDAED19D-9528-4767-8D43-B89780A4161D}" type="presOf" srcId="{9FBDDA25-EEE0-4B56-97BB-52EC2C58C06C}" destId="{46C17D97-E9D8-4FBB-BFCE-CA5118D30570}" srcOrd="0" destOrd="0" presId="urn:microsoft.com/office/officeart/2017/3/layout/DropPinTimeline"/>
    <dgm:cxn modelId="{3BA4B7B9-0A7C-4EFC-8F39-59CD69864C97}" srcId="{7FA9AB4A-92C1-41E8-8158-DD2B25D9113B}" destId="{91598E38-7461-470A-91AA-325A90C2A6DA}" srcOrd="0" destOrd="0" parTransId="{8982EE4A-6F3A-428C-8E76-02A30B39C05F}" sibTransId="{AEBFFADC-990D-480E-B682-B841BE19126D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  <dgm:cxn modelId="{51FEDEE9-9648-4047-AF7A-6FA4CE56FA3B}" type="presParOf" srcId="{DD1337DA-0D94-4BF8-B352-3B3EA06F55F0}" destId="{641B6B9F-BE89-411E-A4EC-39D226471D4D}" srcOrd="5" destOrd="0" presId="urn:microsoft.com/office/officeart/2017/3/layout/DropPinTimeline"/>
    <dgm:cxn modelId="{9B9DD8EF-0A61-4D5F-A55F-17B989F522CF}" type="presParOf" srcId="{DD1337DA-0D94-4BF8-B352-3B3EA06F55F0}" destId="{75D2DC2A-15B6-422F-BC6D-4465D49FD7B4}" srcOrd="6" destOrd="0" presId="urn:microsoft.com/office/officeart/2017/3/layout/DropPinTimeline"/>
    <dgm:cxn modelId="{4E4340E0-36D9-4B28-9F39-D4D876387DE0}" type="presParOf" srcId="{75D2DC2A-15B6-422F-BC6D-4465D49FD7B4}" destId="{A5CB1A0E-20A7-4246-83F1-450908075FD3}" srcOrd="0" destOrd="0" presId="urn:microsoft.com/office/officeart/2017/3/layout/DropPinTimeline"/>
    <dgm:cxn modelId="{37627728-87CE-401D-961A-0C3A25C71656}" type="presParOf" srcId="{75D2DC2A-15B6-422F-BC6D-4465D49FD7B4}" destId="{FC5CC32D-910F-485F-86AB-23A5BA259586}" srcOrd="1" destOrd="0" presId="urn:microsoft.com/office/officeart/2017/3/layout/DropPinTimeline"/>
    <dgm:cxn modelId="{75675FA4-E3D3-4B93-91C1-B80C8B215BBF}" type="presParOf" srcId="{FC5CC32D-910F-485F-86AB-23A5BA259586}" destId="{D44C5FD9-FD20-4B1A-B6A9-6E46D98AAD98}" srcOrd="0" destOrd="0" presId="urn:microsoft.com/office/officeart/2017/3/layout/DropPinTimeline"/>
    <dgm:cxn modelId="{36D89334-E153-486E-9124-FDE47277C273}" type="presParOf" srcId="{FC5CC32D-910F-485F-86AB-23A5BA259586}" destId="{E95FE057-C754-495A-80A0-B92AF68EA426}" srcOrd="1" destOrd="0" presId="urn:microsoft.com/office/officeart/2017/3/layout/DropPinTimeline"/>
    <dgm:cxn modelId="{2DCAD3A2-121D-46EE-AD31-D38A5A4E25C8}" type="presParOf" srcId="{75D2DC2A-15B6-422F-BC6D-4465D49FD7B4}" destId="{46C17D97-E9D8-4FBB-BFCE-CA5118D30570}" srcOrd="2" destOrd="0" presId="urn:microsoft.com/office/officeart/2017/3/layout/DropPinTimeline"/>
    <dgm:cxn modelId="{8F4AF5D8-B9A7-4965-B741-F101952C7A29}" type="presParOf" srcId="{75D2DC2A-15B6-422F-BC6D-4465D49FD7B4}" destId="{76AD755F-1344-448B-A080-1321789205E4}" srcOrd="3" destOrd="0" presId="urn:microsoft.com/office/officeart/2017/3/layout/DropPinTimeline"/>
    <dgm:cxn modelId="{A24310C2-CDED-47AB-B857-CD44E5F9825E}" type="presParOf" srcId="{75D2DC2A-15B6-422F-BC6D-4465D49FD7B4}" destId="{58EF6918-BB9F-4915-8B01-CD64288E9B63}" srcOrd="4" destOrd="0" presId="urn:microsoft.com/office/officeart/2017/3/layout/DropPinTimeline"/>
    <dgm:cxn modelId="{12D8E098-CD66-446F-94A1-81A5D9D866F4}" type="presParOf" srcId="{75D2DC2A-15B6-422F-BC6D-4465D49FD7B4}" destId="{03A5CA70-DAC8-4EAB-9BF8-1AC2F8B4C6C9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92919F-DDB1-48BD-8A14-928F4444FAC2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4EFE9EBB-9EE7-49ED-871D-71BC7AE1C67B}">
      <dgm:prSet phldrT="[Text]"/>
      <dgm:spPr/>
      <dgm:t>
        <a:bodyPr/>
        <a:lstStyle/>
        <a:p>
          <a:r>
            <a:rPr lang="en-MY" dirty="0"/>
            <a:t>Kerajaan Awal</a:t>
          </a:r>
        </a:p>
      </dgm:t>
    </dgm:pt>
    <dgm:pt modelId="{60405879-545B-45E4-B93B-70E875F618A4}" type="parTrans" cxnId="{3C811A37-F676-4911-9967-066BF31FD143}">
      <dgm:prSet/>
      <dgm:spPr/>
      <dgm:t>
        <a:bodyPr/>
        <a:lstStyle/>
        <a:p>
          <a:endParaRPr lang="en-MY"/>
        </a:p>
      </dgm:t>
    </dgm:pt>
    <dgm:pt modelId="{6C8A530F-A446-4E90-BCFF-BCE1756CB3E3}" type="sibTrans" cxnId="{3C811A37-F676-4911-9967-066BF31FD143}">
      <dgm:prSet/>
      <dgm:spPr/>
      <dgm:t>
        <a:bodyPr/>
        <a:lstStyle/>
        <a:p>
          <a:endParaRPr lang="en-MY"/>
        </a:p>
      </dgm:t>
    </dgm:pt>
    <dgm:pt modelId="{BCE512DF-349F-4065-9E12-EA4FC78C1950}">
      <dgm:prSet phldrT="[Text]"/>
      <dgm:spPr/>
      <dgm:t>
        <a:bodyPr/>
        <a:lstStyle/>
        <a:p>
          <a:r>
            <a:rPr lang="en-MY" dirty="0"/>
            <a:t>Funan</a:t>
          </a:r>
        </a:p>
      </dgm:t>
    </dgm:pt>
    <dgm:pt modelId="{92D3E2F6-1F79-43F1-AF5E-CECF76974BCD}" type="parTrans" cxnId="{13CDF9D1-A80E-4999-AED2-93784017EF97}">
      <dgm:prSet/>
      <dgm:spPr/>
      <dgm:t>
        <a:bodyPr/>
        <a:lstStyle/>
        <a:p>
          <a:endParaRPr lang="en-MY"/>
        </a:p>
      </dgm:t>
    </dgm:pt>
    <dgm:pt modelId="{4C9C4299-2007-4362-AFA2-C01A7DD1789E}" type="sibTrans" cxnId="{13CDF9D1-A80E-4999-AED2-93784017EF97}">
      <dgm:prSet/>
      <dgm:spPr/>
      <dgm:t>
        <a:bodyPr/>
        <a:lstStyle/>
        <a:p>
          <a:endParaRPr lang="en-MY"/>
        </a:p>
      </dgm:t>
    </dgm:pt>
    <dgm:pt modelId="{A5BD67B1-5E68-4D55-854E-6C45D11F5916}">
      <dgm:prSet phldrT="[Text]"/>
      <dgm:spPr/>
      <dgm:t>
        <a:bodyPr/>
        <a:lstStyle/>
        <a:p>
          <a:r>
            <a:rPr lang="en-MY" dirty="0" err="1"/>
            <a:t>Champa</a:t>
          </a:r>
          <a:endParaRPr lang="en-MY" dirty="0"/>
        </a:p>
      </dgm:t>
    </dgm:pt>
    <dgm:pt modelId="{48420724-172C-4920-920B-EDC0E204954B}" type="parTrans" cxnId="{0CE24C38-770B-4D8A-B35B-8FDF66F99809}">
      <dgm:prSet/>
      <dgm:spPr/>
      <dgm:t>
        <a:bodyPr/>
        <a:lstStyle/>
        <a:p>
          <a:endParaRPr lang="en-MY"/>
        </a:p>
      </dgm:t>
    </dgm:pt>
    <dgm:pt modelId="{85F545EC-EF7C-4CAE-B650-9F99D06E0A59}" type="sibTrans" cxnId="{0CE24C38-770B-4D8A-B35B-8FDF66F99809}">
      <dgm:prSet/>
      <dgm:spPr/>
      <dgm:t>
        <a:bodyPr/>
        <a:lstStyle/>
        <a:p>
          <a:endParaRPr lang="en-MY"/>
        </a:p>
      </dgm:t>
    </dgm:pt>
    <dgm:pt modelId="{49188737-9DC6-4E01-9EDA-D2B4E834C410}">
      <dgm:prSet phldrT="[Text]"/>
      <dgm:spPr/>
      <dgm:t>
        <a:bodyPr/>
        <a:lstStyle/>
        <a:p>
          <a:r>
            <a:rPr lang="en-MY" dirty="0"/>
            <a:t>Srivijaya</a:t>
          </a:r>
        </a:p>
      </dgm:t>
    </dgm:pt>
    <dgm:pt modelId="{425547C4-6D33-4FE8-BE1D-41BDA6E52F47}" type="parTrans" cxnId="{8C277DC6-57B5-40AE-94EA-150E6911D5BD}">
      <dgm:prSet/>
      <dgm:spPr/>
      <dgm:t>
        <a:bodyPr/>
        <a:lstStyle/>
        <a:p>
          <a:endParaRPr lang="en-MY"/>
        </a:p>
      </dgm:t>
    </dgm:pt>
    <dgm:pt modelId="{CB896D39-685B-40C9-A690-0E7237B59146}" type="sibTrans" cxnId="{8C277DC6-57B5-40AE-94EA-150E6911D5BD}">
      <dgm:prSet/>
      <dgm:spPr/>
      <dgm:t>
        <a:bodyPr/>
        <a:lstStyle/>
        <a:p>
          <a:endParaRPr lang="en-MY"/>
        </a:p>
      </dgm:t>
    </dgm:pt>
    <dgm:pt modelId="{A78D2179-40DF-442A-B7BF-E44AEDBFD6D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MY" dirty="0"/>
            <a:t>Angkor</a:t>
          </a:r>
        </a:p>
      </dgm:t>
    </dgm:pt>
    <dgm:pt modelId="{1222782D-A4FF-4331-94FC-EF1166F74936}" type="parTrans" cxnId="{34934EF5-D33C-4335-837A-5E8952CFA03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MY"/>
        </a:p>
      </dgm:t>
    </dgm:pt>
    <dgm:pt modelId="{638C801B-9EEE-402F-B1BC-EF8867F2FECB}" type="sibTrans" cxnId="{34934EF5-D33C-4335-837A-5E8952CFA038}">
      <dgm:prSet/>
      <dgm:spPr/>
      <dgm:t>
        <a:bodyPr/>
        <a:lstStyle/>
        <a:p>
          <a:endParaRPr lang="en-MY"/>
        </a:p>
      </dgm:t>
    </dgm:pt>
    <dgm:pt modelId="{1B6F6F5B-45B5-4A45-B500-F9A6D73C1181}">
      <dgm:prSet phldrT="[Text]"/>
      <dgm:spPr/>
      <dgm:t>
        <a:bodyPr/>
        <a:lstStyle/>
        <a:p>
          <a:r>
            <a:rPr lang="en-MY" dirty="0" err="1"/>
            <a:t>Majapahit</a:t>
          </a:r>
          <a:endParaRPr lang="en-MY" dirty="0"/>
        </a:p>
      </dgm:t>
    </dgm:pt>
    <dgm:pt modelId="{2713A8BC-6574-4051-8857-2ABE82C53E7F}" type="parTrans" cxnId="{978BCAFA-D984-4F79-B633-AE11149587F0}">
      <dgm:prSet/>
      <dgm:spPr/>
      <dgm:t>
        <a:bodyPr/>
        <a:lstStyle/>
        <a:p>
          <a:endParaRPr lang="en-MY"/>
        </a:p>
      </dgm:t>
    </dgm:pt>
    <dgm:pt modelId="{304F3D9A-0C65-4C11-B11D-D7605E4A1B2D}" type="sibTrans" cxnId="{978BCAFA-D984-4F79-B633-AE11149587F0}">
      <dgm:prSet/>
      <dgm:spPr/>
      <dgm:t>
        <a:bodyPr/>
        <a:lstStyle/>
        <a:p>
          <a:endParaRPr lang="en-MY"/>
        </a:p>
      </dgm:t>
    </dgm:pt>
    <dgm:pt modelId="{03D988D0-9820-4CD6-8800-2A7C6FDCFD14}">
      <dgm:prSet phldrT="[Text]"/>
      <dgm:spPr/>
      <dgm:t>
        <a:bodyPr/>
        <a:lstStyle/>
        <a:p>
          <a:r>
            <a:rPr lang="en-MY" dirty="0"/>
            <a:t>Kedah </a:t>
          </a:r>
          <a:r>
            <a:rPr lang="en-MY" dirty="0" err="1"/>
            <a:t>Tua</a:t>
          </a:r>
          <a:endParaRPr lang="en-MY" dirty="0"/>
        </a:p>
      </dgm:t>
    </dgm:pt>
    <dgm:pt modelId="{6BA8B2F7-5764-41F7-BA55-1FC5AF1B28DF}" type="parTrans" cxnId="{6589F9F9-D302-4F0E-B5B6-4BE418A6E119}">
      <dgm:prSet/>
      <dgm:spPr/>
      <dgm:t>
        <a:bodyPr/>
        <a:lstStyle/>
        <a:p>
          <a:endParaRPr lang="en-MY"/>
        </a:p>
      </dgm:t>
    </dgm:pt>
    <dgm:pt modelId="{F3AEF3E4-CE3C-4A21-BE44-1534C0CA2993}" type="sibTrans" cxnId="{6589F9F9-D302-4F0E-B5B6-4BE418A6E119}">
      <dgm:prSet/>
      <dgm:spPr/>
      <dgm:t>
        <a:bodyPr/>
        <a:lstStyle/>
        <a:p>
          <a:endParaRPr lang="en-MY"/>
        </a:p>
      </dgm:t>
    </dgm:pt>
    <dgm:pt modelId="{DB69C3AA-F1E8-4E67-9F17-EA2A141B487A}">
      <dgm:prSet phldrT="[Text]"/>
      <dgm:spPr/>
    </dgm:pt>
    <dgm:pt modelId="{79BE04A6-7047-47B2-BA00-B8007663F1EB}" type="parTrans" cxnId="{5E3BF6A3-7505-4AB1-AA8A-7C17351E8586}">
      <dgm:prSet/>
      <dgm:spPr/>
      <dgm:t>
        <a:bodyPr/>
        <a:lstStyle/>
        <a:p>
          <a:endParaRPr lang="en-MY"/>
        </a:p>
      </dgm:t>
    </dgm:pt>
    <dgm:pt modelId="{F0BAFDC4-C59F-463C-8A62-E6BCDA9DAA80}" type="sibTrans" cxnId="{5E3BF6A3-7505-4AB1-AA8A-7C17351E8586}">
      <dgm:prSet/>
      <dgm:spPr/>
      <dgm:t>
        <a:bodyPr/>
        <a:lstStyle/>
        <a:p>
          <a:endParaRPr lang="en-MY"/>
        </a:p>
      </dgm:t>
    </dgm:pt>
    <dgm:pt modelId="{97DBA34B-63BB-47CD-9C2D-1F4B3CD8FC72}" type="pres">
      <dgm:prSet presAssocID="{E692919F-DDB1-48BD-8A14-928F4444FA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9E80504-A53C-40C1-BFE2-D259143DE94F}" type="pres">
      <dgm:prSet presAssocID="{4EFE9EBB-9EE7-49ED-871D-71BC7AE1C67B}" presName="Parent" presStyleLbl="node0" presStyleIdx="0" presStyleCnt="1">
        <dgm:presLayoutVars>
          <dgm:chMax val="6"/>
          <dgm:chPref val="6"/>
        </dgm:presLayoutVars>
      </dgm:prSet>
      <dgm:spPr/>
    </dgm:pt>
    <dgm:pt modelId="{F8C29760-601E-4D44-A56F-C37F57A3DD16}" type="pres">
      <dgm:prSet presAssocID="{BCE512DF-349F-4065-9E12-EA4FC78C1950}" presName="Accent1" presStyleCnt="0"/>
      <dgm:spPr/>
    </dgm:pt>
    <dgm:pt modelId="{2A8093EB-2228-4BB5-B3B3-201433F9281D}" type="pres">
      <dgm:prSet presAssocID="{BCE512DF-349F-4065-9E12-EA4FC78C1950}" presName="Accent" presStyleLbl="bgShp" presStyleIdx="0" presStyleCnt="6"/>
      <dgm:spPr/>
    </dgm:pt>
    <dgm:pt modelId="{9B985FDE-D9F7-4780-9F02-93AE8A5A3CBB}" type="pres">
      <dgm:prSet presAssocID="{BCE512DF-349F-4065-9E12-EA4FC78C195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617DA27-99AC-4739-A8B1-4E0AE80D6DF7}" type="pres">
      <dgm:prSet presAssocID="{A5BD67B1-5E68-4D55-854E-6C45D11F5916}" presName="Accent2" presStyleCnt="0"/>
      <dgm:spPr/>
    </dgm:pt>
    <dgm:pt modelId="{5AFDFE02-58EA-45B1-9FFE-24CA11F5FA04}" type="pres">
      <dgm:prSet presAssocID="{A5BD67B1-5E68-4D55-854E-6C45D11F5916}" presName="Accent" presStyleLbl="bgShp" presStyleIdx="1" presStyleCnt="6"/>
      <dgm:spPr/>
    </dgm:pt>
    <dgm:pt modelId="{CC8542C8-3E31-44B9-B529-757FD5FC9FD4}" type="pres">
      <dgm:prSet presAssocID="{A5BD67B1-5E68-4D55-854E-6C45D11F591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4F958AA-CB8C-4A65-AA44-26961A0A10B3}" type="pres">
      <dgm:prSet presAssocID="{49188737-9DC6-4E01-9EDA-D2B4E834C410}" presName="Accent3" presStyleCnt="0"/>
      <dgm:spPr/>
    </dgm:pt>
    <dgm:pt modelId="{BAD51DCE-FF91-4BBF-BAE2-6ABA8E44935A}" type="pres">
      <dgm:prSet presAssocID="{49188737-9DC6-4E01-9EDA-D2B4E834C410}" presName="Accent" presStyleLbl="bgShp" presStyleIdx="2" presStyleCnt="6"/>
      <dgm:spPr/>
    </dgm:pt>
    <dgm:pt modelId="{C50FAD4B-1863-4E2A-9DEC-60824F1381EF}" type="pres">
      <dgm:prSet presAssocID="{49188737-9DC6-4E01-9EDA-D2B4E834C41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D529149-C09D-4CA8-B4F5-87D8D00FF5DB}" type="pres">
      <dgm:prSet presAssocID="{A78D2179-40DF-442A-B7BF-E44AEDBFD6DD}" presName="Accent4" presStyleCnt="0"/>
      <dgm:spPr/>
    </dgm:pt>
    <dgm:pt modelId="{53CBFDD2-B591-4533-AB69-5E6759C67467}" type="pres">
      <dgm:prSet presAssocID="{A78D2179-40DF-442A-B7BF-E44AEDBFD6DD}" presName="Accent" presStyleLbl="bgShp" presStyleIdx="3" presStyleCnt="6"/>
      <dgm:spPr/>
    </dgm:pt>
    <dgm:pt modelId="{9F65D679-BAB6-4E8C-A183-6CECFB45AC13}" type="pres">
      <dgm:prSet presAssocID="{A78D2179-40DF-442A-B7BF-E44AEDBFD6D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125B74-B912-4528-8C91-EA7F085269E7}" type="pres">
      <dgm:prSet presAssocID="{1B6F6F5B-45B5-4A45-B500-F9A6D73C1181}" presName="Accent5" presStyleCnt="0"/>
      <dgm:spPr/>
    </dgm:pt>
    <dgm:pt modelId="{8AD3B314-4BAA-4B77-95B6-B7CE192B7C3D}" type="pres">
      <dgm:prSet presAssocID="{1B6F6F5B-45B5-4A45-B500-F9A6D73C1181}" presName="Accent" presStyleLbl="bgShp" presStyleIdx="4" presStyleCnt="6"/>
      <dgm:spPr/>
    </dgm:pt>
    <dgm:pt modelId="{2DC9371A-1448-4545-81A5-7E965E1DE451}" type="pres">
      <dgm:prSet presAssocID="{1B6F6F5B-45B5-4A45-B500-F9A6D73C118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AA31E5-D4DF-4A3B-B9EE-06BF90714C93}" type="pres">
      <dgm:prSet presAssocID="{03D988D0-9820-4CD6-8800-2A7C6FDCFD14}" presName="Accent6" presStyleCnt="0"/>
      <dgm:spPr/>
    </dgm:pt>
    <dgm:pt modelId="{5D5C874A-1879-469E-BFBF-23FC8C4B0A08}" type="pres">
      <dgm:prSet presAssocID="{03D988D0-9820-4CD6-8800-2A7C6FDCFD14}" presName="Accent" presStyleLbl="bgShp" presStyleIdx="5" presStyleCnt="6"/>
      <dgm:spPr/>
    </dgm:pt>
    <dgm:pt modelId="{DDF532F6-C19C-4859-AC0E-04705D535864}" type="pres">
      <dgm:prSet presAssocID="{03D988D0-9820-4CD6-8800-2A7C6FDCFD1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2115814-C5AB-487B-BEAE-2FD2AB086C0D}" type="presOf" srcId="{BCE512DF-349F-4065-9E12-EA4FC78C1950}" destId="{9B985FDE-D9F7-4780-9F02-93AE8A5A3CBB}" srcOrd="0" destOrd="0" presId="urn:microsoft.com/office/officeart/2011/layout/HexagonRadial"/>
    <dgm:cxn modelId="{3C811A37-F676-4911-9967-066BF31FD143}" srcId="{E692919F-DDB1-48BD-8A14-928F4444FAC2}" destId="{4EFE9EBB-9EE7-49ED-871D-71BC7AE1C67B}" srcOrd="0" destOrd="0" parTransId="{60405879-545B-45E4-B93B-70E875F618A4}" sibTransId="{6C8A530F-A446-4E90-BCFF-BCE1756CB3E3}"/>
    <dgm:cxn modelId="{0CE24C38-770B-4D8A-B35B-8FDF66F99809}" srcId="{4EFE9EBB-9EE7-49ED-871D-71BC7AE1C67B}" destId="{A5BD67B1-5E68-4D55-854E-6C45D11F5916}" srcOrd="1" destOrd="0" parTransId="{48420724-172C-4920-920B-EDC0E204954B}" sibTransId="{85F545EC-EF7C-4CAE-B650-9F99D06E0A59}"/>
    <dgm:cxn modelId="{D42B726D-DC9A-442C-9631-CCD3BFEF5ECA}" type="presOf" srcId="{E692919F-DDB1-48BD-8A14-928F4444FAC2}" destId="{97DBA34B-63BB-47CD-9C2D-1F4B3CD8FC72}" srcOrd="0" destOrd="0" presId="urn:microsoft.com/office/officeart/2011/layout/HexagonRadial"/>
    <dgm:cxn modelId="{5E3BF6A3-7505-4AB1-AA8A-7C17351E8586}" srcId="{4EFE9EBB-9EE7-49ED-871D-71BC7AE1C67B}" destId="{DB69C3AA-F1E8-4E67-9F17-EA2A141B487A}" srcOrd="6" destOrd="0" parTransId="{79BE04A6-7047-47B2-BA00-B8007663F1EB}" sibTransId="{F0BAFDC4-C59F-463C-8A62-E6BCDA9DAA80}"/>
    <dgm:cxn modelId="{45C70AAF-008E-4BD7-AB18-5A40098578F3}" type="presOf" srcId="{03D988D0-9820-4CD6-8800-2A7C6FDCFD14}" destId="{DDF532F6-C19C-4859-AC0E-04705D535864}" srcOrd="0" destOrd="0" presId="urn:microsoft.com/office/officeart/2011/layout/HexagonRadial"/>
    <dgm:cxn modelId="{8EEA7CB6-7DF1-41E6-9FEE-582AA1012B22}" type="presOf" srcId="{49188737-9DC6-4E01-9EDA-D2B4E834C410}" destId="{C50FAD4B-1863-4E2A-9DEC-60824F1381EF}" srcOrd="0" destOrd="0" presId="urn:microsoft.com/office/officeart/2011/layout/HexagonRadial"/>
    <dgm:cxn modelId="{E826EBBA-6DC4-4CAC-ADB8-5FD940265F77}" type="presOf" srcId="{1B6F6F5B-45B5-4A45-B500-F9A6D73C1181}" destId="{2DC9371A-1448-4545-81A5-7E965E1DE451}" srcOrd="0" destOrd="0" presId="urn:microsoft.com/office/officeart/2011/layout/HexagonRadial"/>
    <dgm:cxn modelId="{8C277DC6-57B5-40AE-94EA-150E6911D5BD}" srcId="{4EFE9EBB-9EE7-49ED-871D-71BC7AE1C67B}" destId="{49188737-9DC6-4E01-9EDA-D2B4E834C410}" srcOrd="2" destOrd="0" parTransId="{425547C4-6D33-4FE8-BE1D-41BDA6E52F47}" sibTransId="{CB896D39-685B-40C9-A690-0E7237B59146}"/>
    <dgm:cxn modelId="{EC4C5FD0-EB55-443C-87E5-613DB90385CF}" type="presOf" srcId="{A5BD67B1-5E68-4D55-854E-6C45D11F5916}" destId="{CC8542C8-3E31-44B9-B529-757FD5FC9FD4}" srcOrd="0" destOrd="0" presId="urn:microsoft.com/office/officeart/2011/layout/HexagonRadial"/>
    <dgm:cxn modelId="{13CDF9D1-A80E-4999-AED2-93784017EF97}" srcId="{4EFE9EBB-9EE7-49ED-871D-71BC7AE1C67B}" destId="{BCE512DF-349F-4065-9E12-EA4FC78C1950}" srcOrd="0" destOrd="0" parTransId="{92D3E2F6-1F79-43F1-AF5E-CECF76974BCD}" sibTransId="{4C9C4299-2007-4362-AFA2-C01A7DD1789E}"/>
    <dgm:cxn modelId="{3E55B2D9-9D0C-47DF-887A-845EECBC19DF}" type="presOf" srcId="{A78D2179-40DF-442A-B7BF-E44AEDBFD6DD}" destId="{9F65D679-BAB6-4E8C-A183-6CECFB45AC13}" srcOrd="0" destOrd="0" presId="urn:microsoft.com/office/officeart/2011/layout/HexagonRadial"/>
    <dgm:cxn modelId="{34934EF5-D33C-4335-837A-5E8952CFA038}" srcId="{4EFE9EBB-9EE7-49ED-871D-71BC7AE1C67B}" destId="{A78D2179-40DF-442A-B7BF-E44AEDBFD6DD}" srcOrd="3" destOrd="0" parTransId="{1222782D-A4FF-4331-94FC-EF1166F74936}" sibTransId="{638C801B-9EEE-402F-B1BC-EF8867F2FECB}"/>
    <dgm:cxn modelId="{6589F9F9-D302-4F0E-B5B6-4BE418A6E119}" srcId="{4EFE9EBB-9EE7-49ED-871D-71BC7AE1C67B}" destId="{03D988D0-9820-4CD6-8800-2A7C6FDCFD14}" srcOrd="5" destOrd="0" parTransId="{6BA8B2F7-5764-41F7-BA55-1FC5AF1B28DF}" sibTransId="{F3AEF3E4-CE3C-4A21-BE44-1534C0CA2993}"/>
    <dgm:cxn modelId="{978BCAFA-D984-4F79-B633-AE11149587F0}" srcId="{4EFE9EBB-9EE7-49ED-871D-71BC7AE1C67B}" destId="{1B6F6F5B-45B5-4A45-B500-F9A6D73C1181}" srcOrd="4" destOrd="0" parTransId="{2713A8BC-6574-4051-8857-2ABE82C53E7F}" sibTransId="{304F3D9A-0C65-4C11-B11D-D7605E4A1B2D}"/>
    <dgm:cxn modelId="{8D6108FF-2991-45DD-AF07-CECAE7B671A9}" type="presOf" srcId="{4EFE9EBB-9EE7-49ED-871D-71BC7AE1C67B}" destId="{39E80504-A53C-40C1-BFE2-D259143DE94F}" srcOrd="0" destOrd="0" presId="urn:microsoft.com/office/officeart/2011/layout/HexagonRadial"/>
    <dgm:cxn modelId="{733D2445-28BE-4D02-8153-78E282976843}" type="presParOf" srcId="{97DBA34B-63BB-47CD-9C2D-1F4B3CD8FC72}" destId="{39E80504-A53C-40C1-BFE2-D259143DE94F}" srcOrd="0" destOrd="0" presId="urn:microsoft.com/office/officeart/2011/layout/HexagonRadial"/>
    <dgm:cxn modelId="{D02DA76B-D897-47EC-917C-958897719B4B}" type="presParOf" srcId="{97DBA34B-63BB-47CD-9C2D-1F4B3CD8FC72}" destId="{F8C29760-601E-4D44-A56F-C37F57A3DD16}" srcOrd="1" destOrd="0" presId="urn:microsoft.com/office/officeart/2011/layout/HexagonRadial"/>
    <dgm:cxn modelId="{95C5C4A7-E669-429F-89D8-D3F2285CE92D}" type="presParOf" srcId="{F8C29760-601E-4D44-A56F-C37F57A3DD16}" destId="{2A8093EB-2228-4BB5-B3B3-201433F9281D}" srcOrd="0" destOrd="0" presId="urn:microsoft.com/office/officeart/2011/layout/HexagonRadial"/>
    <dgm:cxn modelId="{F766C410-1F91-46CD-ABA9-01BD446EE58E}" type="presParOf" srcId="{97DBA34B-63BB-47CD-9C2D-1F4B3CD8FC72}" destId="{9B985FDE-D9F7-4780-9F02-93AE8A5A3CBB}" srcOrd="2" destOrd="0" presId="urn:microsoft.com/office/officeart/2011/layout/HexagonRadial"/>
    <dgm:cxn modelId="{F652CA92-D74D-484D-A141-DE12D9EF0824}" type="presParOf" srcId="{97DBA34B-63BB-47CD-9C2D-1F4B3CD8FC72}" destId="{D617DA27-99AC-4739-A8B1-4E0AE80D6DF7}" srcOrd="3" destOrd="0" presId="urn:microsoft.com/office/officeart/2011/layout/HexagonRadial"/>
    <dgm:cxn modelId="{25632784-688A-4487-A5BF-96ED664041EE}" type="presParOf" srcId="{D617DA27-99AC-4739-A8B1-4E0AE80D6DF7}" destId="{5AFDFE02-58EA-45B1-9FFE-24CA11F5FA04}" srcOrd="0" destOrd="0" presId="urn:microsoft.com/office/officeart/2011/layout/HexagonRadial"/>
    <dgm:cxn modelId="{32B78BD9-8D09-40E9-9B3D-6755CB024076}" type="presParOf" srcId="{97DBA34B-63BB-47CD-9C2D-1F4B3CD8FC72}" destId="{CC8542C8-3E31-44B9-B529-757FD5FC9FD4}" srcOrd="4" destOrd="0" presId="urn:microsoft.com/office/officeart/2011/layout/HexagonRadial"/>
    <dgm:cxn modelId="{38855034-024B-4D0F-B336-DA7A6D6C7675}" type="presParOf" srcId="{97DBA34B-63BB-47CD-9C2D-1F4B3CD8FC72}" destId="{04F958AA-CB8C-4A65-AA44-26961A0A10B3}" srcOrd="5" destOrd="0" presId="urn:microsoft.com/office/officeart/2011/layout/HexagonRadial"/>
    <dgm:cxn modelId="{87FECA09-80F4-4589-80A8-1EB355C7AA5D}" type="presParOf" srcId="{04F958AA-CB8C-4A65-AA44-26961A0A10B3}" destId="{BAD51DCE-FF91-4BBF-BAE2-6ABA8E44935A}" srcOrd="0" destOrd="0" presId="urn:microsoft.com/office/officeart/2011/layout/HexagonRadial"/>
    <dgm:cxn modelId="{F5F581C2-F2E4-4B56-A5B7-1C7819163C35}" type="presParOf" srcId="{97DBA34B-63BB-47CD-9C2D-1F4B3CD8FC72}" destId="{C50FAD4B-1863-4E2A-9DEC-60824F1381EF}" srcOrd="6" destOrd="0" presId="urn:microsoft.com/office/officeart/2011/layout/HexagonRadial"/>
    <dgm:cxn modelId="{DA86A07F-A87E-4150-8F1D-10CD21909C1E}" type="presParOf" srcId="{97DBA34B-63BB-47CD-9C2D-1F4B3CD8FC72}" destId="{0D529149-C09D-4CA8-B4F5-87D8D00FF5DB}" srcOrd="7" destOrd="0" presId="urn:microsoft.com/office/officeart/2011/layout/HexagonRadial"/>
    <dgm:cxn modelId="{82A89F6C-5C31-4AD3-A850-E14658EBC287}" type="presParOf" srcId="{0D529149-C09D-4CA8-B4F5-87D8D00FF5DB}" destId="{53CBFDD2-B591-4533-AB69-5E6759C67467}" srcOrd="0" destOrd="0" presId="urn:microsoft.com/office/officeart/2011/layout/HexagonRadial"/>
    <dgm:cxn modelId="{DAC29483-B4C0-4FED-A0CC-64225ADAA002}" type="presParOf" srcId="{97DBA34B-63BB-47CD-9C2D-1F4B3CD8FC72}" destId="{9F65D679-BAB6-4E8C-A183-6CECFB45AC13}" srcOrd="8" destOrd="0" presId="urn:microsoft.com/office/officeart/2011/layout/HexagonRadial"/>
    <dgm:cxn modelId="{040F9A72-C326-488C-86B0-690F77B7EDB8}" type="presParOf" srcId="{97DBA34B-63BB-47CD-9C2D-1F4B3CD8FC72}" destId="{C0125B74-B912-4528-8C91-EA7F085269E7}" srcOrd="9" destOrd="0" presId="urn:microsoft.com/office/officeart/2011/layout/HexagonRadial"/>
    <dgm:cxn modelId="{2C8210E2-9644-434C-A882-EBF1649E3155}" type="presParOf" srcId="{C0125B74-B912-4528-8C91-EA7F085269E7}" destId="{8AD3B314-4BAA-4B77-95B6-B7CE192B7C3D}" srcOrd="0" destOrd="0" presId="urn:microsoft.com/office/officeart/2011/layout/HexagonRadial"/>
    <dgm:cxn modelId="{70F8E6D2-81CB-4CFE-85CF-C5EE581D5F19}" type="presParOf" srcId="{97DBA34B-63BB-47CD-9C2D-1F4B3CD8FC72}" destId="{2DC9371A-1448-4545-81A5-7E965E1DE451}" srcOrd="10" destOrd="0" presId="urn:microsoft.com/office/officeart/2011/layout/HexagonRadial"/>
    <dgm:cxn modelId="{D3107D11-CB4E-46D6-8E31-EB1CED959740}" type="presParOf" srcId="{97DBA34B-63BB-47CD-9C2D-1F4B3CD8FC72}" destId="{F9AA31E5-D4DF-4A3B-B9EE-06BF90714C93}" srcOrd="11" destOrd="0" presId="urn:microsoft.com/office/officeart/2011/layout/HexagonRadial"/>
    <dgm:cxn modelId="{83DA7BEF-B07C-4BEB-86D6-0F0FBF428F6B}" type="presParOf" srcId="{F9AA31E5-D4DF-4A3B-B9EE-06BF90714C93}" destId="{5D5C874A-1879-469E-BFBF-23FC8C4B0A08}" srcOrd="0" destOrd="0" presId="urn:microsoft.com/office/officeart/2011/layout/HexagonRadial"/>
    <dgm:cxn modelId="{D6E09D52-87C1-455F-8F36-5B9E32016675}" type="presParOf" srcId="{97DBA34B-63BB-47CD-9C2D-1F4B3CD8FC72}" destId="{DDF532F6-C19C-4859-AC0E-04705D53586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E037F0-80BE-4760-9547-841D4438A79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ED2B9CFB-1207-4022-B99E-591D69E7FFF7}">
      <dgm:prSet phldrT="[Text]"/>
      <dgm:spPr/>
      <dgm:t>
        <a:bodyPr/>
        <a:lstStyle/>
        <a:p>
          <a:r>
            <a:rPr lang="en-MY" dirty="0" err="1"/>
            <a:t>Pengaruh</a:t>
          </a:r>
          <a:r>
            <a:rPr lang="en-MY" dirty="0"/>
            <a:t> </a:t>
          </a:r>
          <a:r>
            <a:rPr lang="en-MY" dirty="0" err="1"/>
            <a:t>Tamadun</a:t>
          </a:r>
          <a:endParaRPr lang="en-MY" dirty="0"/>
        </a:p>
      </dgm:t>
    </dgm:pt>
    <dgm:pt modelId="{8147646E-204C-4AE0-BD3F-BEB7641A82F1}" type="parTrans" cxnId="{A995669F-6420-4017-8C99-279C55892D6C}">
      <dgm:prSet/>
      <dgm:spPr/>
      <dgm:t>
        <a:bodyPr/>
        <a:lstStyle/>
        <a:p>
          <a:endParaRPr lang="en-MY"/>
        </a:p>
      </dgm:t>
    </dgm:pt>
    <dgm:pt modelId="{5CCCCC67-DA80-475D-93AD-F9157A0C1F2F}" type="sibTrans" cxnId="{A995669F-6420-4017-8C99-279C55892D6C}">
      <dgm:prSet/>
      <dgm:spPr/>
      <dgm:t>
        <a:bodyPr/>
        <a:lstStyle/>
        <a:p>
          <a:endParaRPr lang="en-MY"/>
        </a:p>
      </dgm:t>
    </dgm:pt>
    <dgm:pt modelId="{C12502AD-2FB3-4E10-8602-A3E389A7348D}">
      <dgm:prSet phldrT="[Text]"/>
      <dgm:spPr/>
      <dgm:t>
        <a:bodyPr/>
        <a:lstStyle/>
        <a:p>
          <a:r>
            <a:rPr lang="en-MY" dirty="0"/>
            <a:t>China</a:t>
          </a:r>
        </a:p>
      </dgm:t>
    </dgm:pt>
    <dgm:pt modelId="{7F84225B-A5DC-4880-9E68-9AF028A9ECB7}" type="parTrans" cxnId="{F489B30C-5BBE-40C8-AD2D-5B0DA700C503}">
      <dgm:prSet/>
      <dgm:spPr/>
      <dgm:t>
        <a:bodyPr/>
        <a:lstStyle/>
        <a:p>
          <a:endParaRPr lang="en-MY"/>
        </a:p>
      </dgm:t>
    </dgm:pt>
    <dgm:pt modelId="{CB3A8731-0F6C-4D41-B0A5-C7BF2E1BC0D6}" type="sibTrans" cxnId="{F489B30C-5BBE-40C8-AD2D-5B0DA700C503}">
      <dgm:prSet/>
      <dgm:spPr/>
      <dgm:t>
        <a:bodyPr/>
        <a:lstStyle/>
        <a:p>
          <a:endParaRPr lang="en-MY"/>
        </a:p>
      </dgm:t>
    </dgm:pt>
    <dgm:pt modelId="{488A8EA3-F5B2-4481-966D-C399D1E8D26C}">
      <dgm:prSet phldrT="[Text]"/>
      <dgm:spPr/>
      <dgm:t>
        <a:bodyPr/>
        <a:lstStyle/>
        <a:p>
          <a:r>
            <a:rPr lang="en-MY" dirty="0"/>
            <a:t>Timur Tengah</a:t>
          </a:r>
        </a:p>
      </dgm:t>
    </dgm:pt>
    <dgm:pt modelId="{6A324905-FDCE-4785-8238-5F75CD82C98C}" type="parTrans" cxnId="{E2F3F0A4-CF17-484F-AF73-6D627C6E76CA}">
      <dgm:prSet/>
      <dgm:spPr/>
      <dgm:t>
        <a:bodyPr/>
        <a:lstStyle/>
        <a:p>
          <a:endParaRPr lang="en-MY"/>
        </a:p>
      </dgm:t>
    </dgm:pt>
    <dgm:pt modelId="{24E4E944-749E-481A-AEA1-44A9C63DA54D}" type="sibTrans" cxnId="{E2F3F0A4-CF17-484F-AF73-6D627C6E76CA}">
      <dgm:prSet/>
      <dgm:spPr/>
      <dgm:t>
        <a:bodyPr/>
        <a:lstStyle/>
        <a:p>
          <a:endParaRPr lang="en-MY"/>
        </a:p>
      </dgm:t>
    </dgm:pt>
    <dgm:pt modelId="{02310D85-0AD3-4074-A4C4-01ECB0736FA9}">
      <dgm:prSet phldrT="[Text]"/>
      <dgm:spPr/>
      <dgm:t>
        <a:bodyPr/>
        <a:lstStyle/>
        <a:p>
          <a:r>
            <a:rPr lang="en-MY" dirty="0"/>
            <a:t>India</a:t>
          </a:r>
        </a:p>
      </dgm:t>
    </dgm:pt>
    <dgm:pt modelId="{813DD906-C0E8-4A87-AB4E-91539480D749}" type="parTrans" cxnId="{D3AE0AC9-6E59-4484-AD3B-4E61618603BF}">
      <dgm:prSet/>
      <dgm:spPr/>
      <dgm:t>
        <a:bodyPr/>
        <a:lstStyle/>
        <a:p>
          <a:endParaRPr lang="en-MY"/>
        </a:p>
      </dgm:t>
    </dgm:pt>
    <dgm:pt modelId="{952B1827-DC91-417B-B364-785FC36DFD38}" type="sibTrans" cxnId="{D3AE0AC9-6E59-4484-AD3B-4E61618603BF}">
      <dgm:prSet/>
      <dgm:spPr/>
      <dgm:t>
        <a:bodyPr/>
        <a:lstStyle/>
        <a:p>
          <a:endParaRPr lang="en-MY"/>
        </a:p>
      </dgm:t>
    </dgm:pt>
    <dgm:pt modelId="{95BC1680-AC27-4578-A89E-E67FEAFFF91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MY" dirty="0" err="1"/>
            <a:t>Portugis</a:t>
          </a:r>
          <a:endParaRPr lang="en-MY" dirty="0"/>
        </a:p>
      </dgm:t>
    </dgm:pt>
    <dgm:pt modelId="{B6784C71-B933-4C05-A9DC-4440948A9606}" type="parTrans" cxnId="{08EF776B-1F95-43F8-A097-3067D7212379}">
      <dgm:prSet/>
      <dgm:spPr/>
      <dgm:t>
        <a:bodyPr/>
        <a:lstStyle/>
        <a:p>
          <a:endParaRPr lang="en-MY"/>
        </a:p>
      </dgm:t>
    </dgm:pt>
    <dgm:pt modelId="{6A9494E6-AAB6-44C0-8047-4870C889B8DC}" type="sibTrans" cxnId="{08EF776B-1F95-43F8-A097-3067D7212379}">
      <dgm:prSet/>
      <dgm:spPr/>
      <dgm:t>
        <a:bodyPr/>
        <a:lstStyle/>
        <a:p>
          <a:endParaRPr lang="en-MY"/>
        </a:p>
      </dgm:t>
    </dgm:pt>
    <dgm:pt modelId="{7F67D85E-506F-4D6A-9E45-F1D4C7A5138B}">
      <dgm:prSet phldrT="[Text]"/>
      <dgm:spPr/>
      <dgm:t>
        <a:bodyPr/>
        <a:lstStyle/>
        <a:p>
          <a:r>
            <a:rPr lang="en-MY" dirty="0"/>
            <a:t>Belanda</a:t>
          </a:r>
        </a:p>
      </dgm:t>
    </dgm:pt>
    <dgm:pt modelId="{341549E2-274B-45B9-A1C5-74E5E10C3322}" type="parTrans" cxnId="{8DFE5501-0486-4CA6-A7E7-3AEE69E9D00E}">
      <dgm:prSet/>
      <dgm:spPr/>
      <dgm:t>
        <a:bodyPr/>
        <a:lstStyle/>
        <a:p>
          <a:endParaRPr lang="en-MY"/>
        </a:p>
      </dgm:t>
    </dgm:pt>
    <dgm:pt modelId="{2C642E79-43F1-439B-B8F0-F809D78E0C6C}" type="sibTrans" cxnId="{8DFE5501-0486-4CA6-A7E7-3AEE69E9D00E}">
      <dgm:prSet/>
      <dgm:spPr/>
      <dgm:t>
        <a:bodyPr/>
        <a:lstStyle/>
        <a:p>
          <a:endParaRPr lang="en-MY"/>
        </a:p>
      </dgm:t>
    </dgm:pt>
    <dgm:pt modelId="{15592F86-800C-4847-BA73-74E6548F38AF}">
      <dgm:prSet phldrT="[Text]"/>
      <dgm:spPr/>
      <dgm:t>
        <a:bodyPr/>
        <a:lstStyle/>
        <a:p>
          <a:r>
            <a:rPr lang="en-MY" dirty="0"/>
            <a:t>British</a:t>
          </a:r>
        </a:p>
      </dgm:t>
    </dgm:pt>
    <dgm:pt modelId="{A6284D92-C8FE-439F-9B19-3DA1C05FD432}" type="parTrans" cxnId="{916778DA-FD73-4318-AC4C-4E809A2B5BE8}">
      <dgm:prSet/>
      <dgm:spPr/>
      <dgm:t>
        <a:bodyPr/>
        <a:lstStyle/>
        <a:p>
          <a:endParaRPr lang="en-MY"/>
        </a:p>
      </dgm:t>
    </dgm:pt>
    <dgm:pt modelId="{1A5D25F1-4D40-41ED-9D12-A46FB9343B02}" type="sibTrans" cxnId="{916778DA-FD73-4318-AC4C-4E809A2B5BE8}">
      <dgm:prSet/>
      <dgm:spPr/>
      <dgm:t>
        <a:bodyPr/>
        <a:lstStyle/>
        <a:p>
          <a:endParaRPr lang="en-MY"/>
        </a:p>
      </dgm:t>
    </dgm:pt>
    <dgm:pt modelId="{7323A5E0-9FB3-4F7B-B043-0863C2555AE6}" type="pres">
      <dgm:prSet presAssocID="{81E037F0-80BE-4760-9547-841D4438A79E}" presName="theList" presStyleCnt="0">
        <dgm:presLayoutVars>
          <dgm:dir/>
          <dgm:animLvl val="lvl"/>
          <dgm:resizeHandles val="exact"/>
        </dgm:presLayoutVars>
      </dgm:prSet>
      <dgm:spPr/>
    </dgm:pt>
    <dgm:pt modelId="{613E5116-E559-4882-8A83-EDE0082FFC59}" type="pres">
      <dgm:prSet presAssocID="{ED2B9CFB-1207-4022-B99E-591D69E7FFF7}" presName="compNode" presStyleCnt="0"/>
      <dgm:spPr/>
    </dgm:pt>
    <dgm:pt modelId="{CE70CAF5-A32B-47FB-B3C0-D0FB119E8F0C}" type="pres">
      <dgm:prSet presAssocID="{ED2B9CFB-1207-4022-B99E-591D69E7FFF7}" presName="aNode" presStyleLbl="bgShp" presStyleIdx="0" presStyleCnt="1"/>
      <dgm:spPr/>
    </dgm:pt>
    <dgm:pt modelId="{0C277C7F-66FE-42DF-9ED3-5AE8CBAC4A0E}" type="pres">
      <dgm:prSet presAssocID="{ED2B9CFB-1207-4022-B99E-591D69E7FFF7}" presName="textNode" presStyleLbl="bgShp" presStyleIdx="0" presStyleCnt="1"/>
      <dgm:spPr/>
    </dgm:pt>
    <dgm:pt modelId="{441BD4E2-5C2C-49D4-AF8B-E9475F4BBB3A}" type="pres">
      <dgm:prSet presAssocID="{ED2B9CFB-1207-4022-B99E-591D69E7FFF7}" presName="compChildNode" presStyleCnt="0"/>
      <dgm:spPr/>
    </dgm:pt>
    <dgm:pt modelId="{37EF726B-D2C0-44ED-884A-9CA510BFB3A7}" type="pres">
      <dgm:prSet presAssocID="{ED2B9CFB-1207-4022-B99E-591D69E7FFF7}" presName="theInnerList" presStyleCnt="0"/>
      <dgm:spPr/>
    </dgm:pt>
    <dgm:pt modelId="{6FAE34FE-43A2-4EC5-848C-1FA41B6900BD}" type="pres">
      <dgm:prSet presAssocID="{C12502AD-2FB3-4E10-8602-A3E389A7348D}" presName="childNode" presStyleLbl="node1" presStyleIdx="0" presStyleCnt="6">
        <dgm:presLayoutVars>
          <dgm:bulletEnabled val="1"/>
        </dgm:presLayoutVars>
      </dgm:prSet>
      <dgm:spPr/>
    </dgm:pt>
    <dgm:pt modelId="{8005DF90-FE61-4FE9-9350-8375315322ED}" type="pres">
      <dgm:prSet presAssocID="{C12502AD-2FB3-4E10-8602-A3E389A7348D}" presName="aSpace2" presStyleCnt="0"/>
      <dgm:spPr/>
    </dgm:pt>
    <dgm:pt modelId="{3B13C4EF-1637-4537-9F1D-4CCDB0E4BF89}" type="pres">
      <dgm:prSet presAssocID="{02310D85-0AD3-4074-A4C4-01ECB0736FA9}" presName="childNode" presStyleLbl="node1" presStyleIdx="1" presStyleCnt="6">
        <dgm:presLayoutVars>
          <dgm:bulletEnabled val="1"/>
        </dgm:presLayoutVars>
      </dgm:prSet>
      <dgm:spPr/>
    </dgm:pt>
    <dgm:pt modelId="{3A25A777-7506-4C8C-B149-F8C02F410153}" type="pres">
      <dgm:prSet presAssocID="{02310D85-0AD3-4074-A4C4-01ECB0736FA9}" presName="aSpace2" presStyleCnt="0"/>
      <dgm:spPr/>
    </dgm:pt>
    <dgm:pt modelId="{37035FEF-3BAD-4895-9FA4-3707D744E972}" type="pres">
      <dgm:prSet presAssocID="{488A8EA3-F5B2-4481-966D-C399D1E8D26C}" presName="childNode" presStyleLbl="node1" presStyleIdx="2" presStyleCnt="6">
        <dgm:presLayoutVars>
          <dgm:bulletEnabled val="1"/>
        </dgm:presLayoutVars>
      </dgm:prSet>
      <dgm:spPr/>
    </dgm:pt>
    <dgm:pt modelId="{8F7BCD01-D403-4076-B669-1B3F2B2372BB}" type="pres">
      <dgm:prSet presAssocID="{488A8EA3-F5B2-4481-966D-C399D1E8D26C}" presName="aSpace2" presStyleCnt="0"/>
      <dgm:spPr/>
    </dgm:pt>
    <dgm:pt modelId="{9863CB2C-73FE-4C49-8DF7-DEA397817D6C}" type="pres">
      <dgm:prSet presAssocID="{95BC1680-AC27-4578-A89E-E67FEAFFF915}" presName="childNode" presStyleLbl="node1" presStyleIdx="3" presStyleCnt="6">
        <dgm:presLayoutVars>
          <dgm:bulletEnabled val="1"/>
        </dgm:presLayoutVars>
      </dgm:prSet>
      <dgm:spPr/>
    </dgm:pt>
    <dgm:pt modelId="{DC5B838C-B7FB-40E8-B5FB-B73B80AA453F}" type="pres">
      <dgm:prSet presAssocID="{95BC1680-AC27-4578-A89E-E67FEAFFF915}" presName="aSpace2" presStyleCnt="0"/>
      <dgm:spPr/>
    </dgm:pt>
    <dgm:pt modelId="{4CA0CD0F-A4AF-4E96-A67B-AF27FF769E39}" type="pres">
      <dgm:prSet presAssocID="{7F67D85E-506F-4D6A-9E45-F1D4C7A5138B}" presName="childNode" presStyleLbl="node1" presStyleIdx="4" presStyleCnt="6">
        <dgm:presLayoutVars>
          <dgm:bulletEnabled val="1"/>
        </dgm:presLayoutVars>
      </dgm:prSet>
      <dgm:spPr/>
    </dgm:pt>
    <dgm:pt modelId="{57252BB5-62A3-4154-B802-01C4C64CD0D5}" type="pres">
      <dgm:prSet presAssocID="{7F67D85E-506F-4D6A-9E45-F1D4C7A5138B}" presName="aSpace2" presStyleCnt="0"/>
      <dgm:spPr/>
    </dgm:pt>
    <dgm:pt modelId="{94C2FAFB-E407-4D94-8405-7CBC5EE01C9B}" type="pres">
      <dgm:prSet presAssocID="{15592F86-800C-4847-BA73-74E6548F38A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8DFE5501-0486-4CA6-A7E7-3AEE69E9D00E}" srcId="{ED2B9CFB-1207-4022-B99E-591D69E7FFF7}" destId="{7F67D85E-506F-4D6A-9E45-F1D4C7A5138B}" srcOrd="4" destOrd="0" parTransId="{341549E2-274B-45B9-A1C5-74E5E10C3322}" sibTransId="{2C642E79-43F1-439B-B8F0-F809D78E0C6C}"/>
    <dgm:cxn modelId="{F489B30C-5BBE-40C8-AD2D-5B0DA700C503}" srcId="{ED2B9CFB-1207-4022-B99E-591D69E7FFF7}" destId="{C12502AD-2FB3-4E10-8602-A3E389A7348D}" srcOrd="0" destOrd="0" parTransId="{7F84225B-A5DC-4880-9E68-9AF028A9ECB7}" sibTransId="{CB3A8731-0F6C-4D41-B0A5-C7BF2E1BC0D6}"/>
    <dgm:cxn modelId="{B9C14912-731B-43F7-9C45-8E3714AF3ED3}" type="presOf" srcId="{15592F86-800C-4847-BA73-74E6548F38AF}" destId="{94C2FAFB-E407-4D94-8405-7CBC5EE01C9B}" srcOrd="0" destOrd="0" presId="urn:microsoft.com/office/officeart/2005/8/layout/lProcess2"/>
    <dgm:cxn modelId="{AC3BAF18-778C-4C69-96B6-8F02ABADC8C9}" type="presOf" srcId="{7F67D85E-506F-4D6A-9E45-F1D4C7A5138B}" destId="{4CA0CD0F-A4AF-4E96-A67B-AF27FF769E39}" srcOrd="0" destOrd="0" presId="urn:microsoft.com/office/officeart/2005/8/layout/lProcess2"/>
    <dgm:cxn modelId="{7E27A728-F0C8-4872-BE2C-EAC14E8BB643}" type="presOf" srcId="{488A8EA3-F5B2-4481-966D-C399D1E8D26C}" destId="{37035FEF-3BAD-4895-9FA4-3707D744E972}" srcOrd="0" destOrd="0" presId="urn:microsoft.com/office/officeart/2005/8/layout/lProcess2"/>
    <dgm:cxn modelId="{EB698B5C-27B1-4406-9495-E5F4DADFD7A0}" type="presOf" srcId="{ED2B9CFB-1207-4022-B99E-591D69E7FFF7}" destId="{0C277C7F-66FE-42DF-9ED3-5AE8CBAC4A0E}" srcOrd="1" destOrd="0" presId="urn:microsoft.com/office/officeart/2005/8/layout/lProcess2"/>
    <dgm:cxn modelId="{68BA9269-0157-4F82-9EA6-1F8679F7C7FA}" type="presOf" srcId="{95BC1680-AC27-4578-A89E-E67FEAFFF915}" destId="{9863CB2C-73FE-4C49-8DF7-DEA397817D6C}" srcOrd="0" destOrd="0" presId="urn:microsoft.com/office/officeart/2005/8/layout/lProcess2"/>
    <dgm:cxn modelId="{08EF776B-1F95-43F8-A097-3067D7212379}" srcId="{ED2B9CFB-1207-4022-B99E-591D69E7FFF7}" destId="{95BC1680-AC27-4578-A89E-E67FEAFFF915}" srcOrd="3" destOrd="0" parTransId="{B6784C71-B933-4C05-A9DC-4440948A9606}" sibTransId="{6A9494E6-AAB6-44C0-8047-4870C889B8DC}"/>
    <dgm:cxn modelId="{798DCF4E-290A-4064-B02F-078019CD8FBD}" type="presOf" srcId="{ED2B9CFB-1207-4022-B99E-591D69E7FFF7}" destId="{CE70CAF5-A32B-47FB-B3C0-D0FB119E8F0C}" srcOrd="0" destOrd="0" presId="urn:microsoft.com/office/officeart/2005/8/layout/lProcess2"/>
    <dgm:cxn modelId="{A995669F-6420-4017-8C99-279C55892D6C}" srcId="{81E037F0-80BE-4760-9547-841D4438A79E}" destId="{ED2B9CFB-1207-4022-B99E-591D69E7FFF7}" srcOrd="0" destOrd="0" parTransId="{8147646E-204C-4AE0-BD3F-BEB7641A82F1}" sibTransId="{5CCCCC67-DA80-475D-93AD-F9157A0C1F2F}"/>
    <dgm:cxn modelId="{E2F3F0A4-CF17-484F-AF73-6D627C6E76CA}" srcId="{ED2B9CFB-1207-4022-B99E-591D69E7FFF7}" destId="{488A8EA3-F5B2-4481-966D-C399D1E8D26C}" srcOrd="2" destOrd="0" parTransId="{6A324905-FDCE-4785-8238-5F75CD82C98C}" sibTransId="{24E4E944-749E-481A-AEA1-44A9C63DA54D}"/>
    <dgm:cxn modelId="{AB0D2ABE-3B4B-49D6-A6DF-CAC59C64C75D}" type="presOf" srcId="{02310D85-0AD3-4074-A4C4-01ECB0736FA9}" destId="{3B13C4EF-1637-4537-9F1D-4CCDB0E4BF89}" srcOrd="0" destOrd="0" presId="urn:microsoft.com/office/officeart/2005/8/layout/lProcess2"/>
    <dgm:cxn modelId="{D3AE0AC9-6E59-4484-AD3B-4E61618603BF}" srcId="{ED2B9CFB-1207-4022-B99E-591D69E7FFF7}" destId="{02310D85-0AD3-4074-A4C4-01ECB0736FA9}" srcOrd="1" destOrd="0" parTransId="{813DD906-C0E8-4A87-AB4E-91539480D749}" sibTransId="{952B1827-DC91-417B-B364-785FC36DFD38}"/>
    <dgm:cxn modelId="{5D5F41D3-74D9-4A0D-A669-5B900FE9D874}" type="presOf" srcId="{C12502AD-2FB3-4E10-8602-A3E389A7348D}" destId="{6FAE34FE-43A2-4EC5-848C-1FA41B6900BD}" srcOrd="0" destOrd="0" presId="urn:microsoft.com/office/officeart/2005/8/layout/lProcess2"/>
    <dgm:cxn modelId="{916778DA-FD73-4318-AC4C-4E809A2B5BE8}" srcId="{ED2B9CFB-1207-4022-B99E-591D69E7FFF7}" destId="{15592F86-800C-4847-BA73-74E6548F38AF}" srcOrd="5" destOrd="0" parTransId="{A6284D92-C8FE-439F-9B19-3DA1C05FD432}" sibTransId="{1A5D25F1-4D40-41ED-9D12-A46FB9343B02}"/>
    <dgm:cxn modelId="{47E29DE4-810C-4EBC-B15B-82C7EBF15F66}" type="presOf" srcId="{81E037F0-80BE-4760-9547-841D4438A79E}" destId="{7323A5E0-9FB3-4F7B-B043-0863C2555AE6}" srcOrd="0" destOrd="0" presId="urn:microsoft.com/office/officeart/2005/8/layout/lProcess2"/>
    <dgm:cxn modelId="{3E838641-7AB0-47CB-B4A3-3FF2E7076B7D}" type="presParOf" srcId="{7323A5E0-9FB3-4F7B-B043-0863C2555AE6}" destId="{613E5116-E559-4882-8A83-EDE0082FFC59}" srcOrd="0" destOrd="0" presId="urn:microsoft.com/office/officeart/2005/8/layout/lProcess2"/>
    <dgm:cxn modelId="{0BDE2B88-D5CB-4727-A6E7-A806D140E748}" type="presParOf" srcId="{613E5116-E559-4882-8A83-EDE0082FFC59}" destId="{CE70CAF5-A32B-47FB-B3C0-D0FB119E8F0C}" srcOrd="0" destOrd="0" presId="urn:microsoft.com/office/officeart/2005/8/layout/lProcess2"/>
    <dgm:cxn modelId="{E6DDF2E2-A768-4030-B7F8-A6B8E30DEE4E}" type="presParOf" srcId="{613E5116-E559-4882-8A83-EDE0082FFC59}" destId="{0C277C7F-66FE-42DF-9ED3-5AE8CBAC4A0E}" srcOrd="1" destOrd="0" presId="urn:microsoft.com/office/officeart/2005/8/layout/lProcess2"/>
    <dgm:cxn modelId="{610DE951-E9DA-42BC-884A-984B5050DE95}" type="presParOf" srcId="{613E5116-E559-4882-8A83-EDE0082FFC59}" destId="{441BD4E2-5C2C-49D4-AF8B-E9475F4BBB3A}" srcOrd="2" destOrd="0" presId="urn:microsoft.com/office/officeart/2005/8/layout/lProcess2"/>
    <dgm:cxn modelId="{7433EFBD-DA56-4055-A3A8-E519415FB379}" type="presParOf" srcId="{441BD4E2-5C2C-49D4-AF8B-E9475F4BBB3A}" destId="{37EF726B-D2C0-44ED-884A-9CA510BFB3A7}" srcOrd="0" destOrd="0" presId="urn:microsoft.com/office/officeart/2005/8/layout/lProcess2"/>
    <dgm:cxn modelId="{DF7D5BA0-0351-45F9-8280-E34A9119FBF4}" type="presParOf" srcId="{37EF726B-D2C0-44ED-884A-9CA510BFB3A7}" destId="{6FAE34FE-43A2-4EC5-848C-1FA41B6900BD}" srcOrd="0" destOrd="0" presId="urn:microsoft.com/office/officeart/2005/8/layout/lProcess2"/>
    <dgm:cxn modelId="{12B08F29-5E25-4DF4-9928-95AAB684CB1A}" type="presParOf" srcId="{37EF726B-D2C0-44ED-884A-9CA510BFB3A7}" destId="{8005DF90-FE61-4FE9-9350-8375315322ED}" srcOrd="1" destOrd="0" presId="urn:microsoft.com/office/officeart/2005/8/layout/lProcess2"/>
    <dgm:cxn modelId="{802CA10C-2DA6-4386-A4A3-AB8E7A56C8A9}" type="presParOf" srcId="{37EF726B-D2C0-44ED-884A-9CA510BFB3A7}" destId="{3B13C4EF-1637-4537-9F1D-4CCDB0E4BF89}" srcOrd="2" destOrd="0" presId="urn:microsoft.com/office/officeart/2005/8/layout/lProcess2"/>
    <dgm:cxn modelId="{416804BE-129F-4534-85DA-050D81877359}" type="presParOf" srcId="{37EF726B-D2C0-44ED-884A-9CA510BFB3A7}" destId="{3A25A777-7506-4C8C-B149-F8C02F410153}" srcOrd="3" destOrd="0" presId="urn:microsoft.com/office/officeart/2005/8/layout/lProcess2"/>
    <dgm:cxn modelId="{C8FE85A6-D792-4DFC-A5C7-F21CE89AD1FF}" type="presParOf" srcId="{37EF726B-D2C0-44ED-884A-9CA510BFB3A7}" destId="{37035FEF-3BAD-4895-9FA4-3707D744E972}" srcOrd="4" destOrd="0" presId="urn:microsoft.com/office/officeart/2005/8/layout/lProcess2"/>
    <dgm:cxn modelId="{0A030718-21C1-421F-8906-2C68B46D3CF5}" type="presParOf" srcId="{37EF726B-D2C0-44ED-884A-9CA510BFB3A7}" destId="{8F7BCD01-D403-4076-B669-1B3F2B2372BB}" srcOrd="5" destOrd="0" presId="urn:microsoft.com/office/officeart/2005/8/layout/lProcess2"/>
    <dgm:cxn modelId="{39B29ED3-5F60-4F6E-9799-FFBF317FD20F}" type="presParOf" srcId="{37EF726B-D2C0-44ED-884A-9CA510BFB3A7}" destId="{9863CB2C-73FE-4C49-8DF7-DEA397817D6C}" srcOrd="6" destOrd="0" presId="urn:microsoft.com/office/officeart/2005/8/layout/lProcess2"/>
    <dgm:cxn modelId="{3F1DEC5F-E99E-43CB-9C75-6527F819A580}" type="presParOf" srcId="{37EF726B-D2C0-44ED-884A-9CA510BFB3A7}" destId="{DC5B838C-B7FB-40E8-B5FB-B73B80AA453F}" srcOrd="7" destOrd="0" presId="urn:microsoft.com/office/officeart/2005/8/layout/lProcess2"/>
    <dgm:cxn modelId="{E0CE7031-6667-4623-AC65-9560DDF70E09}" type="presParOf" srcId="{37EF726B-D2C0-44ED-884A-9CA510BFB3A7}" destId="{4CA0CD0F-A4AF-4E96-A67B-AF27FF769E39}" srcOrd="8" destOrd="0" presId="urn:microsoft.com/office/officeart/2005/8/layout/lProcess2"/>
    <dgm:cxn modelId="{AE6533AD-888F-4F10-89E9-515DB684E9F1}" type="presParOf" srcId="{37EF726B-D2C0-44ED-884A-9CA510BFB3A7}" destId="{57252BB5-62A3-4154-B802-01C4C64CD0D5}" srcOrd="9" destOrd="0" presId="urn:microsoft.com/office/officeart/2005/8/layout/lProcess2"/>
    <dgm:cxn modelId="{3926E11C-1560-43FB-A0FF-17ECF537FC92}" type="presParOf" srcId="{37EF726B-D2C0-44ED-884A-9CA510BFB3A7}" destId="{94C2FAFB-E407-4D94-8405-7CBC5EE01C9B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E037F0-80BE-4760-9547-841D4438A79E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D2B9CFB-1207-4022-B99E-591D69E7FFF7}">
      <dgm:prSet phldrT="[Text]" custT="1"/>
      <dgm:spPr/>
      <dgm:t>
        <a:bodyPr/>
        <a:lstStyle/>
        <a:p>
          <a:r>
            <a:rPr lang="en-MY" sz="3600" dirty="0" err="1">
              <a:latin typeface="Calibri" panose="020F0502020204030204" pitchFamily="34" charset="0"/>
              <a:cs typeface="Calibri" panose="020F0502020204030204" pitchFamily="34" charset="0"/>
            </a:rPr>
            <a:t>Sumbangan</a:t>
          </a:r>
          <a:r>
            <a:rPr lang="en-MY" sz="3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3600" dirty="0" err="1">
              <a:latin typeface="Calibri" panose="020F0502020204030204" pitchFamily="34" charset="0"/>
              <a:cs typeface="Calibri" panose="020F0502020204030204" pitchFamily="34" charset="0"/>
            </a:rPr>
            <a:t>Tamadun</a:t>
          </a:r>
          <a:r>
            <a:rPr lang="en-MY" sz="3600" dirty="0">
              <a:latin typeface="Calibri" panose="020F0502020204030204" pitchFamily="34" charset="0"/>
              <a:cs typeface="Calibri" panose="020F0502020204030204" pitchFamily="34" charset="0"/>
            </a:rPr>
            <a:t> China </a:t>
          </a:r>
          <a:r>
            <a:rPr lang="en-MY" sz="36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MY" sz="3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3600" dirty="0" err="1">
              <a:latin typeface="Calibri" panose="020F0502020204030204" pitchFamily="34" charset="0"/>
              <a:cs typeface="Calibri" panose="020F0502020204030204" pitchFamily="34" charset="0"/>
            </a:rPr>
            <a:t>Bidang</a:t>
          </a:r>
          <a:r>
            <a:rPr lang="en-MY" sz="3600" dirty="0">
              <a:latin typeface="Calibri" panose="020F0502020204030204" pitchFamily="34" charset="0"/>
              <a:cs typeface="Calibri" panose="020F0502020204030204" pitchFamily="34" charset="0"/>
            </a:rPr>
            <a:t> Sains &amp; </a:t>
          </a:r>
          <a:r>
            <a:rPr lang="en-MY" sz="3600" dirty="0" err="1">
              <a:latin typeface="Calibri" panose="020F0502020204030204" pitchFamily="34" charset="0"/>
              <a:cs typeface="Calibri" panose="020F0502020204030204" pitchFamily="34" charset="0"/>
            </a:rPr>
            <a:t>Teknologi</a:t>
          </a:r>
          <a:endParaRPr lang="en-MY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47646E-204C-4AE0-BD3F-BEB7641A82F1}" type="par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CCCC67-DA80-475D-93AD-F9157A0C1F2F}" type="sib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2502AD-2FB3-4E10-8602-A3E389A7348D}">
      <dgm:prSet phldrT="[Text]" custT="1"/>
      <dgm:spPr/>
      <dgm:t>
        <a:bodyPr/>
        <a:lstStyle/>
        <a:p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Pembuatan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kertas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percetakan</a:t>
          </a:r>
          <a:endParaRPr lang="en-MY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84225B-A5DC-4880-9E68-9AF028A9ECB7}" type="parTrans" cxnId="{F489B30C-5BBE-40C8-AD2D-5B0DA700C503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3A8731-0F6C-4D41-B0A5-C7BF2E1BC0D6}" type="sibTrans" cxnId="{F489B30C-5BBE-40C8-AD2D-5B0DA700C503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1CCCA8-550B-4F69-82AE-0CE1EB5135EB}">
      <dgm:prSet phldrT="[Text]" custT="1"/>
      <dgm:spPr/>
      <dgm:t>
        <a:bodyPr/>
        <a:lstStyle/>
        <a:p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Kaedah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akupuntur</a:t>
          </a:r>
          <a:endParaRPr lang="en-MY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D438AC-E3AE-4674-8EC4-CF54E9825F8F}" type="parTrans" cxnId="{EB82CCE4-6A9C-4D78-AE27-1EED91511834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176C94-365F-4C33-8CCB-389BDF407EF6}" type="sibTrans" cxnId="{EB82CCE4-6A9C-4D78-AE27-1EED91511834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366A34-3333-4BA2-ACCE-141BF204F39F}">
      <dgm:prSet phldrT="[Text]" custT="1"/>
      <dgm:spPr/>
      <dgm:t>
        <a:bodyPr/>
        <a:lstStyle/>
        <a:p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Penemuan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belerang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sebagai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bahan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letupan</a:t>
          </a:r>
          <a:endParaRPr lang="en-MY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A012A9-1905-4E55-9EDF-BC89EFF234B8}" type="parTrans" cxnId="{F7B2EB79-9A41-4A8C-A8D8-4D3977B1EAC3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50809D-269D-48FC-A352-65D343B69913}" type="sibTrans" cxnId="{F7B2EB79-9A41-4A8C-A8D8-4D3977B1EAC3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1116B7-B0A5-4F0B-AEA1-9E756B5FAB7E}">
      <dgm:prSet phldrT="[Text]" custT="1"/>
      <dgm:spPr/>
      <dgm:t>
        <a:bodyPr/>
        <a:lstStyle/>
        <a:p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Ciptaan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kompas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sebagai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alat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pelayaran</a:t>
          </a:r>
          <a:endParaRPr lang="en-MY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3587D3-CA19-438D-B1ED-BFDCA595832D}" type="parTrans" cxnId="{C477C690-9B87-425A-AE51-CD385703E318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C1A36A-6B6C-4B08-89D0-AE4D37AC72CC}" type="sibTrans" cxnId="{C477C690-9B87-425A-AE51-CD385703E318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9DA374-788D-4D8F-AD7D-5DD099164FE2}">
      <dgm:prSet phldrT="[Text]" custT="1"/>
      <dgm:spPr/>
      <dgm:t>
        <a:bodyPr/>
        <a:lstStyle/>
        <a:p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Penghasilan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sutera</a:t>
          </a:r>
          <a:r>
            <a:rPr lang="en-MY" sz="20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000" dirty="0" err="1">
              <a:latin typeface="Calibri" panose="020F0502020204030204" pitchFamily="34" charset="0"/>
              <a:cs typeface="Calibri" panose="020F0502020204030204" pitchFamily="34" charset="0"/>
            </a:rPr>
            <a:t>tembikar</a:t>
          </a:r>
          <a:endParaRPr lang="en-MY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03617C-5F62-4489-A709-2A7EE4A4CE54}" type="parTrans" cxnId="{095E858B-81C6-425D-AE7C-F2DECAEF57E2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E093EE-B06D-408B-AFFC-7D850F32846E}" type="sibTrans" cxnId="{095E858B-81C6-425D-AE7C-F2DECAEF57E2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120144-908A-4900-A367-D676F2771787}" type="pres">
      <dgm:prSet presAssocID="{81E037F0-80BE-4760-9547-841D4438A79E}" presName="composite" presStyleCnt="0">
        <dgm:presLayoutVars>
          <dgm:chMax val="1"/>
          <dgm:dir/>
          <dgm:resizeHandles val="exact"/>
        </dgm:presLayoutVars>
      </dgm:prSet>
      <dgm:spPr/>
    </dgm:pt>
    <dgm:pt modelId="{9F3C09D8-BDD5-47AE-B311-7C86B994873B}" type="pres">
      <dgm:prSet presAssocID="{81E037F0-80BE-4760-9547-841D4438A79E}" presName="radial" presStyleCnt="0">
        <dgm:presLayoutVars>
          <dgm:animLvl val="ctr"/>
        </dgm:presLayoutVars>
      </dgm:prSet>
      <dgm:spPr/>
    </dgm:pt>
    <dgm:pt modelId="{AB58D3FC-C9C1-4337-A907-11AB0D5ED32D}" type="pres">
      <dgm:prSet presAssocID="{ED2B9CFB-1207-4022-B99E-591D69E7FFF7}" presName="centerShape" presStyleLbl="vennNode1" presStyleIdx="0" presStyleCnt="6"/>
      <dgm:spPr/>
    </dgm:pt>
    <dgm:pt modelId="{3E683B96-600C-42D5-854B-85F3D187938F}" type="pres">
      <dgm:prSet presAssocID="{C12502AD-2FB3-4E10-8602-A3E389A7348D}" presName="node" presStyleLbl="vennNode1" presStyleIdx="1" presStyleCnt="6">
        <dgm:presLayoutVars>
          <dgm:bulletEnabled val="1"/>
        </dgm:presLayoutVars>
      </dgm:prSet>
      <dgm:spPr/>
    </dgm:pt>
    <dgm:pt modelId="{E5145F29-344C-4F13-A9BC-DDE6ACFECCA0}" type="pres">
      <dgm:prSet presAssocID="{F71CCCA8-550B-4F69-82AE-0CE1EB5135EB}" presName="node" presStyleLbl="vennNode1" presStyleIdx="2" presStyleCnt="6">
        <dgm:presLayoutVars>
          <dgm:bulletEnabled val="1"/>
        </dgm:presLayoutVars>
      </dgm:prSet>
      <dgm:spPr/>
    </dgm:pt>
    <dgm:pt modelId="{E5916199-88A4-4E22-811C-C85218179679}" type="pres">
      <dgm:prSet presAssocID="{A3366A34-3333-4BA2-ACCE-141BF204F39F}" presName="node" presStyleLbl="vennNode1" presStyleIdx="3" presStyleCnt="6">
        <dgm:presLayoutVars>
          <dgm:bulletEnabled val="1"/>
        </dgm:presLayoutVars>
      </dgm:prSet>
      <dgm:spPr/>
    </dgm:pt>
    <dgm:pt modelId="{850966AB-8BDC-42E8-B2DE-C9A745EC4393}" type="pres">
      <dgm:prSet presAssocID="{C51116B7-B0A5-4F0B-AEA1-9E756B5FAB7E}" presName="node" presStyleLbl="vennNode1" presStyleIdx="4" presStyleCnt="6">
        <dgm:presLayoutVars>
          <dgm:bulletEnabled val="1"/>
        </dgm:presLayoutVars>
      </dgm:prSet>
      <dgm:spPr/>
    </dgm:pt>
    <dgm:pt modelId="{7F0E0216-A359-47C3-B23E-85826F2DEEB8}" type="pres">
      <dgm:prSet presAssocID="{2D9DA374-788D-4D8F-AD7D-5DD099164FE2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F489B30C-5BBE-40C8-AD2D-5B0DA700C503}" srcId="{ED2B9CFB-1207-4022-B99E-591D69E7FFF7}" destId="{C12502AD-2FB3-4E10-8602-A3E389A7348D}" srcOrd="0" destOrd="0" parTransId="{7F84225B-A5DC-4880-9E68-9AF028A9ECB7}" sibTransId="{CB3A8731-0F6C-4D41-B0A5-C7BF2E1BC0D6}"/>
    <dgm:cxn modelId="{74BB3325-F7DF-4B71-AB48-31733F4DE5BA}" type="presOf" srcId="{A3366A34-3333-4BA2-ACCE-141BF204F39F}" destId="{E5916199-88A4-4E22-811C-C85218179679}" srcOrd="0" destOrd="0" presId="urn:microsoft.com/office/officeart/2005/8/layout/radial3"/>
    <dgm:cxn modelId="{4BC3F55F-BCCB-4651-B58A-2EDFFA61DDFB}" type="presOf" srcId="{C51116B7-B0A5-4F0B-AEA1-9E756B5FAB7E}" destId="{850966AB-8BDC-42E8-B2DE-C9A745EC4393}" srcOrd="0" destOrd="0" presId="urn:microsoft.com/office/officeart/2005/8/layout/radial3"/>
    <dgm:cxn modelId="{CE6F9464-0168-4964-9F49-CCB7AF83D92B}" type="presOf" srcId="{2D9DA374-788D-4D8F-AD7D-5DD099164FE2}" destId="{7F0E0216-A359-47C3-B23E-85826F2DEEB8}" srcOrd="0" destOrd="0" presId="urn:microsoft.com/office/officeart/2005/8/layout/radial3"/>
    <dgm:cxn modelId="{4580686F-B522-4159-B792-FFC7538D6075}" type="presOf" srcId="{81E037F0-80BE-4760-9547-841D4438A79E}" destId="{62120144-908A-4900-A367-D676F2771787}" srcOrd="0" destOrd="0" presId="urn:microsoft.com/office/officeart/2005/8/layout/radial3"/>
    <dgm:cxn modelId="{3B079271-FCEF-4B84-B102-2BC1300DB58C}" type="presOf" srcId="{ED2B9CFB-1207-4022-B99E-591D69E7FFF7}" destId="{AB58D3FC-C9C1-4337-A907-11AB0D5ED32D}" srcOrd="0" destOrd="0" presId="urn:microsoft.com/office/officeart/2005/8/layout/radial3"/>
    <dgm:cxn modelId="{F7B2EB79-9A41-4A8C-A8D8-4D3977B1EAC3}" srcId="{ED2B9CFB-1207-4022-B99E-591D69E7FFF7}" destId="{A3366A34-3333-4BA2-ACCE-141BF204F39F}" srcOrd="2" destOrd="0" parTransId="{6EA012A9-1905-4E55-9EDF-BC89EFF234B8}" sibTransId="{F250809D-269D-48FC-A352-65D343B69913}"/>
    <dgm:cxn modelId="{B221F57B-965C-4FFF-96C7-B490EC8A5AE8}" type="presOf" srcId="{C12502AD-2FB3-4E10-8602-A3E389A7348D}" destId="{3E683B96-600C-42D5-854B-85F3D187938F}" srcOrd="0" destOrd="0" presId="urn:microsoft.com/office/officeart/2005/8/layout/radial3"/>
    <dgm:cxn modelId="{095E858B-81C6-425D-AE7C-F2DECAEF57E2}" srcId="{ED2B9CFB-1207-4022-B99E-591D69E7FFF7}" destId="{2D9DA374-788D-4D8F-AD7D-5DD099164FE2}" srcOrd="4" destOrd="0" parTransId="{A603617C-5F62-4489-A709-2A7EE4A4CE54}" sibTransId="{97E093EE-B06D-408B-AFFC-7D850F32846E}"/>
    <dgm:cxn modelId="{C477C690-9B87-425A-AE51-CD385703E318}" srcId="{ED2B9CFB-1207-4022-B99E-591D69E7FFF7}" destId="{C51116B7-B0A5-4F0B-AEA1-9E756B5FAB7E}" srcOrd="3" destOrd="0" parTransId="{F83587D3-CA19-438D-B1ED-BFDCA595832D}" sibTransId="{96C1A36A-6B6C-4B08-89D0-AE4D37AC72CC}"/>
    <dgm:cxn modelId="{A995669F-6420-4017-8C99-279C55892D6C}" srcId="{81E037F0-80BE-4760-9547-841D4438A79E}" destId="{ED2B9CFB-1207-4022-B99E-591D69E7FFF7}" srcOrd="0" destOrd="0" parTransId="{8147646E-204C-4AE0-BD3F-BEB7641A82F1}" sibTransId="{5CCCCC67-DA80-475D-93AD-F9157A0C1F2F}"/>
    <dgm:cxn modelId="{23321BB3-6183-4D02-8498-757512BF998B}" type="presOf" srcId="{F71CCCA8-550B-4F69-82AE-0CE1EB5135EB}" destId="{E5145F29-344C-4F13-A9BC-DDE6ACFECCA0}" srcOrd="0" destOrd="0" presId="urn:microsoft.com/office/officeart/2005/8/layout/radial3"/>
    <dgm:cxn modelId="{EB82CCE4-6A9C-4D78-AE27-1EED91511834}" srcId="{ED2B9CFB-1207-4022-B99E-591D69E7FFF7}" destId="{F71CCCA8-550B-4F69-82AE-0CE1EB5135EB}" srcOrd="1" destOrd="0" parTransId="{31D438AC-E3AE-4674-8EC4-CF54E9825F8F}" sibTransId="{F9176C94-365F-4C33-8CCB-389BDF407EF6}"/>
    <dgm:cxn modelId="{981E43B7-A79A-4706-B061-C8F740181639}" type="presParOf" srcId="{62120144-908A-4900-A367-D676F2771787}" destId="{9F3C09D8-BDD5-47AE-B311-7C86B994873B}" srcOrd="0" destOrd="0" presId="urn:microsoft.com/office/officeart/2005/8/layout/radial3"/>
    <dgm:cxn modelId="{174CE1A5-7877-4976-861A-8D981D747974}" type="presParOf" srcId="{9F3C09D8-BDD5-47AE-B311-7C86B994873B}" destId="{AB58D3FC-C9C1-4337-A907-11AB0D5ED32D}" srcOrd="0" destOrd="0" presId="urn:microsoft.com/office/officeart/2005/8/layout/radial3"/>
    <dgm:cxn modelId="{FD838A0E-515E-45AE-B04B-EEC4DBEA24B4}" type="presParOf" srcId="{9F3C09D8-BDD5-47AE-B311-7C86B994873B}" destId="{3E683B96-600C-42D5-854B-85F3D187938F}" srcOrd="1" destOrd="0" presId="urn:microsoft.com/office/officeart/2005/8/layout/radial3"/>
    <dgm:cxn modelId="{2EC981B6-EE55-41C1-A459-368580CE1200}" type="presParOf" srcId="{9F3C09D8-BDD5-47AE-B311-7C86B994873B}" destId="{E5145F29-344C-4F13-A9BC-DDE6ACFECCA0}" srcOrd="2" destOrd="0" presId="urn:microsoft.com/office/officeart/2005/8/layout/radial3"/>
    <dgm:cxn modelId="{673BA082-DB2D-4334-98BB-AE52A870A309}" type="presParOf" srcId="{9F3C09D8-BDD5-47AE-B311-7C86B994873B}" destId="{E5916199-88A4-4E22-811C-C85218179679}" srcOrd="3" destOrd="0" presId="urn:microsoft.com/office/officeart/2005/8/layout/radial3"/>
    <dgm:cxn modelId="{7E81B69C-B816-4433-9CC3-2ECE6EEFCE61}" type="presParOf" srcId="{9F3C09D8-BDD5-47AE-B311-7C86B994873B}" destId="{850966AB-8BDC-42E8-B2DE-C9A745EC4393}" srcOrd="4" destOrd="0" presId="urn:microsoft.com/office/officeart/2005/8/layout/radial3"/>
    <dgm:cxn modelId="{4C8F0A91-E247-41F2-892C-03A24696AF03}" type="presParOf" srcId="{9F3C09D8-BDD5-47AE-B311-7C86B994873B}" destId="{7F0E0216-A359-47C3-B23E-85826F2DEEB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E037F0-80BE-4760-9547-841D4438A79E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D2B9CFB-1207-4022-B99E-591D69E7FFF7}">
      <dgm:prSet phldrT="[Text]" custT="1"/>
      <dgm:spPr/>
      <dgm:t>
        <a:bodyPr/>
        <a:lstStyle/>
        <a:p>
          <a:r>
            <a:rPr lang="en-MY" sz="3200" dirty="0" err="1">
              <a:latin typeface="Calibri" panose="020F0502020204030204" pitchFamily="34" charset="0"/>
              <a:cs typeface="Calibri" panose="020F0502020204030204" pitchFamily="34" charset="0"/>
            </a:rPr>
            <a:t>Sumbangan</a:t>
          </a:r>
          <a:r>
            <a:rPr lang="en-MY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3200" dirty="0" err="1">
              <a:latin typeface="Calibri" panose="020F0502020204030204" pitchFamily="34" charset="0"/>
              <a:cs typeface="Calibri" panose="020F0502020204030204" pitchFamily="34" charset="0"/>
            </a:rPr>
            <a:t>Tamadun</a:t>
          </a:r>
          <a:r>
            <a:rPr lang="en-MY" sz="3200" dirty="0">
              <a:latin typeface="Calibri" panose="020F0502020204030204" pitchFamily="34" charset="0"/>
              <a:cs typeface="Calibri" panose="020F0502020204030204" pitchFamily="34" charset="0"/>
            </a:rPr>
            <a:t> India di Malaysia.</a:t>
          </a:r>
        </a:p>
      </dgm:t>
    </dgm:pt>
    <dgm:pt modelId="{8147646E-204C-4AE0-BD3F-BEB7641A82F1}" type="par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CCCC67-DA80-475D-93AD-F9157A0C1F2F}" type="sib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CB7129-3F49-4E8B-B7EC-ABDDF7ED725F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MY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Kebudayaan</a:t>
          </a:r>
          <a:r>
            <a:rPr lang="en-MY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seni</a:t>
          </a:r>
          <a:r>
            <a:rPr lang="en-MY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tari</a:t>
          </a:r>
        </a:p>
      </dgm:t>
    </dgm:pt>
    <dgm:pt modelId="{DD873438-D90F-4691-841B-0CCE50775500}" type="parTrans" cxnId="{5A2731F2-747D-4743-A465-EB8222F4DD68}">
      <dgm:prSet/>
      <dgm:spPr/>
      <dgm:t>
        <a:bodyPr/>
        <a:lstStyle/>
        <a:p>
          <a:endParaRPr lang="en-MY"/>
        </a:p>
      </dgm:t>
    </dgm:pt>
    <dgm:pt modelId="{7000771C-35E5-437B-806C-63C695DBCDD4}" type="sibTrans" cxnId="{5A2731F2-747D-4743-A465-EB8222F4DD68}">
      <dgm:prSet/>
      <dgm:spPr/>
      <dgm:t>
        <a:bodyPr/>
        <a:lstStyle/>
        <a:p>
          <a:endParaRPr lang="en-MY"/>
        </a:p>
      </dgm:t>
    </dgm:pt>
    <dgm:pt modelId="{4153A731-2A68-46D3-87D7-AFC6EA47AE09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MY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Penyebaran</a:t>
          </a:r>
          <a:r>
            <a:rPr lang="en-MY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agama Hindu</a:t>
          </a:r>
        </a:p>
      </dgm:t>
    </dgm:pt>
    <dgm:pt modelId="{82AF3610-9A9C-464B-B072-EBE9945AD568}" type="parTrans" cxnId="{65C87A9D-7D40-4FB4-957B-24B2DABC9A2D}">
      <dgm:prSet/>
      <dgm:spPr/>
      <dgm:t>
        <a:bodyPr/>
        <a:lstStyle/>
        <a:p>
          <a:endParaRPr lang="en-MY"/>
        </a:p>
      </dgm:t>
    </dgm:pt>
    <dgm:pt modelId="{C08D069D-3E21-436D-BABD-16BD0608FD5E}" type="sibTrans" cxnId="{65C87A9D-7D40-4FB4-957B-24B2DABC9A2D}">
      <dgm:prSet/>
      <dgm:spPr/>
      <dgm:t>
        <a:bodyPr/>
        <a:lstStyle/>
        <a:p>
          <a:endParaRPr lang="en-MY"/>
        </a:p>
      </dgm:t>
    </dgm:pt>
    <dgm:pt modelId="{65CBB544-A108-48D8-BD19-5D79820040A6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MY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Kesusasteraan</a:t>
          </a:r>
          <a:r>
            <a:rPr lang="en-MY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India</a:t>
          </a:r>
        </a:p>
      </dgm:t>
    </dgm:pt>
    <dgm:pt modelId="{93335D95-D758-47EE-98E9-192957F323BB}" type="parTrans" cxnId="{B6EE0E67-6189-4203-AE99-D89CA3EE58A8}">
      <dgm:prSet/>
      <dgm:spPr/>
      <dgm:t>
        <a:bodyPr/>
        <a:lstStyle/>
        <a:p>
          <a:endParaRPr lang="en-MY"/>
        </a:p>
      </dgm:t>
    </dgm:pt>
    <dgm:pt modelId="{70AACFF5-321E-4EE8-AC82-B252D689EFAA}" type="sibTrans" cxnId="{B6EE0E67-6189-4203-AE99-D89CA3EE58A8}">
      <dgm:prSet/>
      <dgm:spPr/>
      <dgm:t>
        <a:bodyPr/>
        <a:lstStyle/>
        <a:p>
          <a:endParaRPr lang="en-MY"/>
        </a:p>
      </dgm:t>
    </dgm:pt>
    <dgm:pt modelId="{CA64E802-E6CC-4121-A239-C9D0F1FF3FE2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MY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Adat dan </a:t>
          </a:r>
          <a:r>
            <a:rPr lang="en-MY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Budaya</a:t>
          </a:r>
          <a:endParaRPr lang="en-MY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414C3A-3214-4B0F-B7D6-E4877788F931}" type="parTrans" cxnId="{5765525D-E128-4FAC-869C-112E0921D5BC}">
      <dgm:prSet/>
      <dgm:spPr/>
      <dgm:t>
        <a:bodyPr/>
        <a:lstStyle/>
        <a:p>
          <a:endParaRPr lang="en-MY"/>
        </a:p>
      </dgm:t>
    </dgm:pt>
    <dgm:pt modelId="{7DC189A3-D579-4C19-BB1B-EAF6A154D0D8}" type="sibTrans" cxnId="{5765525D-E128-4FAC-869C-112E0921D5BC}">
      <dgm:prSet/>
      <dgm:spPr/>
      <dgm:t>
        <a:bodyPr/>
        <a:lstStyle/>
        <a:p>
          <a:endParaRPr lang="en-MY"/>
        </a:p>
      </dgm:t>
    </dgm:pt>
    <dgm:pt modelId="{1BD3BAF2-764B-489E-B62C-43ED7D36F627}" type="pres">
      <dgm:prSet presAssocID="{81E037F0-80BE-4760-9547-841D4438A7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1C27D1-507B-4F8B-B1C8-92D71EE23B11}" type="pres">
      <dgm:prSet presAssocID="{ED2B9CFB-1207-4022-B99E-591D69E7FFF7}" presName="root" presStyleCnt="0"/>
      <dgm:spPr/>
    </dgm:pt>
    <dgm:pt modelId="{5BF98309-7893-445D-BE7B-9B084DF13FE8}" type="pres">
      <dgm:prSet presAssocID="{ED2B9CFB-1207-4022-B99E-591D69E7FFF7}" presName="rootComposite" presStyleCnt="0"/>
      <dgm:spPr/>
    </dgm:pt>
    <dgm:pt modelId="{A7B4A71B-EE64-4A38-9156-13348F23E127}" type="pres">
      <dgm:prSet presAssocID="{ED2B9CFB-1207-4022-B99E-591D69E7FFF7}" presName="rootText" presStyleLbl="node1" presStyleIdx="0" presStyleCnt="1" custScaleX="225427"/>
      <dgm:spPr/>
    </dgm:pt>
    <dgm:pt modelId="{14C05DBC-5EEF-4556-8234-6293E675C56C}" type="pres">
      <dgm:prSet presAssocID="{ED2B9CFB-1207-4022-B99E-591D69E7FFF7}" presName="rootConnector" presStyleLbl="node1" presStyleIdx="0" presStyleCnt="1"/>
      <dgm:spPr/>
    </dgm:pt>
    <dgm:pt modelId="{28B0374F-983C-4635-BD25-0EF0586E866A}" type="pres">
      <dgm:prSet presAssocID="{ED2B9CFB-1207-4022-B99E-591D69E7FFF7}" presName="childShape" presStyleCnt="0"/>
      <dgm:spPr/>
    </dgm:pt>
    <dgm:pt modelId="{D32D1B36-0065-49D4-B181-A7DF1374F2AA}" type="pres">
      <dgm:prSet presAssocID="{DD873438-D90F-4691-841B-0CCE50775500}" presName="Name13" presStyleLbl="parChTrans1D2" presStyleIdx="0" presStyleCnt="4"/>
      <dgm:spPr/>
    </dgm:pt>
    <dgm:pt modelId="{5575AF84-263A-4DDF-B23F-A235A338BBEE}" type="pres">
      <dgm:prSet presAssocID="{68CB7129-3F49-4E8B-B7EC-ABDDF7ED725F}" presName="childText" presStyleLbl="bgAcc1" presStyleIdx="0" presStyleCnt="4" custScaleX="199392">
        <dgm:presLayoutVars>
          <dgm:bulletEnabled val="1"/>
        </dgm:presLayoutVars>
      </dgm:prSet>
      <dgm:spPr/>
    </dgm:pt>
    <dgm:pt modelId="{475F31B6-FEC5-4AC4-BA97-D55EF5934F73}" type="pres">
      <dgm:prSet presAssocID="{82AF3610-9A9C-464B-B072-EBE9945AD568}" presName="Name13" presStyleLbl="parChTrans1D2" presStyleIdx="1" presStyleCnt="4"/>
      <dgm:spPr/>
    </dgm:pt>
    <dgm:pt modelId="{2AAE229F-C58F-419B-99EF-74CF6CC3150D}" type="pres">
      <dgm:prSet presAssocID="{4153A731-2A68-46D3-87D7-AFC6EA47AE09}" presName="childText" presStyleLbl="bgAcc1" presStyleIdx="1" presStyleCnt="4" custScaleX="197861">
        <dgm:presLayoutVars>
          <dgm:bulletEnabled val="1"/>
        </dgm:presLayoutVars>
      </dgm:prSet>
      <dgm:spPr/>
    </dgm:pt>
    <dgm:pt modelId="{CE648BFA-18EC-4A78-AC98-59387FBD7518}" type="pres">
      <dgm:prSet presAssocID="{93335D95-D758-47EE-98E9-192957F323BB}" presName="Name13" presStyleLbl="parChTrans1D2" presStyleIdx="2" presStyleCnt="4"/>
      <dgm:spPr/>
    </dgm:pt>
    <dgm:pt modelId="{745A047F-10E4-4CEE-9F69-C53BF4F8E11D}" type="pres">
      <dgm:prSet presAssocID="{65CBB544-A108-48D8-BD19-5D79820040A6}" presName="childText" presStyleLbl="bgAcc1" presStyleIdx="2" presStyleCnt="4" custScaleX="199242">
        <dgm:presLayoutVars>
          <dgm:bulletEnabled val="1"/>
        </dgm:presLayoutVars>
      </dgm:prSet>
      <dgm:spPr/>
    </dgm:pt>
    <dgm:pt modelId="{79C5FE1A-3D34-4560-8952-62218B62881D}" type="pres">
      <dgm:prSet presAssocID="{6A414C3A-3214-4B0F-B7D6-E4877788F931}" presName="Name13" presStyleLbl="parChTrans1D2" presStyleIdx="3" presStyleCnt="4"/>
      <dgm:spPr/>
    </dgm:pt>
    <dgm:pt modelId="{577A03CD-D51A-43DB-B15D-F5D2C8914BEC}" type="pres">
      <dgm:prSet presAssocID="{CA64E802-E6CC-4121-A239-C9D0F1FF3FE2}" presName="childText" presStyleLbl="bgAcc1" presStyleIdx="3" presStyleCnt="4" custScaleX="194948" custLinFactNeighborX="2297" custLinFactNeighborY="7818">
        <dgm:presLayoutVars>
          <dgm:bulletEnabled val="1"/>
        </dgm:presLayoutVars>
      </dgm:prSet>
      <dgm:spPr/>
    </dgm:pt>
  </dgm:ptLst>
  <dgm:cxnLst>
    <dgm:cxn modelId="{0572FE0B-F19D-4B4B-ACEA-CC2A66E40209}" type="presOf" srcId="{82AF3610-9A9C-464B-B072-EBE9945AD568}" destId="{475F31B6-FEC5-4AC4-BA97-D55EF5934F73}" srcOrd="0" destOrd="0" presId="urn:microsoft.com/office/officeart/2005/8/layout/hierarchy3"/>
    <dgm:cxn modelId="{915AFD22-FE0A-4B6B-9F73-0B5C869AA867}" type="presOf" srcId="{ED2B9CFB-1207-4022-B99E-591D69E7FFF7}" destId="{A7B4A71B-EE64-4A38-9156-13348F23E127}" srcOrd="0" destOrd="0" presId="urn:microsoft.com/office/officeart/2005/8/layout/hierarchy3"/>
    <dgm:cxn modelId="{60E1BB2C-FF7F-491C-9F2E-010D0D7108D7}" type="presOf" srcId="{4153A731-2A68-46D3-87D7-AFC6EA47AE09}" destId="{2AAE229F-C58F-419B-99EF-74CF6CC3150D}" srcOrd="0" destOrd="0" presId="urn:microsoft.com/office/officeart/2005/8/layout/hierarchy3"/>
    <dgm:cxn modelId="{5765525D-E128-4FAC-869C-112E0921D5BC}" srcId="{ED2B9CFB-1207-4022-B99E-591D69E7FFF7}" destId="{CA64E802-E6CC-4121-A239-C9D0F1FF3FE2}" srcOrd="3" destOrd="0" parTransId="{6A414C3A-3214-4B0F-B7D6-E4877788F931}" sibTransId="{7DC189A3-D579-4C19-BB1B-EAF6A154D0D8}"/>
    <dgm:cxn modelId="{67144C65-D925-460C-BBF7-D5036FB82EF3}" type="presOf" srcId="{CA64E802-E6CC-4121-A239-C9D0F1FF3FE2}" destId="{577A03CD-D51A-43DB-B15D-F5D2C8914BEC}" srcOrd="0" destOrd="0" presId="urn:microsoft.com/office/officeart/2005/8/layout/hierarchy3"/>
    <dgm:cxn modelId="{B6EE0E67-6189-4203-AE99-D89CA3EE58A8}" srcId="{ED2B9CFB-1207-4022-B99E-591D69E7FFF7}" destId="{65CBB544-A108-48D8-BD19-5D79820040A6}" srcOrd="2" destOrd="0" parTransId="{93335D95-D758-47EE-98E9-192957F323BB}" sibTransId="{70AACFF5-321E-4EE8-AC82-B252D689EFAA}"/>
    <dgm:cxn modelId="{C88E0250-1630-4041-96DC-38762F4C96AA}" type="presOf" srcId="{DD873438-D90F-4691-841B-0CCE50775500}" destId="{D32D1B36-0065-49D4-B181-A7DF1374F2AA}" srcOrd="0" destOrd="0" presId="urn:microsoft.com/office/officeart/2005/8/layout/hierarchy3"/>
    <dgm:cxn modelId="{65C87A9D-7D40-4FB4-957B-24B2DABC9A2D}" srcId="{ED2B9CFB-1207-4022-B99E-591D69E7FFF7}" destId="{4153A731-2A68-46D3-87D7-AFC6EA47AE09}" srcOrd="1" destOrd="0" parTransId="{82AF3610-9A9C-464B-B072-EBE9945AD568}" sibTransId="{C08D069D-3E21-436D-BABD-16BD0608FD5E}"/>
    <dgm:cxn modelId="{A995669F-6420-4017-8C99-279C55892D6C}" srcId="{81E037F0-80BE-4760-9547-841D4438A79E}" destId="{ED2B9CFB-1207-4022-B99E-591D69E7FFF7}" srcOrd="0" destOrd="0" parTransId="{8147646E-204C-4AE0-BD3F-BEB7641A82F1}" sibTransId="{5CCCCC67-DA80-475D-93AD-F9157A0C1F2F}"/>
    <dgm:cxn modelId="{7E6EC5C3-326D-4D26-A684-E15B47EFDFEF}" type="presOf" srcId="{6A414C3A-3214-4B0F-B7D6-E4877788F931}" destId="{79C5FE1A-3D34-4560-8952-62218B62881D}" srcOrd="0" destOrd="0" presId="urn:microsoft.com/office/officeart/2005/8/layout/hierarchy3"/>
    <dgm:cxn modelId="{A869B2DB-8F3B-4E1C-95E7-DD96808540F4}" type="presOf" srcId="{81E037F0-80BE-4760-9547-841D4438A79E}" destId="{1BD3BAF2-764B-489E-B62C-43ED7D36F627}" srcOrd="0" destOrd="0" presId="urn:microsoft.com/office/officeart/2005/8/layout/hierarchy3"/>
    <dgm:cxn modelId="{6F46DCDD-C344-4774-9DD1-681B0AF4AC42}" type="presOf" srcId="{ED2B9CFB-1207-4022-B99E-591D69E7FFF7}" destId="{14C05DBC-5EEF-4556-8234-6293E675C56C}" srcOrd="1" destOrd="0" presId="urn:microsoft.com/office/officeart/2005/8/layout/hierarchy3"/>
    <dgm:cxn modelId="{1AEA32E7-4CA2-480F-84DD-D19E9F3425B4}" type="presOf" srcId="{65CBB544-A108-48D8-BD19-5D79820040A6}" destId="{745A047F-10E4-4CEE-9F69-C53BF4F8E11D}" srcOrd="0" destOrd="0" presId="urn:microsoft.com/office/officeart/2005/8/layout/hierarchy3"/>
    <dgm:cxn modelId="{A32913F2-D1DF-4060-A91C-84065A2A0FC4}" type="presOf" srcId="{93335D95-D758-47EE-98E9-192957F323BB}" destId="{CE648BFA-18EC-4A78-AC98-59387FBD7518}" srcOrd="0" destOrd="0" presId="urn:microsoft.com/office/officeart/2005/8/layout/hierarchy3"/>
    <dgm:cxn modelId="{5A2731F2-747D-4743-A465-EB8222F4DD68}" srcId="{ED2B9CFB-1207-4022-B99E-591D69E7FFF7}" destId="{68CB7129-3F49-4E8B-B7EC-ABDDF7ED725F}" srcOrd="0" destOrd="0" parTransId="{DD873438-D90F-4691-841B-0CCE50775500}" sibTransId="{7000771C-35E5-437B-806C-63C695DBCDD4}"/>
    <dgm:cxn modelId="{4B57D0F5-2EF0-44C4-97B8-3F5FF883D4F8}" type="presOf" srcId="{68CB7129-3F49-4E8B-B7EC-ABDDF7ED725F}" destId="{5575AF84-263A-4DDF-B23F-A235A338BBEE}" srcOrd="0" destOrd="0" presId="urn:microsoft.com/office/officeart/2005/8/layout/hierarchy3"/>
    <dgm:cxn modelId="{A7B8D0B6-3A38-479D-BB88-41557B01C073}" type="presParOf" srcId="{1BD3BAF2-764B-489E-B62C-43ED7D36F627}" destId="{D51C27D1-507B-4F8B-B1C8-92D71EE23B11}" srcOrd="0" destOrd="0" presId="urn:microsoft.com/office/officeart/2005/8/layout/hierarchy3"/>
    <dgm:cxn modelId="{7A1B00A2-6286-46F8-B1E9-634B9D13115E}" type="presParOf" srcId="{D51C27D1-507B-4F8B-B1C8-92D71EE23B11}" destId="{5BF98309-7893-445D-BE7B-9B084DF13FE8}" srcOrd="0" destOrd="0" presId="urn:microsoft.com/office/officeart/2005/8/layout/hierarchy3"/>
    <dgm:cxn modelId="{40E3FE22-C1A5-495E-BD10-108A4AF51F5B}" type="presParOf" srcId="{5BF98309-7893-445D-BE7B-9B084DF13FE8}" destId="{A7B4A71B-EE64-4A38-9156-13348F23E127}" srcOrd="0" destOrd="0" presId="urn:microsoft.com/office/officeart/2005/8/layout/hierarchy3"/>
    <dgm:cxn modelId="{DA9891C1-31B3-402A-8B24-2F2A16389028}" type="presParOf" srcId="{5BF98309-7893-445D-BE7B-9B084DF13FE8}" destId="{14C05DBC-5EEF-4556-8234-6293E675C56C}" srcOrd="1" destOrd="0" presId="urn:microsoft.com/office/officeart/2005/8/layout/hierarchy3"/>
    <dgm:cxn modelId="{7F00DB6D-3E06-46FA-817D-36C1F2BDC702}" type="presParOf" srcId="{D51C27D1-507B-4F8B-B1C8-92D71EE23B11}" destId="{28B0374F-983C-4635-BD25-0EF0586E866A}" srcOrd="1" destOrd="0" presId="urn:microsoft.com/office/officeart/2005/8/layout/hierarchy3"/>
    <dgm:cxn modelId="{9C6AB33D-5A81-4C94-AC44-9A942A64809A}" type="presParOf" srcId="{28B0374F-983C-4635-BD25-0EF0586E866A}" destId="{D32D1B36-0065-49D4-B181-A7DF1374F2AA}" srcOrd="0" destOrd="0" presId="urn:microsoft.com/office/officeart/2005/8/layout/hierarchy3"/>
    <dgm:cxn modelId="{A53F379B-F014-4253-B0B3-BC0C4CE4846B}" type="presParOf" srcId="{28B0374F-983C-4635-BD25-0EF0586E866A}" destId="{5575AF84-263A-4DDF-B23F-A235A338BBEE}" srcOrd="1" destOrd="0" presId="urn:microsoft.com/office/officeart/2005/8/layout/hierarchy3"/>
    <dgm:cxn modelId="{EE706D78-A63F-4C46-83CA-7EA4FAFFD732}" type="presParOf" srcId="{28B0374F-983C-4635-BD25-0EF0586E866A}" destId="{475F31B6-FEC5-4AC4-BA97-D55EF5934F73}" srcOrd="2" destOrd="0" presId="urn:microsoft.com/office/officeart/2005/8/layout/hierarchy3"/>
    <dgm:cxn modelId="{144F4FE3-0B10-49CB-B7E1-387DCE11AB3C}" type="presParOf" srcId="{28B0374F-983C-4635-BD25-0EF0586E866A}" destId="{2AAE229F-C58F-419B-99EF-74CF6CC3150D}" srcOrd="3" destOrd="0" presId="urn:microsoft.com/office/officeart/2005/8/layout/hierarchy3"/>
    <dgm:cxn modelId="{268262CD-A5AA-4417-A55D-3EAF7B29414D}" type="presParOf" srcId="{28B0374F-983C-4635-BD25-0EF0586E866A}" destId="{CE648BFA-18EC-4A78-AC98-59387FBD7518}" srcOrd="4" destOrd="0" presId="urn:microsoft.com/office/officeart/2005/8/layout/hierarchy3"/>
    <dgm:cxn modelId="{A5074B5C-5806-4E0C-8948-5E96FBB5DAB4}" type="presParOf" srcId="{28B0374F-983C-4635-BD25-0EF0586E866A}" destId="{745A047F-10E4-4CEE-9F69-C53BF4F8E11D}" srcOrd="5" destOrd="0" presId="urn:microsoft.com/office/officeart/2005/8/layout/hierarchy3"/>
    <dgm:cxn modelId="{C7655D2A-1234-43A7-95A6-9D0EEDB2A572}" type="presParOf" srcId="{28B0374F-983C-4635-BD25-0EF0586E866A}" destId="{79C5FE1A-3D34-4560-8952-62218B62881D}" srcOrd="6" destOrd="0" presId="urn:microsoft.com/office/officeart/2005/8/layout/hierarchy3"/>
    <dgm:cxn modelId="{6EB71EF7-9046-4219-8731-5C1A61C8579B}" type="presParOf" srcId="{28B0374F-983C-4635-BD25-0EF0586E866A}" destId="{577A03CD-D51A-43DB-B15D-F5D2C8914BE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E037F0-80BE-4760-9547-841D4438A79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D2B9CFB-1207-4022-B99E-591D69E7FFF7}">
      <dgm:prSet phldrT="[Text]" custT="1"/>
      <dgm:spPr/>
      <dgm:t>
        <a:bodyPr/>
        <a:lstStyle/>
        <a:p>
          <a:r>
            <a:rPr lang="en-MY" sz="2800" dirty="0" err="1">
              <a:latin typeface="Calibri" panose="020F0502020204030204" pitchFamily="34" charset="0"/>
              <a:cs typeface="Calibri" panose="020F0502020204030204" pitchFamily="34" charset="0"/>
            </a:rPr>
            <a:t>Akidah</a:t>
          </a:r>
          <a:r>
            <a:rPr lang="en-MY" sz="28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800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47646E-204C-4AE0-BD3F-BEB7641A82F1}" type="par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CCCC67-DA80-475D-93AD-F9157A0C1F2F}" type="sib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92AE55-8EBA-4EB3-8F1A-945EBC519E7E}">
      <dgm:prSet phldrT="[Text]" custT="1"/>
      <dgm:spPr/>
      <dgm:t>
        <a:bodyPr/>
        <a:lstStyle/>
        <a:p>
          <a:r>
            <a:rPr lang="en-MY" sz="2800" dirty="0" err="1">
              <a:latin typeface="Calibri" panose="020F0502020204030204" pitchFamily="34" charset="0"/>
              <a:cs typeface="Calibri" panose="020F0502020204030204" pitchFamily="34" charset="0"/>
            </a:rPr>
            <a:t>Aspek</a:t>
          </a:r>
          <a:r>
            <a:rPr lang="en-MY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800" dirty="0" err="1"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endParaRPr lang="en-MY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C1771E-1C90-4A09-8D2B-925DBCDA30A2}" type="parTrans" cxnId="{FE6F56A6-1BD5-449A-988A-D7979E86F1E1}">
      <dgm:prSet/>
      <dgm:spPr/>
      <dgm:t>
        <a:bodyPr/>
        <a:lstStyle/>
        <a:p>
          <a:endParaRPr lang="en-MY"/>
        </a:p>
      </dgm:t>
    </dgm:pt>
    <dgm:pt modelId="{8755B6FD-6598-4D0C-94E3-9EE77D5503B2}" type="sibTrans" cxnId="{FE6F56A6-1BD5-449A-988A-D7979E86F1E1}">
      <dgm:prSet/>
      <dgm:spPr/>
      <dgm:t>
        <a:bodyPr/>
        <a:lstStyle/>
        <a:p>
          <a:endParaRPr lang="en-MY"/>
        </a:p>
      </dgm:t>
    </dgm:pt>
    <dgm:pt modelId="{48C05A38-2C04-4B0A-8C0A-B9AA00C4703F}">
      <dgm:prSet phldrT="[Text]" custT="1"/>
      <dgm:spPr/>
      <dgm:t>
        <a:bodyPr/>
        <a:lstStyle/>
        <a:p>
          <a:r>
            <a:rPr lang="en-MY" sz="2800" dirty="0" err="1">
              <a:latin typeface="Calibri" panose="020F0502020204030204" pitchFamily="34" charset="0"/>
              <a:cs typeface="Calibri" panose="020F0502020204030204" pitchFamily="34" charset="0"/>
            </a:rPr>
            <a:t>Aspek</a:t>
          </a:r>
          <a:r>
            <a:rPr lang="en-MY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800" dirty="0" err="1">
              <a:latin typeface="Calibri" panose="020F0502020204030204" pitchFamily="34" charset="0"/>
              <a:cs typeface="Calibri" panose="020F0502020204030204" pitchFamily="34" charset="0"/>
            </a:rPr>
            <a:t>Politik</a:t>
          </a:r>
          <a:r>
            <a:rPr lang="en-MY" sz="28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800" dirty="0" err="1">
              <a:latin typeface="Calibri" panose="020F0502020204030204" pitchFamily="34" charset="0"/>
              <a:cs typeface="Calibri" panose="020F0502020204030204" pitchFamily="34" charset="0"/>
            </a:rPr>
            <a:t>Perundangan</a:t>
          </a:r>
          <a:endParaRPr lang="en-MY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6B179F-3D42-4842-818E-602AFA73DCBC}" type="parTrans" cxnId="{E77DDFB1-A7FB-403C-9130-B463FEFBD9E5}">
      <dgm:prSet/>
      <dgm:spPr/>
      <dgm:t>
        <a:bodyPr/>
        <a:lstStyle/>
        <a:p>
          <a:endParaRPr lang="en-MY"/>
        </a:p>
      </dgm:t>
    </dgm:pt>
    <dgm:pt modelId="{82AA14D7-1DDE-4556-91A2-5733CED4CF0F}" type="sibTrans" cxnId="{E77DDFB1-A7FB-403C-9130-B463FEFBD9E5}">
      <dgm:prSet/>
      <dgm:spPr/>
      <dgm:t>
        <a:bodyPr/>
        <a:lstStyle/>
        <a:p>
          <a:endParaRPr lang="en-MY"/>
        </a:p>
      </dgm:t>
    </dgm:pt>
    <dgm:pt modelId="{6B8C306B-B628-4CE6-9DD3-B5F9D9C1249A}">
      <dgm:prSet phldrT="[Text]" custT="1"/>
      <dgm:spPr/>
      <dgm:t>
        <a:bodyPr/>
        <a:lstStyle/>
        <a:p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Agama tauhid (Islam)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diperkembangkan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di Tanah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Melayu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D44956-E0C3-4ED2-AC5D-EE71BDEE1980}" type="parTrans" cxnId="{4DE83A80-DCEA-4CCE-8FEE-461CC715E7DF}">
      <dgm:prSet/>
      <dgm:spPr/>
      <dgm:t>
        <a:bodyPr/>
        <a:lstStyle/>
        <a:p>
          <a:endParaRPr lang="en-MY"/>
        </a:p>
      </dgm:t>
    </dgm:pt>
    <dgm:pt modelId="{162E99C4-C1A2-4C8F-AE76-0BD55F6DAEC4}" type="sibTrans" cxnId="{4DE83A80-DCEA-4CCE-8FEE-461CC715E7DF}">
      <dgm:prSet/>
      <dgm:spPr/>
      <dgm:t>
        <a:bodyPr/>
        <a:lstStyle/>
        <a:p>
          <a:endParaRPr lang="en-MY"/>
        </a:p>
      </dgm:t>
    </dgm:pt>
    <dgm:pt modelId="{C1A9CB52-7472-4758-AEA7-1CBA361E7380}">
      <dgm:prSet phldrT="[Text]" custT="1"/>
      <dgm:spPr/>
      <dgm:t>
        <a:bodyPr/>
        <a:lstStyle/>
        <a:p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Perubahan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kepercayaan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8C61A134-0AED-4F54-8E31-46C2DBBCAFF9}" type="parTrans" cxnId="{EEA3FBDA-4B57-496C-94AE-D6799464E63F}">
      <dgm:prSet/>
      <dgm:spPr/>
      <dgm:t>
        <a:bodyPr/>
        <a:lstStyle/>
        <a:p>
          <a:endParaRPr lang="en-MY"/>
        </a:p>
      </dgm:t>
    </dgm:pt>
    <dgm:pt modelId="{8245E148-D92C-473F-9C17-EA0C5FDABC6D}" type="sibTrans" cxnId="{EEA3FBDA-4B57-496C-94AE-D6799464E63F}">
      <dgm:prSet/>
      <dgm:spPr/>
      <dgm:t>
        <a:bodyPr/>
        <a:lstStyle/>
        <a:p>
          <a:endParaRPr lang="en-MY"/>
        </a:p>
      </dgm:t>
    </dgm:pt>
    <dgm:pt modelId="{7FF14026-36E2-4BBD-8BD8-4501661E9C76}">
      <dgm:prSet phldrT="[Text]" custT="1"/>
      <dgm:spPr/>
      <dgm:t>
        <a:bodyPr/>
        <a:lstStyle/>
        <a:p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Persamaan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taraf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persaudaraan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Islam</a:t>
          </a:r>
        </a:p>
      </dgm:t>
    </dgm:pt>
    <dgm:pt modelId="{A735C754-4EE1-4346-AE50-F46E7D66D8E9}" type="parTrans" cxnId="{A2689043-C412-4511-B51F-F11000A0BBBF}">
      <dgm:prSet/>
      <dgm:spPr/>
      <dgm:t>
        <a:bodyPr/>
        <a:lstStyle/>
        <a:p>
          <a:endParaRPr lang="en-MY"/>
        </a:p>
      </dgm:t>
    </dgm:pt>
    <dgm:pt modelId="{C38E7E97-40A0-41BC-9AB2-ECDDC9B600E4}" type="sibTrans" cxnId="{A2689043-C412-4511-B51F-F11000A0BBBF}">
      <dgm:prSet/>
      <dgm:spPr/>
      <dgm:t>
        <a:bodyPr/>
        <a:lstStyle/>
        <a:p>
          <a:endParaRPr lang="en-MY"/>
        </a:p>
      </dgm:t>
    </dgm:pt>
    <dgm:pt modelId="{3B0B9D38-5647-4510-B18A-7C88A18A36D5}">
      <dgm:prSet phldrT="[Text]" custT="1"/>
      <dgm:spPr/>
      <dgm:t>
        <a:bodyPr/>
        <a:lstStyle/>
        <a:p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Perlaksaan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hukum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hakam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berlandaskan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syarak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5251C8-5CC8-417E-A840-9CCF5ED670F8}" type="parTrans" cxnId="{9EA88463-21F5-4EFB-9068-DC3CF65B9F81}">
      <dgm:prSet/>
      <dgm:spPr/>
      <dgm:t>
        <a:bodyPr/>
        <a:lstStyle/>
        <a:p>
          <a:endParaRPr lang="en-MY"/>
        </a:p>
      </dgm:t>
    </dgm:pt>
    <dgm:pt modelId="{A5E6335A-EA77-4992-8C78-C61C01B1DB42}" type="sibTrans" cxnId="{9EA88463-21F5-4EFB-9068-DC3CF65B9F81}">
      <dgm:prSet/>
      <dgm:spPr/>
      <dgm:t>
        <a:bodyPr/>
        <a:lstStyle/>
        <a:p>
          <a:endParaRPr lang="en-MY"/>
        </a:p>
      </dgm:t>
    </dgm:pt>
    <dgm:pt modelId="{F0502EA1-94A1-4027-8DF3-91146D5FEFB1}">
      <dgm:prSet phldrT="[Text]" custT="1"/>
      <dgm:spPr/>
      <dgm:t>
        <a:bodyPr/>
        <a:lstStyle/>
        <a:p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Wujud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institusi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masjid, surau, madrasah</a:t>
          </a:r>
        </a:p>
      </dgm:t>
    </dgm:pt>
    <dgm:pt modelId="{5D920E46-AA4A-4A9D-AFCF-4084A4FE523E}" type="parTrans" cxnId="{271B87E0-647F-45FC-87F4-71B532BD7729}">
      <dgm:prSet/>
      <dgm:spPr/>
      <dgm:t>
        <a:bodyPr/>
        <a:lstStyle/>
        <a:p>
          <a:endParaRPr lang="en-MY"/>
        </a:p>
      </dgm:t>
    </dgm:pt>
    <dgm:pt modelId="{1C772E61-988C-4841-A2D4-FA1E98CD968F}" type="sibTrans" cxnId="{271B87E0-647F-45FC-87F4-71B532BD7729}">
      <dgm:prSet/>
      <dgm:spPr/>
      <dgm:t>
        <a:bodyPr/>
        <a:lstStyle/>
        <a:p>
          <a:endParaRPr lang="en-MY"/>
        </a:p>
      </dgm:t>
    </dgm:pt>
    <dgm:pt modelId="{0A2B035F-9ABF-4B50-8ABC-2F625A90CF26}">
      <dgm:prSet phldrT="[Text]" custT="1"/>
      <dgm:spPr/>
      <dgm:t>
        <a:bodyPr/>
        <a:lstStyle/>
        <a:p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Unsur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politik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bersifat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sejagat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saksama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adil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C9AD6680-ABEC-4FFC-93A6-6B11BAF56523}" type="parTrans" cxnId="{37BDB0BB-0339-4FD9-81A8-5EBCDE8F4CFF}">
      <dgm:prSet/>
      <dgm:spPr/>
      <dgm:t>
        <a:bodyPr/>
        <a:lstStyle/>
        <a:p>
          <a:endParaRPr lang="en-MY"/>
        </a:p>
      </dgm:t>
    </dgm:pt>
    <dgm:pt modelId="{5B0ED608-B330-4CBA-99BB-F09921F60D8E}" type="sibTrans" cxnId="{37BDB0BB-0339-4FD9-81A8-5EBCDE8F4CFF}">
      <dgm:prSet/>
      <dgm:spPr/>
      <dgm:t>
        <a:bodyPr/>
        <a:lstStyle/>
        <a:p>
          <a:endParaRPr lang="en-MY"/>
        </a:p>
      </dgm:t>
    </dgm:pt>
    <dgm:pt modelId="{C71256FF-628B-46BA-AFEB-B5B608FE0AA5}">
      <dgm:prSet phldrT="[Text]" custT="1"/>
      <dgm:spPr/>
      <dgm:t>
        <a:bodyPr/>
        <a:lstStyle/>
        <a:p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Pemerintahan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berdasarkan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pemerintahan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Islam</a:t>
          </a:r>
        </a:p>
      </dgm:t>
    </dgm:pt>
    <dgm:pt modelId="{643A702A-8884-4C25-ACCC-343319247B6B}" type="parTrans" cxnId="{68EB768D-3E5D-4E7B-BD07-8A8B6D5E3645}">
      <dgm:prSet/>
      <dgm:spPr/>
      <dgm:t>
        <a:bodyPr/>
        <a:lstStyle/>
        <a:p>
          <a:endParaRPr lang="en-MY"/>
        </a:p>
      </dgm:t>
    </dgm:pt>
    <dgm:pt modelId="{246C891F-4D93-4CCC-9AD7-530B4C93396D}" type="sibTrans" cxnId="{68EB768D-3E5D-4E7B-BD07-8A8B6D5E3645}">
      <dgm:prSet/>
      <dgm:spPr/>
      <dgm:t>
        <a:bodyPr/>
        <a:lstStyle/>
        <a:p>
          <a:endParaRPr lang="en-MY"/>
        </a:p>
      </dgm:t>
    </dgm:pt>
    <dgm:pt modelId="{016E8A9B-CC59-406E-B4F6-017C11604846}">
      <dgm:prSet phldrT="[Text]" custT="1"/>
      <dgm:spPr/>
      <dgm:t>
        <a:bodyPr/>
        <a:lstStyle/>
        <a:p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Perlaksanaan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hukum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kanun Melaka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bersandarkan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kepada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hukum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Islam</a:t>
          </a:r>
        </a:p>
      </dgm:t>
    </dgm:pt>
    <dgm:pt modelId="{66256DC4-1AEE-43A5-9C14-E9517E1ED18E}" type="parTrans" cxnId="{9139A6CD-9042-40EA-8CDA-9519C63E27D4}">
      <dgm:prSet/>
      <dgm:spPr/>
      <dgm:t>
        <a:bodyPr/>
        <a:lstStyle/>
        <a:p>
          <a:endParaRPr lang="en-MY"/>
        </a:p>
      </dgm:t>
    </dgm:pt>
    <dgm:pt modelId="{99694B76-A0B2-4CE4-8417-5B746C0B5BEF}" type="sibTrans" cxnId="{9139A6CD-9042-40EA-8CDA-9519C63E27D4}">
      <dgm:prSet/>
      <dgm:spPr/>
      <dgm:t>
        <a:bodyPr/>
        <a:lstStyle/>
        <a:p>
          <a:endParaRPr lang="en-MY"/>
        </a:p>
      </dgm:t>
    </dgm:pt>
    <dgm:pt modelId="{10630380-5E4F-49CF-8242-3FE92CD6FC70}" type="pres">
      <dgm:prSet presAssocID="{81E037F0-80BE-4760-9547-841D4438A79E}" presName="Name0" presStyleCnt="0">
        <dgm:presLayoutVars>
          <dgm:dir/>
          <dgm:animLvl val="lvl"/>
          <dgm:resizeHandles val="exact"/>
        </dgm:presLayoutVars>
      </dgm:prSet>
      <dgm:spPr/>
    </dgm:pt>
    <dgm:pt modelId="{F436B9A4-5EA8-47C7-AEAB-483780BDAE85}" type="pres">
      <dgm:prSet presAssocID="{ED2B9CFB-1207-4022-B99E-591D69E7FFF7}" presName="linNode" presStyleCnt="0"/>
      <dgm:spPr/>
    </dgm:pt>
    <dgm:pt modelId="{26BD055C-5619-40D5-977B-6B38D33FBA59}" type="pres">
      <dgm:prSet presAssocID="{ED2B9CFB-1207-4022-B99E-591D69E7FFF7}" presName="parentText" presStyleLbl="node1" presStyleIdx="0" presStyleCnt="3" custScaleX="58613">
        <dgm:presLayoutVars>
          <dgm:chMax val="1"/>
          <dgm:bulletEnabled val="1"/>
        </dgm:presLayoutVars>
      </dgm:prSet>
      <dgm:spPr/>
    </dgm:pt>
    <dgm:pt modelId="{02416F88-ED31-4209-94B6-0056B5F6A520}" type="pres">
      <dgm:prSet presAssocID="{ED2B9CFB-1207-4022-B99E-591D69E7FFF7}" presName="descendantText" presStyleLbl="alignAccFollowNode1" presStyleIdx="0" presStyleCnt="3" custScaleX="113226">
        <dgm:presLayoutVars>
          <dgm:bulletEnabled val="1"/>
        </dgm:presLayoutVars>
      </dgm:prSet>
      <dgm:spPr/>
    </dgm:pt>
    <dgm:pt modelId="{BEB55923-1279-427B-B67A-20CEC222D717}" type="pres">
      <dgm:prSet presAssocID="{5CCCCC67-DA80-475D-93AD-F9157A0C1F2F}" presName="sp" presStyleCnt="0"/>
      <dgm:spPr/>
    </dgm:pt>
    <dgm:pt modelId="{D44C1355-AB9D-4094-B5DD-C1BD79045B57}" type="pres">
      <dgm:prSet presAssocID="{8E92AE55-8EBA-4EB3-8F1A-945EBC519E7E}" presName="linNode" presStyleCnt="0"/>
      <dgm:spPr/>
    </dgm:pt>
    <dgm:pt modelId="{59A8646D-1F37-4D5E-BBBC-082A387A13B1}" type="pres">
      <dgm:prSet presAssocID="{8E92AE55-8EBA-4EB3-8F1A-945EBC519E7E}" presName="parentText" presStyleLbl="node1" presStyleIdx="1" presStyleCnt="3" custScaleX="58613">
        <dgm:presLayoutVars>
          <dgm:chMax val="1"/>
          <dgm:bulletEnabled val="1"/>
        </dgm:presLayoutVars>
      </dgm:prSet>
      <dgm:spPr/>
    </dgm:pt>
    <dgm:pt modelId="{7F396602-F20B-4D51-A876-820A435D812E}" type="pres">
      <dgm:prSet presAssocID="{8E92AE55-8EBA-4EB3-8F1A-945EBC519E7E}" presName="descendantText" presStyleLbl="alignAccFollowNode1" presStyleIdx="1" presStyleCnt="3" custScaleX="113226">
        <dgm:presLayoutVars>
          <dgm:bulletEnabled val="1"/>
        </dgm:presLayoutVars>
      </dgm:prSet>
      <dgm:spPr/>
    </dgm:pt>
    <dgm:pt modelId="{581CF4D7-3AA4-404C-8147-4DF9FED92E2A}" type="pres">
      <dgm:prSet presAssocID="{8755B6FD-6598-4D0C-94E3-9EE77D5503B2}" presName="sp" presStyleCnt="0"/>
      <dgm:spPr/>
    </dgm:pt>
    <dgm:pt modelId="{E4AE9923-EBDA-47CC-835B-C6BBF25D9FB9}" type="pres">
      <dgm:prSet presAssocID="{48C05A38-2C04-4B0A-8C0A-B9AA00C4703F}" presName="linNode" presStyleCnt="0"/>
      <dgm:spPr/>
    </dgm:pt>
    <dgm:pt modelId="{963FAF5B-AC17-4FDA-B10D-F561DD4A341A}" type="pres">
      <dgm:prSet presAssocID="{48C05A38-2C04-4B0A-8C0A-B9AA00C4703F}" presName="parentText" presStyleLbl="node1" presStyleIdx="2" presStyleCnt="3" custScaleX="58613">
        <dgm:presLayoutVars>
          <dgm:chMax val="1"/>
          <dgm:bulletEnabled val="1"/>
        </dgm:presLayoutVars>
      </dgm:prSet>
      <dgm:spPr/>
    </dgm:pt>
    <dgm:pt modelId="{3A4CDD39-954E-4430-A249-655C269B8763}" type="pres">
      <dgm:prSet presAssocID="{48C05A38-2C04-4B0A-8C0A-B9AA00C4703F}" presName="descendantText" presStyleLbl="alignAccFollowNode1" presStyleIdx="2" presStyleCnt="3" custScaleX="113226">
        <dgm:presLayoutVars>
          <dgm:bulletEnabled val="1"/>
        </dgm:presLayoutVars>
      </dgm:prSet>
      <dgm:spPr/>
    </dgm:pt>
  </dgm:ptLst>
  <dgm:cxnLst>
    <dgm:cxn modelId="{9EA88463-21F5-4EFB-9068-DC3CF65B9F81}" srcId="{8E92AE55-8EBA-4EB3-8F1A-945EBC519E7E}" destId="{3B0B9D38-5647-4510-B18A-7C88A18A36D5}" srcOrd="1" destOrd="0" parTransId="{765251C8-5CC8-417E-A840-9CCF5ED670F8}" sibTransId="{A5E6335A-EA77-4992-8C78-C61C01B1DB42}"/>
    <dgm:cxn modelId="{A2689043-C412-4511-B51F-F11000A0BBBF}" srcId="{8E92AE55-8EBA-4EB3-8F1A-945EBC519E7E}" destId="{7FF14026-36E2-4BBD-8BD8-4501661E9C76}" srcOrd="0" destOrd="0" parTransId="{A735C754-4EE1-4346-AE50-F46E7D66D8E9}" sibTransId="{C38E7E97-40A0-41BC-9AB2-ECDDC9B600E4}"/>
    <dgm:cxn modelId="{FB7FA643-A91C-4382-9AFC-C5AEAD733934}" type="presOf" srcId="{48C05A38-2C04-4B0A-8C0A-B9AA00C4703F}" destId="{963FAF5B-AC17-4FDA-B10D-F561DD4A341A}" srcOrd="0" destOrd="0" presId="urn:microsoft.com/office/officeart/2005/8/layout/vList5"/>
    <dgm:cxn modelId="{9B410865-0302-42E0-B6DA-6A844F123FA8}" type="presOf" srcId="{F0502EA1-94A1-4027-8DF3-91146D5FEFB1}" destId="{7F396602-F20B-4D51-A876-820A435D812E}" srcOrd="0" destOrd="2" presId="urn:microsoft.com/office/officeart/2005/8/layout/vList5"/>
    <dgm:cxn modelId="{30EA204A-80A7-48E3-BB95-C4956693AA35}" type="presOf" srcId="{ED2B9CFB-1207-4022-B99E-591D69E7FFF7}" destId="{26BD055C-5619-40D5-977B-6B38D33FBA59}" srcOrd="0" destOrd="0" presId="urn:microsoft.com/office/officeart/2005/8/layout/vList5"/>
    <dgm:cxn modelId="{BA36A973-6936-4D3B-ABF5-0382CB2C5ABE}" type="presOf" srcId="{0A2B035F-9ABF-4B50-8ABC-2F625A90CF26}" destId="{3A4CDD39-954E-4430-A249-655C269B8763}" srcOrd="0" destOrd="0" presId="urn:microsoft.com/office/officeart/2005/8/layout/vList5"/>
    <dgm:cxn modelId="{4DE83A80-DCEA-4CCE-8FEE-461CC715E7DF}" srcId="{ED2B9CFB-1207-4022-B99E-591D69E7FFF7}" destId="{6B8C306B-B628-4CE6-9DD3-B5F9D9C1249A}" srcOrd="0" destOrd="0" parTransId="{0BD44956-E0C3-4ED2-AC5D-EE71BDEE1980}" sibTransId="{162E99C4-C1A2-4C8F-AE76-0BD55F6DAEC4}"/>
    <dgm:cxn modelId="{68EB768D-3E5D-4E7B-BD07-8A8B6D5E3645}" srcId="{48C05A38-2C04-4B0A-8C0A-B9AA00C4703F}" destId="{C71256FF-628B-46BA-AFEB-B5B608FE0AA5}" srcOrd="1" destOrd="0" parTransId="{643A702A-8884-4C25-ACCC-343319247B6B}" sibTransId="{246C891F-4D93-4CCC-9AD7-530B4C93396D}"/>
    <dgm:cxn modelId="{7EAAA898-8565-46FD-B374-FE4B6CA24158}" type="presOf" srcId="{6B8C306B-B628-4CE6-9DD3-B5F9D9C1249A}" destId="{02416F88-ED31-4209-94B6-0056B5F6A520}" srcOrd="0" destOrd="0" presId="urn:microsoft.com/office/officeart/2005/8/layout/vList5"/>
    <dgm:cxn modelId="{A995669F-6420-4017-8C99-279C55892D6C}" srcId="{81E037F0-80BE-4760-9547-841D4438A79E}" destId="{ED2B9CFB-1207-4022-B99E-591D69E7FFF7}" srcOrd="0" destOrd="0" parTransId="{8147646E-204C-4AE0-BD3F-BEB7641A82F1}" sibTransId="{5CCCCC67-DA80-475D-93AD-F9157A0C1F2F}"/>
    <dgm:cxn modelId="{FE6F56A6-1BD5-449A-988A-D7979E86F1E1}" srcId="{81E037F0-80BE-4760-9547-841D4438A79E}" destId="{8E92AE55-8EBA-4EB3-8F1A-945EBC519E7E}" srcOrd="1" destOrd="0" parTransId="{3BC1771E-1C90-4A09-8D2B-925DBCDA30A2}" sibTransId="{8755B6FD-6598-4D0C-94E3-9EE77D5503B2}"/>
    <dgm:cxn modelId="{272782A8-A7FE-4C86-AE92-F27B7260767D}" type="presOf" srcId="{8E92AE55-8EBA-4EB3-8F1A-945EBC519E7E}" destId="{59A8646D-1F37-4D5E-BBBC-082A387A13B1}" srcOrd="0" destOrd="0" presId="urn:microsoft.com/office/officeart/2005/8/layout/vList5"/>
    <dgm:cxn modelId="{4E7FCAA8-4729-41FF-BF60-3D51873F7C07}" type="presOf" srcId="{C71256FF-628B-46BA-AFEB-B5B608FE0AA5}" destId="{3A4CDD39-954E-4430-A249-655C269B8763}" srcOrd="0" destOrd="1" presId="urn:microsoft.com/office/officeart/2005/8/layout/vList5"/>
    <dgm:cxn modelId="{9637AFAC-E57C-4190-9870-9351A8B4C299}" type="presOf" srcId="{7FF14026-36E2-4BBD-8BD8-4501661E9C76}" destId="{7F396602-F20B-4D51-A876-820A435D812E}" srcOrd="0" destOrd="0" presId="urn:microsoft.com/office/officeart/2005/8/layout/vList5"/>
    <dgm:cxn modelId="{E77DDFB1-A7FB-403C-9130-B463FEFBD9E5}" srcId="{81E037F0-80BE-4760-9547-841D4438A79E}" destId="{48C05A38-2C04-4B0A-8C0A-B9AA00C4703F}" srcOrd="2" destOrd="0" parTransId="{2E6B179F-3D42-4842-818E-602AFA73DCBC}" sibTransId="{82AA14D7-1DDE-4556-91A2-5733CED4CF0F}"/>
    <dgm:cxn modelId="{37BDB0BB-0339-4FD9-81A8-5EBCDE8F4CFF}" srcId="{48C05A38-2C04-4B0A-8C0A-B9AA00C4703F}" destId="{0A2B035F-9ABF-4B50-8ABC-2F625A90CF26}" srcOrd="0" destOrd="0" parTransId="{C9AD6680-ABEC-4FFC-93A6-6B11BAF56523}" sibTransId="{5B0ED608-B330-4CBA-99BB-F09921F60D8E}"/>
    <dgm:cxn modelId="{95DB80C6-AB94-46F5-9F03-E61F29C2391B}" type="presOf" srcId="{C1A9CB52-7472-4758-AEA7-1CBA361E7380}" destId="{02416F88-ED31-4209-94B6-0056B5F6A520}" srcOrd="0" destOrd="1" presId="urn:microsoft.com/office/officeart/2005/8/layout/vList5"/>
    <dgm:cxn modelId="{9139A6CD-9042-40EA-8CDA-9519C63E27D4}" srcId="{48C05A38-2C04-4B0A-8C0A-B9AA00C4703F}" destId="{016E8A9B-CC59-406E-B4F6-017C11604846}" srcOrd="2" destOrd="0" parTransId="{66256DC4-1AEE-43A5-9C14-E9517E1ED18E}" sibTransId="{99694B76-A0B2-4CE4-8417-5B746C0B5BEF}"/>
    <dgm:cxn modelId="{2B37C4CE-92F3-4BE3-A61D-FF4071503602}" type="presOf" srcId="{016E8A9B-CC59-406E-B4F6-017C11604846}" destId="{3A4CDD39-954E-4430-A249-655C269B8763}" srcOrd="0" destOrd="2" presId="urn:microsoft.com/office/officeart/2005/8/layout/vList5"/>
    <dgm:cxn modelId="{EEA3FBDA-4B57-496C-94AE-D6799464E63F}" srcId="{ED2B9CFB-1207-4022-B99E-591D69E7FFF7}" destId="{C1A9CB52-7472-4758-AEA7-1CBA361E7380}" srcOrd="1" destOrd="0" parTransId="{8C61A134-0AED-4F54-8E31-46C2DBBCAFF9}" sibTransId="{8245E148-D92C-473F-9C17-EA0C5FDABC6D}"/>
    <dgm:cxn modelId="{271B87E0-647F-45FC-87F4-71B532BD7729}" srcId="{8E92AE55-8EBA-4EB3-8F1A-945EBC519E7E}" destId="{F0502EA1-94A1-4027-8DF3-91146D5FEFB1}" srcOrd="2" destOrd="0" parTransId="{5D920E46-AA4A-4A9D-AFCF-4084A4FE523E}" sibTransId="{1C772E61-988C-4841-A2D4-FA1E98CD968F}"/>
    <dgm:cxn modelId="{F9CA24F7-2821-4893-8827-046CF6772AA6}" type="presOf" srcId="{3B0B9D38-5647-4510-B18A-7C88A18A36D5}" destId="{7F396602-F20B-4D51-A876-820A435D812E}" srcOrd="0" destOrd="1" presId="urn:microsoft.com/office/officeart/2005/8/layout/vList5"/>
    <dgm:cxn modelId="{9E78BEFE-24EE-4C1A-B9AE-2D5DACCF8EC2}" type="presOf" srcId="{81E037F0-80BE-4760-9547-841D4438A79E}" destId="{10630380-5E4F-49CF-8242-3FE92CD6FC70}" srcOrd="0" destOrd="0" presId="urn:microsoft.com/office/officeart/2005/8/layout/vList5"/>
    <dgm:cxn modelId="{A565A9C9-8B41-448E-B3C2-416E122D760C}" type="presParOf" srcId="{10630380-5E4F-49CF-8242-3FE92CD6FC70}" destId="{F436B9A4-5EA8-47C7-AEAB-483780BDAE85}" srcOrd="0" destOrd="0" presId="urn:microsoft.com/office/officeart/2005/8/layout/vList5"/>
    <dgm:cxn modelId="{255E8757-BFF6-4B46-BE1C-B0968BF300AD}" type="presParOf" srcId="{F436B9A4-5EA8-47C7-AEAB-483780BDAE85}" destId="{26BD055C-5619-40D5-977B-6B38D33FBA59}" srcOrd="0" destOrd="0" presId="urn:microsoft.com/office/officeart/2005/8/layout/vList5"/>
    <dgm:cxn modelId="{B77ED749-694F-4958-803D-4967A84EFB11}" type="presParOf" srcId="{F436B9A4-5EA8-47C7-AEAB-483780BDAE85}" destId="{02416F88-ED31-4209-94B6-0056B5F6A520}" srcOrd="1" destOrd="0" presId="urn:microsoft.com/office/officeart/2005/8/layout/vList5"/>
    <dgm:cxn modelId="{0E26A55C-4BA3-4B65-9980-AD10E4D73D04}" type="presParOf" srcId="{10630380-5E4F-49CF-8242-3FE92CD6FC70}" destId="{BEB55923-1279-427B-B67A-20CEC222D717}" srcOrd="1" destOrd="0" presId="urn:microsoft.com/office/officeart/2005/8/layout/vList5"/>
    <dgm:cxn modelId="{656391B4-CB34-4B6A-AB99-C7CB9C8418CD}" type="presParOf" srcId="{10630380-5E4F-49CF-8242-3FE92CD6FC70}" destId="{D44C1355-AB9D-4094-B5DD-C1BD79045B57}" srcOrd="2" destOrd="0" presId="urn:microsoft.com/office/officeart/2005/8/layout/vList5"/>
    <dgm:cxn modelId="{BB2B8581-A52A-4D7D-A4D7-654EF2717DCF}" type="presParOf" srcId="{D44C1355-AB9D-4094-B5DD-C1BD79045B57}" destId="{59A8646D-1F37-4D5E-BBBC-082A387A13B1}" srcOrd="0" destOrd="0" presId="urn:microsoft.com/office/officeart/2005/8/layout/vList5"/>
    <dgm:cxn modelId="{6857E8F3-E330-4896-B9DB-ACF9E89FF856}" type="presParOf" srcId="{D44C1355-AB9D-4094-B5DD-C1BD79045B57}" destId="{7F396602-F20B-4D51-A876-820A435D812E}" srcOrd="1" destOrd="0" presId="urn:microsoft.com/office/officeart/2005/8/layout/vList5"/>
    <dgm:cxn modelId="{E847C920-B224-4D6C-A8E4-FE8A4407E8E2}" type="presParOf" srcId="{10630380-5E4F-49CF-8242-3FE92CD6FC70}" destId="{581CF4D7-3AA4-404C-8147-4DF9FED92E2A}" srcOrd="3" destOrd="0" presId="urn:microsoft.com/office/officeart/2005/8/layout/vList5"/>
    <dgm:cxn modelId="{E0594417-9CFC-409A-B844-40641E086B41}" type="presParOf" srcId="{10630380-5E4F-49CF-8242-3FE92CD6FC70}" destId="{E4AE9923-EBDA-47CC-835B-C6BBF25D9FB9}" srcOrd="4" destOrd="0" presId="urn:microsoft.com/office/officeart/2005/8/layout/vList5"/>
    <dgm:cxn modelId="{C4FB20FA-24AA-42D2-AC56-1DAF7AE94812}" type="presParOf" srcId="{E4AE9923-EBDA-47CC-835B-C6BBF25D9FB9}" destId="{963FAF5B-AC17-4FDA-B10D-F561DD4A341A}" srcOrd="0" destOrd="0" presId="urn:microsoft.com/office/officeart/2005/8/layout/vList5"/>
    <dgm:cxn modelId="{942AF6BB-1A02-4713-9E3D-0F1B2CE278BF}" type="presParOf" srcId="{E4AE9923-EBDA-47CC-835B-C6BBF25D9FB9}" destId="{3A4CDD39-954E-4430-A249-655C269B87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E037F0-80BE-4760-9547-841D4438A79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ED2B9CFB-1207-4022-B99E-591D69E7FFF7}">
      <dgm:prSet phldrT="[Text]" custT="1"/>
      <dgm:spPr/>
      <dgm:t>
        <a:bodyPr/>
        <a:lstStyle/>
        <a:p>
          <a:r>
            <a:rPr lang="en-MY" sz="2800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sz="28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endParaRPr lang="en-MY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47646E-204C-4AE0-BD3F-BEB7641A82F1}" type="par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CCCC67-DA80-475D-93AD-F9157A0C1F2F}" type="sib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92AE55-8EBA-4EB3-8F1A-945EBC519E7E}">
      <dgm:prSet phldrT="[Text]" custT="1"/>
      <dgm:spPr/>
      <dgm:t>
        <a:bodyPr/>
        <a:lstStyle/>
        <a:p>
          <a:r>
            <a:rPr lang="en-MY" sz="2800" dirty="0">
              <a:latin typeface="Calibri" panose="020F0502020204030204" pitchFamily="34" charset="0"/>
              <a:cs typeface="Calibri" panose="020F0502020204030204" pitchFamily="34" charset="0"/>
            </a:rPr>
            <a:t>5. Belanda</a:t>
          </a:r>
        </a:p>
      </dgm:t>
    </dgm:pt>
    <dgm:pt modelId="{3BC1771E-1C90-4A09-8D2B-925DBCDA30A2}" type="parTrans" cxnId="{FE6F56A6-1BD5-449A-988A-D7979E86F1E1}">
      <dgm:prSet/>
      <dgm:spPr/>
      <dgm:t>
        <a:bodyPr/>
        <a:lstStyle/>
        <a:p>
          <a:endParaRPr lang="en-MY"/>
        </a:p>
      </dgm:t>
    </dgm:pt>
    <dgm:pt modelId="{8755B6FD-6598-4D0C-94E3-9EE77D5503B2}" type="sibTrans" cxnId="{FE6F56A6-1BD5-449A-988A-D7979E86F1E1}">
      <dgm:prSet/>
      <dgm:spPr/>
      <dgm:t>
        <a:bodyPr/>
        <a:lstStyle/>
        <a:p>
          <a:endParaRPr lang="en-MY"/>
        </a:p>
      </dgm:t>
    </dgm:pt>
    <dgm:pt modelId="{6B8C306B-B628-4CE6-9DD3-B5F9D9C1249A}">
      <dgm:prSet phldrT="[Text]" custT="1"/>
      <dgm:spPr/>
      <dgm:t>
        <a:bodyPr/>
        <a:lstStyle/>
        <a:p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1511 – Melaka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ditawan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Jajah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Melaka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untuk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130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tahun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D44956-E0C3-4ED2-AC5D-EE71BDEE1980}" type="parTrans" cxnId="{4DE83A80-DCEA-4CCE-8FEE-461CC715E7DF}">
      <dgm:prSet/>
      <dgm:spPr/>
      <dgm:t>
        <a:bodyPr/>
        <a:lstStyle/>
        <a:p>
          <a:endParaRPr lang="en-MY"/>
        </a:p>
      </dgm:t>
    </dgm:pt>
    <dgm:pt modelId="{162E99C4-C1A2-4C8F-AE76-0BD55F6DAEC4}" type="sibTrans" cxnId="{4DE83A80-DCEA-4CCE-8FEE-461CC715E7DF}">
      <dgm:prSet/>
      <dgm:spPr/>
      <dgm:t>
        <a:bodyPr/>
        <a:lstStyle/>
        <a:p>
          <a:endParaRPr lang="en-MY"/>
        </a:p>
      </dgm:t>
    </dgm:pt>
    <dgm:pt modelId="{7FF14026-36E2-4BBD-8BD8-4501661E9C76}">
      <dgm:prSet phldrT="[Text]" custT="1"/>
      <dgm:spPr/>
      <dgm:t>
        <a:bodyPr/>
        <a:lstStyle/>
        <a:p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Mula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tiba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di Tanah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Melayu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pada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tahun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1559. Berjaya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rampas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Melaka pada 14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Januari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1641.</a:t>
          </a:r>
        </a:p>
      </dgm:t>
    </dgm:pt>
    <dgm:pt modelId="{A735C754-4EE1-4346-AE50-F46E7D66D8E9}" type="parTrans" cxnId="{A2689043-C412-4511-B51F-F11000A0BBBF}">
      <dgm:prSet/>
      <dgm:spPr/>
      <dgm:t>
        <a:bodyPr/>
        <a:lstStyle/>
        <a:p>
          <a:endParaRPr lang="en-MY"/>
        </a:p>
      </dgm:t>
    </dgm:pt>
    <dgm:pt modelId="{C38E7E97-40A0-41BC-9AB2-ECDDC9B600E4}" type="sibTrans" cxnId="{A2689043-C412-4511-B51F-F11000A0BBBF}">
      <dgm:prSet/>
      <dgm:spPr/>
      <dgm:t>
        <a:bodyPr/>
        <a:lstStyle/>
        <a:p>
          <a:endParaRPr lang="en-MY"/>
        </a:p>
      </dgm:t>
    </dgm:pt>
    <dgm:pt modelId="{74E77CF4-6680-4D1D-88F3-B1BBE3D496A3}">
      <dgm:prSet phldrT="[Text]" custT="1"/>
      <dgm:spPr/>
      <dgm:t>
        <a:bodyPr/>
        <a:lstStyle/>
        <a:p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Alfonso de Albuquerque Menyusun system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pentadbiran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di Melaka – system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pentadbiran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ketenteraan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075871-837B-454C-9837-D82497F821CE}" type="parTrans" cxnId="{ADFF8AAF-3B6C-41E8-B8BE-A7C17C6AFFA9}">
      <dgm:prSet/>
      <dgm:spPr/>
      <dgm:t>
        <a:bodyPr/>
        <a:lstStyle/>
        <a:p>
          <a:endParaRPr lang="en-MY"/>
        </a:p>
      </dgm:t>
    </dgm:pt>
    <dgm:pt modelId="{B3F53D13-CD51-4D3E-AD47-3F2C066ED349}" type="sibTrans" cxnId="{ADFF8AAF-3B6C-41E8-B8BE-A7C17C6AFFA9}">
      <dgm:prSet/>
      <dgm:spPr/>
      <dgm:t>
        <a:bodyPr/>
        <a:lstStyle/>
        <a:p>
          <a:endParaRPr lang="en-MY"/>
        </a:p>
      </dgm:t>
    </dgm:pt>
    <dgm:pt modelId="{49737FA3-BD26-4EED-ABDE-33DB3E0CDAD9}">
      <dgm:prSet phldrT="[Text]" custT="1"/>
      <dgm:spPr/>
      <dgm:t>
        <a:bodyPr/>
        <a:lstStyle/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Kesan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pendudukan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kelahiran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Serani, tulisan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rumi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beberapa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perkataan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daripada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Bahasa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jendela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almari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tuala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garpu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dan lain lain)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3C732D-0506-4B14-9040-18D377B6680C}" type="parTrans" cxnId="{2D7ED163-33FF-4BCF-8201-4029D1484FB5}">
      <dgm:prSet/>
      <dgm:spPr/>
      <dgm:t>
        <a:bodyPr/>
        <a:lstStyle/>
        <a:p>
          <a:endParaRPr lang="en-MY"/>
        </a:p>
      </dgm:t>
    </dgm:pt>
    <dgm:pt modelId="{C6AB9A9C-9654-4C87-977B-E98EEC969679}" type="sibTrans" cxnId="{2D7ED163-33FF-4BCF-8201-4029D1484FB5}">
      <dgm:prSet/>
      <dgm:spPr/>
      <dgm:t>
        <a:bodyPr/>
        <a:lstStyle/>
        <a:p>
          <a:endParaRPr lang="en-MY"/>
        </a:p>
      </dgm:t>
    </dgm:pt>
    <dgm:pt modelId="{7491B009-17B7-4AC4-A0FD-076F846DA5B8}">
      <dgm:prSet phldrT="[Text]" custT="1"/>
      <dgm:spPr/>
      <dgm:t>
        <a:bodyPr/>
        <a:lstStyle/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Pemerintahan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system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ketenteraan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system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kapitan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 (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suku-suku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kaum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bawah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ketua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kaum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yang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betindak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sebagai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institusi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polis).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DDA752-182E-4EED-915D-53C5270BC367}" type="parTrans" cxnId="{2AB9BBBA-307A-49AD-9AA8-34D9ADE3B84B}">
      <dgm:prSet/>
      <dgm:spPr/>
      <dgm:t>
        <a:bodyPr/>
        <a:lstStyle/>
        <a:p>
          <a:endParaRPr lang="en-MY"/>
        </a:p>
      </dgm:t>
    </dgm:pt>
    <dgm:pt modelId="{74DF22D6-E329-4F46-ACA1-9FAA76A5E7CF}" type="sibTrans" cxnId="{2AB9BBBA-307A-49AD-9AA8-34D9ADE3B84B}">
      <dgm:prSet/>
      <dgm:spPr/>
      <dgm:t>
        <a:bodyPr/>
        <a:lstStyle/>
        <a:p>
          <a:endParaRPr lang="en-MY"/>
        </a:p>
      </dgm:t>
    </dgm:pt>
    <dgm:pt modelId="{6B7A5FFA-FDD4-46E7-998B-F0478EE6E6B0}">
      <dgm:prSet phldrT="[Text]" custT="1"/>
      <dgm:spPr/>
      <dgm:t>
        <a:bodyPr/>
        <a:lstStyle/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Tujuan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ke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Tanah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Melayu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?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Rempah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ratus,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buah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pala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cengkih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Permintaan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harga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tinggi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. (gula?)</a:t>
          </a:r>
          <a:endParaRPr lang="en-MY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56539B-E5D4-46E4-B042-3ECD770FC638}" type="parTrans" cxnId="{74B6C9C3-1DDE-4332-BE6E-763A77B32DFC}">
      <dgm:prSet/>
      <dgm:spPr/>
      <dgm:t>
        <a:bodyPr/>
        <a:lstStyle/>
        <a:p>
          <a:endParaRPr lang="en-MY"/>
        </a:p>
      </dgm:t>
    </dgm:pt>
    <dgm:pt modelId="{856B7355-976A-4CCA-97AB-F9BF8A90B1C5}" type="sibTrans" cxnId="{74B6C9C3-1DDE-4332-BE6E-763A77B32DFC}">
      <dgm:prSet/>
      <dgm:spPr/>
      <dgm:t>
        <a:bodyPr/>
        <a:lstStyle/>
        <a:p>
          <a:endParaRPr lang="en-MY"/>
        </a:p>
      </dgm:t>
    </dgm:pt>
    <dgm:pt modelId="{10630380-5E4F-49CF-8242-3FE92CD6FC70}" type="pres">
      <dgm:prSet presAssocID="{81E037F0-80BE-4760-9547-841D4438A79E}" presName="Name0" presStyleCnt="0">
        <dgm:presLayoutVars>
          <dgm:dir/>
          <dgm:animLvl val="lvl"/>
          <dgm:resizeHandles val="exact"/>
        </dgm:presLayoutVars>
      </dgm:prSet>
      <dgm:spPr/>
    </dgm:pt>
    <dgm:pt modelId="{F436B9A4-5EA8-47C7-AEAB-483780BDAE85}" type="pres">
      <dgm:prSet presAssocID="{ED2B9CFB-1207-4022-B99E-591D69E7FFF7}" presName="linNode" presStyleCnt="0"/>
      <dgm:spPr/>
    </dgm:pt>
    <dgm:pt modelId="{26BD055C-5619-40D5-977B-6B38D33FBA59}" type="pres">
      <dgm:prSet presAssocID="{ED2B9CFB-1207-4022-B99E-591D69E7FFF7}" presName="parentText" presStyleLbl="node1" presStyleIdx="0" presStyleCnt="2" custScaleX="58613">
        <dgm:presLayoutVars>
          <dgm:chMax val="1"/>
          <dgm:bulletEnabled val="1"/>
        </dgm:presLayoutVars>
      </dgm:prSet>
      <dgm:spPr/>
    </dgm:pt>
    <dgm:pt modelId="{02416F88-ED31-4209-94B6-0056B5F6A520}" type="pres">
      <dgm:prSet presAssocID="{ED2B9CFB-1207-4022-B99E-591D69E7FFF7}" presName="descendantText" presStyleLbl="alignAccFollowNode1" presStyleIdx="0" presStyleCnt="2" custScaleX="113226">
        <dgm:presLayoutVars>
          <dgm:bulletEnabled val="1"/>
        </dgm:presLayoutVars>
      </dgm:prSet>
      <dgm:spPr/>
    </dgm:pt>
    <dgm:pt modelId="{BEB55923-1279-427B-B67A-20CEC222D717}" type="pres">
      <dgm:prSet presAssocID="{5CCCCC67-DA80-475D-93AD-F9157A0C1F2F}" presName="sp" presStyleCnt="0"/>
      <dgm:spPr/>
    </dgm:pt>
    <dgm:pt modelId="{D44C1355-AB9D-4094-B5DD-C1BD79045B57}" type="pres">
      <dgm:prSet presAssocID="{8E92AE55-8EBA-4EB3-8F1A-945EBC519E7E}" presName="linNode" presStyleCnt="0"/>
      <dgm:spPr/>
    </dgm:pt>
    <dgm:pt modelId="{59A8646D-1F37-4D5E-BBBC-082A387A13B1}" type="pres">
      <dgm:prSet presAssocID="{8E92AE55-8EBA-4EB3-8F1A-945EBC519E7E}" presName="parentText" presStyleLbl="node1" presStyleIdx="1" presStyleCnt="2" custScaleX="58613">
        <dgm:presLayoutVars>
          <dgm:chMax val="1"/>
          <dgm:bulletEnabled val="1"/>
        </dgm:presLayoutVars>
      </dgm:prSet>
      <dgm:spPr/>
    </dgm:pt>
    <dgm:pt modelId="{7F396602-F20B-4D51-A876-820A435D812E}" type="pres">
      <dgm:prSet presAssocID="{8E92AE55-8EBA-4EB3-8F1A-945EBC519E7E}" presName="descendantText" presStyleLbl="alignAccFollowNode1" presStyleIdx="1" presStyleCnt="2" custScaleX="113226">
        <dgm:presLayoutVars>
          <dgm:bulletEnabled val="1"/>
        </dgm:presLayoutVars>
      </dgm:prSet>
      <dgm:spPr/>
    </dgm:pt>
  </dgm:ptLst>
  <dgm:cxnLst>
    <dgm:cxn modelId="{CE20F715-4F59-4CD4-9EC0-684C62FE7A97}" type="presOf" srcId="{49737FA3-BD26-4EED-ABDE-33DB3E0CDAD9}" destId="{02416F88-ED31-4209-94B6-0056B5F6A520}" srcOrd="0" destOrd="2" presId="urn:microsoft.com/office/officeart/2005/8/layout/vList5"/>
    <dgm:cxn modelId="{E1238432-0823-4B7F-933B-2A3A3CF3E02F}" type="presOf" srcId="{74E77CF4-6680-4D1D-88F3-B1BBE3D496A3}" destId="{02416F88-ED31-4209-94B6-0056B5F6A520}" srcOrd="0" destOrd="1" presId="urn:microsoft.com/office/officeart/2005/8/layout/vList5"/>
    <dgm:cxn modelId="{A2689043-C412-4511-B51F-F11000A0BBBF}" srcId="{8E92AE55-8EBA-4EB3-8F1A-945EBC519E7E}" destId="{7FF14026-36E2-4BBD-8BD8-4501661E9C76}" srcOrd="0" destOrd="0" parTransId="{A735C754-4EE1-4346-AE50-F46E7D66D8E9}" sibTransId="{C38E7E97-40A0-41BC-9AB2-ECDDC9B600E4}"/>
    <dgm:cxn modelId="{2D7ED163-33FF-4BCF-8201-4029D1484FB5}" srcId="{ED2B9CFB-1207-4022-B99E-591D69E7FFF7}" destId="{49737FA3-BD26-4EED-ABDE-33DB3E0CDAD9}" srcOrd="2" destOrd="0" parTransId="{103C732D-0506-4B14-9040-18D377B6680C}" sibTransId="{C6AB9A9C-9654-4C87-977B-E98EEC969679}"/>
    <dgm:cxn modelId="{07BF5D64-D63B-4D18-AF86-7538ED0006DB}" type="presOf" srcId="{6B7A5FFA-FDD4-46E7-998B-F0478EE6E6B0}" destId="{7F396602-F20B-4D51-A876-820A435D812E}" srcOrd="0" destOrd="2" presId="urn:microsoft.com/office/officeart/2005/8/layout/vList5"/>
    <dgm:cxn modelId="{30EA204A-80A7-48E3-BB95-C4956693AA35}" type="presOf" srcId="{ED2B9CFB-1207-4022-B99E-591D69E7FFF7}" destId="{26BD055C-5619-40D5-977B-6B38D33FBA59}" srcOrd="0" destOrd="0" presId="urn:microsoft.com/office/officeart/2005/8/layout/vList5"/>
    <dgm:cxn modelId="{4DE83A80-DCEA-4CCE-8FEE-461CC715E7DF}" srcId="{ED2B9CFB-1207-4022-B99E-591D69E7FFF7}" destId="{6B8C306B-B628-4CE6-9DD3-B5F9D9C1249A}" srcOrd="0" destOrd="0" parTransId="{0BD44956-E0C3-4ED2-AC5D-EE71BDEE1980}" sibTransId="{162E99C4-C1A2-4C8F-AE76-0BD55F6DAEC4}"/>
    <dgm:cxn modelId="{7EAAA898-8565-46FD-B374-FE4B6CA24158}" type="presOf" srcId="{6B8C306B-B628-4CE6-9DD3-B5F9D9C1249A}" destId="{02416F88-ED31-4209-94B6-0056B5F6A520}" srcOrd="0" destOrd="0" presId="urn:microsoft.com/office/officeart/2005/8/layout/vList5"/>
    <dgm:cxn modelId="{A995669F-6420-4017-8C99-279C55892D6C}" srcId="{81E037F0-80BE-4760-9547-841D4438A79E}" destId="{ED2B9CFB-1207-4022-B99E-591D69E7FFF7}" srcOrd="0" destOrd="0" parTransId="{8147646E-204C-4AE0-BD3F-BEB7641A82F1}" sibTransId="{5CCCCC67-DA80-475D-93AD-F9157A0C1F2F}"/>
    <dgm:cxn modelId="{FE6F56A6-1BD5-449A-988A-D7979E86F1E1}" srcId="{81E037F0-80BE-4760-9547-841D4438A79E}" destId="{8E92AE55-8EBA-4EB3-8F1A-945EBC519E7E}" srcOrd="1" destOrd="0" parTransId="{3BC1771E-1C90-4A09-8D2B-925DBCDA30A2}" sibTransId="{8755B6FD-6598-4D0C-94E3-9EE77D5503B2}"/>
    <dgm:cxn modelId="{272782A8-A7FE-4C86-AE92-F27B7260767D}" type="presOf" srcId="{8E92AE55-8EBA-4EB3-8F1A-945EBC519E7E}" destId="{59A8646D-1F37-4D5E-BBBC-082A387A13B1}" srcOrd="0" destOrd="0" presId="urn:microsoft.com/office/officeart/2005/8/layout/vList5"/>
    <dgm:cxn modelId="{9637AFAC-E57C-4190-9870-9351A8B4C299}" type="presOf" srcId="{7FF14026-36E2-4BBD-8BD8-4501661E9C76}" destId="{7F396602-F20B-4D51-A876-820A435D812E}" srcOrd="0" destOrd="0" presId="urn:microsoft.com/office/officeart/2005/8/layout/vList5"/>
    <dgm:cxn modelId="{ADFF8AAF-3B6C-41E8-B8BE-A7C17C6AFFA9}" srcId="{ED2B9CFB-1207-4022-B99E-591D69E7FFF7}" destId="{74E77CF4-6680-4D1D-88F3-B1BBE3D496A3}" srcOrd="1" destOrd="0" parTransId="{10075871-837B-454C-9837-D82497F821CE}" sibTransId="{B3F53D13-CD51-4D3E-AD47-3F2C066ED349}"/>
    <dgm:cxn modelId="{2AB9BBBA-307A-49AD-9AA8-34D9ADE3B84B}" srcId="{8E92AE55-8EBA-4EB3-8F1A-945EBC519E7E}" destId="{7491B009-17B7-4AC4-A0FD-076F846DA5B8}" srcOrd="1" destOrd="0" parTransId="{FDDDA752-182E-4EED-915D-53C5270BC367}" sibTransId="{74DF22D6-E329-4F46-ACA1-9FAA76A5E7CF}"/>
    <dgm:cxn modelId="{74B6C9C3-1DDE-4332-BE6E-763A77B32DFC}" srcId="{8E92AE55-8EBA-4EB3-8F1A-945EBC519E7E}" destId="{6B7A5FFA-FDD4-46E7-998B-F0478EE6E6B0}" srcOrd="2" destOrd="0" parTransId="{5156539B-E5D4-46E4-B042-3ECD770FC638}" sibTransId="{856B7355-976A-4CCA-97AB-F9BF8A90B1C5}"/>
    <dgm:cxn modelId="{2A7305DD-5AB4-4E50-BB4C-247F51FED7BE}" type="presOf" srcId="{7491B009-17B7-4AC4-A0FD-076F846DA5B8}" destId="{7F396602-F20B-4D51-A876-820A435D812E}" srcOrd="0" destOrd="1" presId="urn:microsoft.com/office/officeart/2005/8/layout/vList5"/>
    <dgm:cxn modelId="{9E78BEFE-24EE-4C1A-B9AE-2D5DACCF8EC2}" type="presOf" srcId="{81E037F0-80BE-4760-9547-841D4438A79E}" destId="{10630380-5E4F-49CF-8242-3FE92CD6FC70}" srcOrd="0" destOrd="0" presId="urn:microsoft.com/office/officeart/2005/8/layout/vList5"/>
    <dgm:cxn modelId="{A565A9C9-8B41-448E-B3C2-416E122D760C}" type="presParOf" srcId="{10630380-5E4F-49CF-8242-3FE92CD6FC70}" destId="{F436B9A4-5EA8-47C7-AEAB-483780BDAE85}" srcOrd="0" destOrd="0" presId="urn:microsoft.com/office/officeart/2005/8/layout/vList5"/>
    <dgm:cxn modelId="{255E8757-BFF6-4B46-BE1C-B0968BF300AD}" type="presParOf" srcId="{F436B9A4-5EA8-47C7-AEAB-483780BDAE85}" destId="{26BD055C-5619-40D5-977B-6B38D33FBA59}" srcOrd="0" destOrd="0" presId="urn:microsoft.com/office/officeart/2005/8/layout/vList5"/>
    <dgm:cxn modelId="{B77ED749-694F-4958-803D-4967A84EFB11}" type="presParOf" srcId="{F436B9A4-5EA8-47C7-AEAB-483780BDAE85}" destId="{02416F88-ED31-4209-94B6-0056B5F6A520}" srcOrd="1" destOrd="0" presId="urn:microsoft.com/office/officeart/2005/8/layout/vList5"/>
    <dgm:cxn modelId="{0E26A55C-4BA3-4B65-9980-AD10E4D73D04}" type="presParOf" srcId="{10630380-5E4F-49CF-8242-3FE92CD6FC70}" destId="{BEB55923-1279-427B-B67A-20CEC222D717}" srcOrd="1" destOrd="0" presId="urn:microsoft.com/office/officeart/2005/8/layout/vList5"/>
    <dgm:cxn modelId="{656391B4-CB34-4B6A-AB99-C7CB9C8418CD}" type="presParOf" srcId="{10630380-5E4F-49CF-8242-3FE92CD6FC70}" destId="{D44C1355-AB9D-4094-B5DD-C1BD79045B57}" srcOrd="2" destOrd="0" presId="urn:microsoft.com/office/officeart/2005/8/layout/vList5"/>
    <dgm:cxn modelId="{BB2B8581-A52A-4D7D-A4D7-654EF2717DCF}" type="presParOf" srcId="{D44C1355-AB9D-4094-B5DD-C1BD79045B57}" destId="{59A8646D-1F37-4D5E-BBBC-082A387A13B1}" srcOrd="0" destOrd="0" presId="urn:microsoft.com/office/officeart/2005/8/layout/vList5"/>
    <dgm:cxn modelId="{6857E8F3-E330-4896-B9DB-ACF9E89FF856}" type="presParOf" srcId="{D44C1355-AB9D-4094-B5DD-C1BD79045B57}" destId="{7F396602-F20B-4D51-A876-820A435D81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E037F0-80BE-4760-9547-841D4438A79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ED2B9CFB-1207-4022-B99E-591D69E7FFF7}">
      <dgm:prSet phldrT="[Text]" custT="1"/>
      <dgm:spPr/>
      <dgm:t>
        <a:bodyPr/>
        <a:lstStyle/>
        <a:p>
          <a:r>
            <a:rPr lang="en-MY" sz="3200" dirty="0" err="1">
              <a:latin typeface="Calibri" panose="020F0502020204030204" pitchFamily="34" charset="0"/>
              <a:cs typeface="Calibri" panose="020F0502020204030204" pitchFamily="34" charset="0"/>
            </a:rPr>
            <a:t>Kesan-kesan</a:t>
          </a:r>
          <a:r>
            <a:rPr lang="en-MY" sz="3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3200" dirty="0" err="1">
              <a:latin typeface="Calibri" panose="020F0502020204030204" pitchFamily="34" charset="0"/>
              <a:cs typeface="Calibri" panose="020F0502020204030204" pitchFamily="34" charset="0"/>
            </a:rPr>
            <a:t>penjajahan</a:t>
          </a:r>
          <a:r>
            <a:rPr lang="en-MY" sz="3200" dirty="0">
              <a:latin typeface="Calibri" panose="020F0502020204030204" pitchFamily="34" charset="0"/>
              <a:cs typeface="Calibri" panose="020F0502020204030204" pitchFamily="34" charset="0"/>
            </a:rPr>
            <a:t> British </a:t>
          </a:r>
        </a:p>
      </dgm:t>
    </dgm:pt>
    <dgm:pt modelId="{8147646E-204C-4AE0-BD3F-BEB7641A82F1}" type="par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CCCC67-DA80-475D-93AD-F9157A0C1F2F}" type="sibTrans" cxnId="{A995669F-6420-4017-8C99-279C55892D6C}">
      <dgm:prSet/>
      <dgm:spPr/>
      <dgm:t>
        <a:bodyPr/>
        <a:lstStyle/>
        <a:p>
          <a:endParaRPr lang="en-MY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CB7129-3F49-4E8B-B7EC-ABDDF7ED725F}">
      <dgm:prSet phldrT="[Text]" custT="1"/>
      <dgm:spPr/>
      <dgm:t>
        <a:bodyPr/>
        <a:lstStyle/>
        <a:p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Politik</a:t>
          </a:r>
          <a:endParaRPr lang="en-MY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873438-D90F-4691-841B-0CCE50775500}" type="parTrans" cxnId="{5A2731F2-747D-4743-A465-EB8222F4DD68}">
      <dgm:prSet/>
      <dgm:spPr/>
      <dgm:t>
        <a:bodyPr/>
        <a:lstStyle/>
        <a:p>
          <a:endParaRPr lang="en-MY"/>
        </a:p>
      </dgm:t>
    </dgm:pt>
    <dgm:pt modelId="{7000771C-35E5-437B-806C-63C695DBCDD4}" type="sibTrans" cxnId="{5A2731F2-747D-4743-A465-EB8222F4DD68}">
      <dgm:prSet/>
      <dgm:spPr/>
      <dgm:t>
        <a:bodyPr/>
        <a:lstStyle/>
        <a:p>
          <a:endParaRPr lang="en-MY"/>
        </a:p>
      </dgm:t>
    </dgm:pt>
    <dgm:pt modelId="{4153A731-2A68-46D3-87D7-AFC6EA47AE09}">
      <dgm:prSet phldrT="[Text]" custT="1"/>
      <dgm:spPr/>
      <dgm:t>
        <a:bodyPr/>
        <a:lstStyle/>
        <a:p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Undang-undang</a:t>
          </a:r>
          <a:endParaRPr lang="en-MY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AF3610-9A9C-464B-B072-EBE9945AD568}" type="parTrans" cxnId="{65C87A9D-7D40-4FB4-957B-24B2DABC9A2D}">
      <dgm:prSet/>
      <dgm:spPr/>
      <dgm:t>
        <a:bodyPr/>
        <a:lstStyle/>
        <a:p>
          <a:endParaRPr lang="en-MY"/>
        </a:p>
      </dgm:t>
    </dgm:pt>
    <dgm:pt modelId="{C08D069D-3E21-436D-BABD-16BD0608FD5E}" type="sibTrans" cxnId="{65C87A9D-7D40-4FB4-957B-24B2DABC9A2D}">
      <dgm:prSet/>
      <dgm:spPr/>
      <dgm:t>
        <a:bodyPr/>
        <a:lstStyle/>
        <a:p>
          <a:endParaRPr lang="en-MY"/>
        </a:p>
      </dgm:t>
    </dgm:pt>
    <dgm:pt modelId="{65CBB544-A108-48D8-BD19-5D79820040A6}">
      <dgm:prSet phldrT="[Text]" custT="1"/>
      <dgm:spPr/>
      <dgm:t>
        <a:bodyPr/>
        <a:lstStyle/>
        <a:p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endParaRPr lang="en-MY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335D95-D758-47EE-98E9-192957F323BB}" type="parTrans" cxnId="{B6EE0E67-6189-4203-AE99-D89CA3EE58A8}">
      <dgm:prSet/>
      <dgm:spPr/>
      <dgm:t>
        <a:bodyPr/>
        <a:lstStyle/>
        <a:p>
          <a:endParaRPr lang="en-MY"/>
        </a:p>
      </dgm:t>
    </dgm:pt>
    <dgm:pt modelId="{70AACFF5-321E-4EE8-AC82-B252D689EFAA}" type="sibTrans" cxnId="{B6EE0E67-6189-4203-AE99-D89CA3EE58A8}">
      <dgm:prSet/>
      <dgm:spPr/>
      <dgm:t>
        <a:bodyPr/>
        <a:lstStyle/>
        <a:p>
          <a:endParaRPr lang="en-MY"/>
        </a:p>
      </dgm:t>
    </dgm:pt>
    <dgm:pt modelId="{CA64E802-E6CC-4121-A239-C9D0F1FF3FE2}">
      <dgm:prSet phldrT="[Text]" custT="1"/>
      <dgm:spPr/>
      <dgm:t>
        <a:bodyPr/>
        <a:lstStyle/>
        <a:p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Pendidikan</a:t>
          </a:r>
        </a:p>
      </dgm:t>
    </dgm:pt>
    <dgm:pt modelId="{6A414C3A-3214-4B0F-B7D6-E4877788F931}" type="parTrans" cxnId="{5765525D-E128-4FAC-869C-112E0921D5BC}">
      <dgm:prSet/>
      <dgm:spPr/>
      <dgm:t>
        <a:bodyPr/>
        <a:lstStyle/>
        <a:p>
          <a:endParaRPr lang="en-MY"/>
        </a:p>
      </dgm:t>
    </dgm:pt>
    <dgm:pt modelId="{7DC189A3-D579-4C19-BB1B-EAF6A154D0D8}" type="sibTrans" cxnId="{5765525D-E128-4FAC-869C-112E0921D5BC}">
      <dgm:prSet/>
      <dgm:spPr/>
      <dgm:t>
        <a:bodyPr/>
        <a:lstStyle/>
        <a:p>
          <a:endParaRPr lang="en-MY"/>
        </a:p>
      </dgm:t>
    </dgm:pt>
    <dgm:pt modelId="{FAF7D367-0C4E-481D-8316-76FA26CE6072}">
      <dgm:prSet phldrT="[Text]" custT="1"/>
      <dgm:spPr/>
      <dgm:t>
        <a:bodyPr/>
        <a:lstStyle/>
        <a:p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</a:p>
      </dgm:t>
    </dgm:pt>
    <dgm:pt modelId="{00D2C649-091A-4F9C-B6C4-D6CEDA4A13FD}" type="parTrans" cxnId="{55553AEA-3D58-4784-AC10-745128E0EA68}">
      <dgm:prSet/>
      <dgm:spPr/>
      <dgm:t>
        <a:bodyPr/>
        <a:lstStyle/>
        <a:p>
          <a:endParaRPr lang="en-MY"/>
        </a:p>
      </dgm:t>
    </dgm:pt>
    <dgm:pt modelId="{67C51B3C-8C36-4FFC-8FCC-FCD1D27134F7}" type="sibTrans" cxnId="{55553AEA-3D58-4784-AC10-745128E0EA68}">
      <dgm:prSet/>
      <dgm:spPr/>
      <dgm:t>
        <a:bodyPr/>
        <a:lstStyle/>
        <a:p>
          <a:endParaRPr lang="en-MY"/>
        </a:p>
      </dgm:t>
    </dgm:pt>
    <dgm:pt modelId="{95E15390-F2C0-49AD-80AC-B721A1FA12F5}" type="pres">
      <dgm:prSet presAssocID="{81E037F0-80BE-4760-9547-841D4438A79E}" presName="theList" presStyleCnt="0">
        <dgm:presLayoutVars>
          <dgm:dir/>
          <dgm:animLvl val="lvl"/>
          <dgm:resizeHandles val="exact"/>
        </dgm:presLayoutVars>
      </dgm:prSet>
      <dgm:spPr/>
    </dgm:pt>
    <dgm:pt modelId="{EF9B1D52-97D0-411F-9113-8ABDA18A66F2}" type="pres">
      <dgm:prSet presAssocID="{ED2B9CFB-1207-4022-B99E-591D69E7FFF7}" presName="compNode" presStyleCnt="0"/>
      <dgm:spPr/>
    </dgm:pt>
    <dgm:pt modelId="{FCC200D2-7923-4947-B5EC-9AA21AF635C5}" type="pres">
      <dgm:prSet presAssocID="{ED2B9CFB-1207-4022-B99E-591D69E7FFF7}" presName="aNode" presStyleLbl="bgShp" presStyleIdx="0" presStyleCnt="1" custScaleX="83431"/>
      <dgm:spPr/>
    </dgm:pt>
    <dgm:pt modelId="{62383F22-1758-4868-9B76-2BCF78FF0A77}" type="pres">
      <dgm:prSet presAssocID="{ED2B9CFB-1207-4022-B99E-591D69E7FFF7}" presName="textNode" presStyleLbl="bgShp" presStyleIdx="0" presStyleCnt="1"/>
      <dgm:spPr/>
    </dgm:pt>
    <dgm:pt modelId="{A2228A87-D822-4839-A6E6-8FCD80A94D2A}" type="pres">
      <dgm:prSet presAssocID="{ED2B9CFB-1207-4022-B99E-591D69E7FFF7}" presName="compChildNode" presStyleCnt="0"/>
      <dgm:spPr/>
    </dgm:pt>
    <dgm:pt modelId="{A185EE4D-F70A-4D0B-86A8-F9EC1A429471}" type="pres">
      <dgm:prSet presAssocID="{ED2B9CFB-1207-4022-B99E-591D69E7FFF7}" presName="theInnerList" presStyleCnt="0"/>
      <dgm:spPr/>
    </dgm:pt>
    <dgm:pt modelId="{3E831122-B4E7-4EF8-8331-52C8DB14525A}" type="pres">
      <dgm:prSet presAssocID="{68CB7129-3F49-4E8B-B7EC-ABDDF7ED725F}" presName="childNode" presStyleLbl="node1" presStyleIdx="0" presStyleCnt="5">
        <dgm:presLayoutVars>
          <dgm:bulletEnabled val="1"/>
        </dgm:presLayoutVars>
      </dgm:prSet>
      <dgm:spPr/>
    </dgm:pt>
    <dgm:pt modelId="{AD015EF2-DF3E-42CE-A9B8-F00B59DB2EAB}" type="pres">
      <dgm:prSet presAssocID="{68CB7129-3F49-4E8B-B7EC-ABDDF7ED725F}" presName="aSpace2" presStyleCnt="0"/>
      <dgm:spPr/>
    </dgm:pt>
    <dgm:pt modelId="{A1F6F1D8-1055-45FF-A0AC-AEEDB1D832A7}" type="pres">
      <dgm:prSet presAssocID="{4153A731-2A68-46D3-87D7-AFC6EA47AE09}" presName="childNode" presStyleLbl="node1" presStyleIdx="1" presStyleCnt="5">
        <dgm:presLayoutVars>
          <dgm:bulletEnabled val="1"/>
        </dgm:presLayoutVars>
      </dgm:prSet>
      <dgm:spPr/>
    </dgm:pt>
    <dgm:pt modelId="{9F427B54-F072-4B2D-9B8D-2A615BD12B97}" type="pres">
      <dgm:prSet presAssocID="{4153A731-2A68-46D3-87D7-AFC6EA47AE09}" presName="aSpace2" presStyleCnt="0"/>
      <dgm:spPr/>
    </dgm:pt>
    <dgm:pt modelId="{85A4DC03-A6BE-4E35-9D71-5DDC1332BFE6}" type="pres">
      <dgm:prSet presAssocID="{65CBB544-A108-48D8-BD19-5D79820040A6}" presName="childNode" presStyleLbl="node1" presStyleIdx="2" presStyleCnt="5">
        <dgm:presLayoutVars>
          <dgm:bulletEnabled val="1"/>
        </dgm:presLayoutVars>
      </dgm:prSet>
      <dgm:spPr/>
    </dgm:pt>
    <dgm:pt modelId="{BBCBA7CF-EC98-41B9-B42C-DC7FFE09D72B}" type="pres">
      <dgm:prSet presAssocID="{65CBB544-A108-48D8-BD19-5D79820040A6}" presName="aSpace2" presStyleCnt="0"/>
      <dgm:spPr/>
    </dgm:pt>
    <dgm:pt modelId="{4C541F2A-7379-4CA4-A139-45F04B399787}" type="pres">
      <dgm:prSet presAssocID="{CA64E802-E6CC-4121-A239-C9D0F1FF3FE2}" presName="childNode" presStyleLbl="node1" presStyleIdx="3" presStyleCnt="5">
        <dgm:presLayoutVars>
          <dgm:bulletEnabled val="1"/>
        </dgm:presLayoutVars>
      </dgm:prSet>
      <dgm:spPr/>
    </dgm:pt>
    <dgm:pt modelId="{261DC637-93A8-4D64-91E4-8A4D54E944B7}" type="pres">
      <dgm:prSet presAssocID="{CA64E802-E6CC-4121-A239-C9D0F1FF3FE2}" presName="aSpace2" presStyleCnt="0"/>
      <dgm:spPr/>
    </dgm:pt>
    <dgm:pt modelId="{5A690C93-9EFC-494C-B5C6-9F43F1981C2E}" type="pres">
      <dgm:prSet presAssocID="{FAF7D367-0C4E-481D-8316-76FA26CE607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40B34F16-8E9D-4550-A227-3F0C2C81244C}" type="presOf" srcId="{68CB7129-3F49-4E8B-B7EC-ABDDF7ED725F}" destId="{3E831122-B4E7-4EF8-8331-52C8DB14525A}" srcOrd="0" destOrd="0" presId="urn:microsoft.com/office/officeart/2005/8/layout/lProcess2"/>
    <dgm:cxn modelId="{B5FE8C1E-077A-4905-8E41-96C5EDD8BAB7}" type="presOf" srcId="{4153A731-2A68-46D3-87D7-AFC6EA47AE09}" destId="{A1F6F1D8-1055-45FF-A0AC-AEEDB1D832A7}" srcOrd="0" destOrd="0" presId="urn:microsoft.com/office/officeart/2005/8/layout/lProcess2"/>
    <dgm:cxn modelId="{A61B3930-3E56-41D7-9CD7-CEA0F6CA96FE}" type="presOf" srcId="{65CBB544-A108-48D8-BD19-5D79820040A6}" destId="{85A4DC03-A6BE-4E35-9D71-5DDC1332BFE6}" srcOrd="0" destOrd="0" presId="urn:microsoft.com/office/officeart/2005/8/layout/lProcess2"/>
    <dgm:cxn modelId="{65A5C434-99DB-476D-8B38-926F53997A82}" type="presOf" srcId="{ED2B9CFB-1207-4022-B99E-591D69E7FFF7}" destId="{62383F22-1758-4868-9B76-2BCF78FF0A77}" srcOrd="1" destOrd="0" presId="urn:microsoft.com/office/officeart/2005/8/layout/lProcess2"/>
    <dgm:cxn modelId="{5765525D-E128-4FAC-869C-112E0921D5BC}" srcId="{ED2B9CFB-1207-4022-B99E-591D69E7FFF7}" destId="{CA64E802-E6CC-4121-A239-C9D0F1FF3FE2}" srcOrd="3" destOrd="0" parTransId="{6A414C3A-3214-4B0F-B7D6-E4877788F931}" sibTransId="{7DC189A3-D579-4C19-BB1B-EAF6A154D0D8}"/>
    <dgm:cxn modelId="{B6EE0E67-6189-4203-AE99-D89CA3EE58A8}" srcId="{ED2B9CFB-1207-4022-B99E-591D69E7FFF7}" destId="{65CBB544-A108-48D8-BD19-5D79820040A6}" srcOrd="2" destOrd="0" parTransId="{93335D95-D758-47EE-98E9-192957F323BB}" sibTransId="{70AACFF5-321E-4EE8-AC82-B252D689EFAA}"/>
    <dgm:cxn modelId="{45A14B56-8D5E-49F5-8DD1-D79963CD94DF}" type="presOf" srcId="{FAF7D367-0C4E-481D-8316-76FA26CE6072}" destId="{5A690C93-9EFC-494C-B5C6-9F43F1981C2E}" srcOrd="0" destOrd="0" presId="urn:microsoft.com/office/officeart/2005/8/layout/lProcess2"/>
    <dgm:cxn modelId="{65C87A9D-7D40-4FB4-957B-24B2DABC9A2D}" srcId="{ED2B9CFB-1207-4022-B99E-591D69E7FFF7}" destId="{4153A731-2A68-46D3-87D7-AFC6EA47AE09}" srcOrd="1" destOrd="0" parTransId="{82AF3610-9A9C-464B-B072-EBE9945AD568}" sibTransId="{C08D069D-3E21-436D-BABD-16BD0608FD5E}"/>
    <dgm:cxn modelId="{A995669F-6420-4017-8C99-279C55892D6C}" srcId="{81E037F0-80BE-4760-9547-841D4438A79E}" destId="{ED2B9CFB-1207-4022-B99E-591D69E7FFF7}" srcOrd="0" destOrd="0" parTransId="{8147646E-204C-4AE0-BD3F-BEB7641A82F1}" sibTransId="{5CCCCC67-DA80-475D-93AD-F9157A0C1F2F}"/>
    <dgm:cxn modelId="{0CC802A7-B525-4E09-A7B5-12D1EA9FC58E}" type="presOf" srcId="{CA64E802-E6CC-4121-A239-C9D0F1FF3FE2}" destId="{4C541F2A-7379-4CA4-A139-45F04B399787}" srcOrd="0" destOrd="0" presId="urn:microsoft.com/office/officeart/2005/8/layout/lProcess2"/>
    <dgm:cxn modelId="{602DFCC4-1125-4B45-A73C-0EE69C14C166}" type="presOf" srcId="{81E037F0-80BE-4760-9547-841D4438A79E}" destId="{95E15390-F2C0-49AD-80AC-B721A1FA12F5}" srcOrd="0" destOrd="0" presId="urn:microsoft.com/office/officeart/2005/8/layout/lProcess2"/>
    <dgm:cxn modelId="{888A20EA-EA9B-4EFC-8A31-DDF7EFAB892D}" type="presOf" srcId="{ED2B9CFB-1207-4022-B99E-591D69E7FFF7}" destId="{FCC200D2-7923-4947-B5EC-9AA21AF635C5}" srcOrd="0" destOrd="0" presId="urn:microsoft.com/office/officeart/2005/8/layout/lProcess2"/>
    <dgm:cxn modelId="{55553AEA-3D58-4784-AC10-745128E0EA68}" srcId="{ED2B9CFB-1207-4022-B99E-591D69E7FFF7}" destId="{FAF7D367-0C4E-481D-8316-76FA26CE6072}" srcOrd="4" destOrd="0" parTransId="{00D2C649-091A-4F9C-B6C4-D6CEDA4A13FD}" sibTransId="{67C51B3C-8C36-4FFC-8FCC-FCD1D27134F7}"/>
    <dgm:cxn modelId="{5A2731F2-747D-4743-A465-EB8222F4DD68}" srcId="{ED2B9CFB-1207-4022-B99E-591D69E7FFF7}" destId="{68CB7129-3F49-4E8B-B7EC-ABDDF7ED725F}" srcOrd="0" destOrd="0" parTransId="{DD873438-D90F-4691-841B-0CCE50775500}" sibTransId="{7000771C-35E5-437B-806C-63C695DBCDD4}"/>
    <dgm:cxn modelId="{A2CF9D57-5060-48AE-BCB3-1BD44CEB76FE}" type="presParOf" srcId="{95E15390-F2C0-49AD-80AC-B721A1FA12F5}" destId="{EF9B1D52-97D0-411F-9113-8ABDA18A66F2}" srcOrd="0" destOrd="0" presId="urn:microsoft.com/office/officeart/2005/8/layout/lProcess2"/>
    <dgm:cxn modelId="{4905154A-54AE-4F0E-81C4-0AD255D0FBFD}" type="presParOf" srcId="{EF9B1D52-97D0-411F-9113-8ABDA18A66F2}" destId="{FCC200D2-7923-4947-B5EC-9AA21AF635C5}" srcOrd="0" destOrd="0" presId="urn:microsoft.com/office/officeart/2005/8/layout/lProcess2"/>
    <dgm:cxn modelId="{60EB6617-9AA7-484B-AD8E-6016D3E25A61}" type="presParOf" srcId="{EF9B1D52-97D0-411F-9113-8ABDA18A66F2}" destId="{62383F22-1758-4868-9B76-2BCF78FF0A77}" srcOrd="1" destOrd="0" presId="urn:microsoft.com/office/officeart/2005/8/layout/lProcess2"/>
    <dgm:cxn modelId="{9F6E2B33-21A3-4DAE-9D60-BB108C70F466}" type="presParOf" srcId="{EF9B1D52-97D0-411F-9113-8ABDA18A66F2}" destId="{A2228A87-D822-4839-A6E6-8FCD80A94D2A}" srcOrd="2" destOrd="0" presId="urn:microsoft.com/office/officeart/2005/8/layout/lProcess2"/>
    <dgm:cxn modelId="{C939D1B8-70B0-4022-B554-0951592477C4}" type="presParOf" srcId="{A2228A87-D822-4839-A6E6-8FCD80A94D2A}" destId="{A185EE4D-F70A-4D0B-86A8-F9EC1A429471}" srcOrd="0" destOrd="0" presId="urn:microsoft.com/office/officeart/2005/8/layout/lProcess2"/>
    <dgm:cxn modelId="{848116FC-EBA5-413C-AE65-72096D016F4C}" type="presParOf" srcId="{A185EE4D-F70A-4D0B-86A8-F9EC1A429471}" destId="{3E831122-B4E7-4EF8-8331-52C8DB14525A}" srcOrd="0" destOrd="0" presId="urn:microsoft.com/office/officeart/2005/8/layout/lProcess2"/>
    <dgm:cxn modelId="{107E001E-1EFA-4D5B-9058-90201ECFAD9C}" type="presParOf" srcId="{A185EE4D-F70A-4D0B-86A8-F9EC1A429471}" destId="{AD015EF2-DF3E-42CE-A9B8-F00B59DB2EAB}" srcOrd="1" destOrd="0" presId="urn:microsoft.com/office/officeart/2005/8/layout/lProcess2"/>
    <dgm:cxn modelId="{3221E737-CF0D-40FA-B2A1-E13CCA5F0907}" type="presParOf" srcId="{A185EE4D-F70A-4D0B-86A8-F9EC1A429471}" destId="{A1F6F1D8-1055-45FF-A0AC-AEEDB1D832A7}" srcOrd="2" destOrd="0" presId="urn:microsoft.com/office/officeart/2005/8/layout/lProcess2"/>
    <dgm:cxn modelId="{1566206F-AD4D-4A95-96A6-5A7E316FC3DE}" type="presParOf" srcId="{A185EE4D-F70A-4D0B-86A8-F9EC1A429471}" destId="{9F427B54-F072-4B2D-9B8D-2A615BD12B97}" srcOrd="3" destOrd="0" presId="urn:microsoft.com/office/officeart/2005/8/layout/lProcess2"/>
    <dgm:cxn modelId="{797B8F4C-0645-451C-A1F0-069D29E613DE}" type="presParOf" srcId="{A185EE4D-F70A-4D0B-86A8-F9EC1A429471}" destId="{85A4DC03-A6BE-4E35-9D71-5DDC1332BFE6}" srcOrd="4" destOrd="0" presId="urn:microsoft.com/office/officeart/2005/8/layout/lProcess2"/>
    <dgm:cxn modelId="{9B723968-8F55-4D1D-BF40-F1CF8CF5F422}" type="presParOf" srcId="{A185EE4D-F70A-4D0B-86A8-F9EC1A429471}" destId="{BBCBA7CF-EC98-41B9-B42C-DC7FFE09D72B}" srcOrd="5" destOrd="0" presId="urn:microsoft.com/office/officeart/2005/8/layout/lProcess2"/>
    <dgm:cxn modelId="{5F014F1B-5DE6-424C-AAAB-F35367702E9A}" type="presParOf" srcId="{A185EE4D-F70A-4D0B-86A8-F9EC1A429471}" destId="{4C541F2A-7379-4CA4-A139-45F04B399787}" srcOrd="6" destOrd="0" presId="urn:microsoft.com/office/officeart/2005/8/layout/lProcess2"/>
    <dgm:cxn modelId="{554F1518-2576-4937-99B4-2F8B57834C09}" type="presParOf" srcId="{A185EE4D-F70A-4D0B-86A8-F9EC1A429471}" destId="{261DC637-93A8-4D64-91E4-8A4D54E944B7}" srcOrd="7" destOrd="0" presId="urn:microsoft.com/office/officeart/2005/8/layout/lProcess2"/>
    <dgm:cxn modelId="{CA2CA10B-1B54-4CB3-8ED6-255A3772C282}" type="presParOf" srcId="{A185EE4D-F70A-4D0B-86A8-F9EC1A429471}" destId="{5A690C93-9EFC-494C-B5C6-9F43F1981C2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5CDD5-7B78-4AB4-A7BB-1EB368F6C2BB}">
      <dsp:nvSpPr>
        <dsp:cNvPr id="0" name=""/>
        <dsp:cNvSpPr/>
      </dsp:nvSpPr>
      <dsp:spPr>
        <a:xfrm>
          <a:off x="7419" y="626571"/>
          <a:ext cx="2217541" cy="1330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Zaman </a:t>
          </a:r>
          <a:r>
            <a:rPr lang="en-US" sz="2400" kern="1200" dirty="0" err="1"/>
            <a:t>Pra</a:t>
          </a:r>
          <a:r>
            <a:rPr lang="en-US" sz="2400" kern="1200" dirty="0"/>
            <a:t> Sejarah</a:t>
          </a:r>
          <a:endParaRPr lang="en-MY" sz="2400" kern="1200" dirty="0"/>
        </a:p>
      </dsp:txBody>
      <dsp:txXfrm>
        <a:off x="46389" y="665541"/>
        <a:ext cx="2139601" cy="1252584"/>
      </dsp:txXfrm>
    </dsp:sp>
    <dsp:sp modelId="{78A4AFD0-FB8B-4823-849C-52EAAAAAFCFA}">
      <dsp:nvSpPr>
        <dsp:cNvPr id="0" name=""/>
        <dsp:cNvSpPr/>
      </dsp:nvSpPr>
      <dsp:spPr>
        <a:xfrm>
          <a:off x="2420104" y="1016858"/>
          <a:ext cx="470118" cy="549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900" kern="1200"/>
        </a:p>
      </dsp:txBody>
      <dsp:txXfrm>
        <a:off x="2420104" y="1126848"/>
        <a:ext cx="329083" cy="329970"/>
      </dsp:txXfrm>
    </dsp:sp>
    <dsp:sp modelId="{8721AA2F-6A71-4698-B033-407E6B566D9B}">
      <dsp:nvSpPr>
        <dsp:cNvPr id="0" name=""/>
        <dsp:cNvSpPr/>
      </dsp:nvSpPr>
      <dsp:spPr>
        <a:xfrm>
          <a:off x="3111977" y="626571"/>
          <a:ext cx="2217541" cy="1330524"/>
        </a:xfrm>
        <a:prstGeom prst="roundRect">
          <a:avLst>
            <a:gd name="adj" fmla="val 10000"/>
          </a:avLst>
        </a:prstGeom>
        <a:solidFill>
          <a:schemeClr val="accent3">
            <a:hueOff val="-323009"/>
            <a:satOff val="5022"/>
            <a:lumOff val="-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Zaman Proto Sejarah</a:t>
          </a:r>
          <a:endParaRPr lang="en-MY" sz="2400" kern="1200" dirty="0"/>
        </a:p>
      </dsp:txBody>
      <dsp:txXfrm>
        <a:off x="3150947" y="665541"/>
        <a:ext cx="2139601" cy="1252584"/>
      </dsp:txXfrm>
    </dsp:sp>
    <dsp:sp modelId="{6FDBB0CD-BFC8-48C8-89FC-CB5C3140BE3F}">
      <dsp:nvSpPr>
        <dsp:cNvPr id="0" name=""/>
        <dsp:cNvSpPr/>
      </dsp:nvSpPr>
      <dsp:spPr>
        <a:xfrm>
          <a:off x="5524662" y="1016858"/>
          <a:ext cx="470118" cy="549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30679"/>
            <a:satOff val="6696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900" kern="1200"/>
        </a:p>
      </dsp:txBody>
      <dsp:txXfrm>
        <a:off x="5524662" y="1126848"/>
        <a:ext cx="329083" cy="329970"/>
      </dsp:txXfrm>
    </dsp:sp>
    <dsp:sp modelId="{14B2AFF8-D12B-48D6-9850-4F7E40D7C539}">
      <dsp:nvSpPr>
        <dsp:cNvPr id="0" name=""/>
        <dsp:cNvSpPr/>
      </dsp:nvSpPr>
      <dsp:spPr>
        <a:xfrm>
          <a:off x="6216535" y="626571"/>
          <a:ext cx="2217541" cy="1330524"/>
        </a:xfrm>
        <a:prstGeom prst="roundRect">
          <a:avLst>
            <a:gd name="adj" fmla="val 10000"/>
          </a:avLst>
        </a:prstGeom>
        <a:solidFill>
          <a:schemeClr val="accent3">
            <a:hueOff val="-646019"/>
            <a:satOff val="10044"/>
            <a:lumOff val="-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Zaman </a:t>
          </a:r>
          <a:r>
            <a:rPr lang="en-US" sz="2400" kern="1200" dirty="0" err="1"/>
            <a:t>Kesultanan</a:t>
          </a:r>
          <a:r>
            <a:rPr lang="en-US" sz="2400" kern="1200" dirty="0"/>
            <a:t> </a:t>
          </a:r>
          <a:r>
            <a:rPr lang="en-US" sz="2400" kern="1200" dirty="0" err="1"/>
            <a:t>Melayu</a:t>
          </a:r>
          <a:r>
            <a:rPr lang="en-US" sz="2400" kern="1200" dirty="0"/>
            <a:t> Melaka</a:t>
          </a:r>
          <a:endParaRPr lang="en-MY" sz="2400" kern="1200" dirty="0"/>
        </a:p>
      </dsp:txBody>
      <dsp:txXfrm>
        <a:off x="6255505" y="665541"/>
        <a:ext cx="2139601" cy="1252584"/>
      </dsp:txXfrm>
    </dsp:sp>
    <dsp:sp modelId="{FE0DFA91-069D-41D2-977D-80EE660C3661}">
      <dsp:nvSpPr>
        <dsp:cNvPr id="0" name=""/>
        <dsp:cNvSpPr/>
      </dsp:nvSpPr>
      <dsp:spPr>
        <a:xfrm rot="5400000">
          <a:off x="7090246" y="2112324"/>
          <a:ext cx="470118" cy="549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61359"/>
            <a:satOff val="1339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900" kern="1200"/>
        </a:p>
      </dsp:txBody>
      <dsp:txXfrm rot="-5400000">
        <a:off x="7160321" y="2152240"/>
        <a:ext cx="329970" cy="329083"/>
      </dsp:txXfrm>
    </dsp:sp>
    <dsp:sp modelId="{560756E5-A6CA-4D3D-B6F6-55A31B8010EC}">
      <dsp:nvSpPr>
        <dsp:cNvPr id="0" name=""/>
        <dsp:cNvSpPr/>
      </dsp:nvSpPr>
      <dsp:spPr>
        <a:xfrm>
          <a:off x="6216535" y="2844112"/>
          <a:ext cx="2217541" cy="1330524"/>
        </a:xfrm>
        <a:prstGeom prst="roundRect">
          <a:avLst>
            <a:gd name="adj" fmla="val 10000"/>
          </a:avLst>
        </a:prstGeom>
        <a:solidFill>
          <a:schemeClr val="accent3">
            <a:hueOff val="-969028"/>
            <a:satOff val="15065"/>
            <a:lumOff val="-4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Zaman </a:t>
          </a:r>
          <a:r>
            <a:rPr lang="en-US" sz="2400" kern="1200" dirty="0" err="1"/>
            <a:t>Kolonial</a:t>
          </a:r>
          <a:endParaRPr lang="en-MY" sz="2400" kern="1200" dirty="0"/>
        </a:p>
      </dsp:txBody>
      <dsp:txXfrm>
        <a:off x="6255505" y="2883082"/>
        <a:ext cx="2139601" cy="1252584"/>
      </dsp:txXfrm>
    </dsp:sp>
    <dsp:sp modelId="{2D6249CB-81CC-4832-A7E5-B3DC7E376B72}">
      <dsp:nvSpPr>
        <dsp:cNvPr id="0" name=""/>
        <dsp:cNvSpPr/>
      </dsp:nvSpPr>
      <dsp:spPr>
        <a:xfrm rot="10800000">
          <a:off x="5551272" y="3234400"/>
          <a:ext cx="470118" cy="549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292038"/>
            <a:satOff val="20087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900" kern="1200"/>
        </a:p>
      </dsp:txBody>
      <dsp:txXfrm rot="10800000">
        <a:off x="5692307" y="3344390"/>
        <a:ext cx="329083" cy="329970"/>
      </dsp:txXfrm>
    </dsp:sp>
    <dsp:sp modelId="{30D9E15A-AD91-4BC8-A776-59ECA94B6D1B}">
      <dsp:nvSpPr>
        <dsp:cNvPr id="0" name=""/>
        <dsp:cNvSpPr/>
      </dsp:nvSpPr>
      <dsp:spPr>
        <a:xfrm>
          <a:off x="3111977" y="2844112"/>
          <a:ext cx="2217541" cy="1330524"/>
        </a:xfrm>
        <a:prstGeom prst="roundRect">
          <a:avLst>
            <a:gd name="adj" fmla="val 10000"/>
          </a:avLst>
        </a:prstGeom>
        <a:solidFill>
          <a:schemeClr val="accent3">
            <a:hueOff val="-1292038"/>
            <a:satOff val="20087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Zaman </a:t>
          </a:r>
          <a:r>
            <a:rPr lang="en-US" sz="2400" kern="1200" dirty="0" err="1"/>
            <a:t>Pasca</a:t>
          </a:r>
          <a:r>
            <a:rPr lang="en-US" sz="2400" kern="1200" dirty="0"/>
            <a:t> </a:t>
          </a:r>
          <a:r>
            <a:rPr lang="en-US" sz="2400" kern="1200" dirty="0" err="1"/>
            <a:t>Kolonial</a:t>
          </a:r>
          <a:r>
            <a:rPr lang="en-US" sz="2400" kern="1200" dirty="0"/>
            <a:t> (globalization)</a:t>
          </a:r>
          <a:endParaRPr lang="en-MY" sz="2400" kern="1200" dirty="0"/>
        </a:p>
      </dsp:txBody>
      <dsp:txXfrm>
        <a:off x="3150947" y="2883082"/>
        <a:ext cx="2139601" cy="12525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0CAF5-A32B-47FB-B3C0-D0FB119E8F0C}">
      <dsp:nvSpPr>
        <dsp:cNvPr id="0" name=""/>
        <dsp:cNvSpPr/>
      </dsp:nvSpPr>
      <dsp:spPr>
        <a:xfrm>
          <a:off x="0" y="0"/>
          <a:ext cx="7882341" cy="32288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700" kern="1200" dirty="0"/>
            <a:t>Zaman Sejarah </a:t>
          </a:r>
          <a:r>
            <a:rPr lang="en-MY" sz="4700" kern="1200" dirty="0" err="1"/>
            <a:t>Moden</a:t>
          </a:r>
          <a:endParaRPr lang="en-MY" sz="4700" kern="1200" dirty="0"/>
        </a:p>
      </dsp:txBody>
      <dsp:txXfrm>
        <a:off x="0" y="0"/>
        <a:ext cx="7882341" cy="968668"/>
      </dsp:txXfrm>
    </dsp:sp>
    <dsp:sp modelId="{6FAE34FE-43A2-4EC5-848C-1FA41B6900BD}">
      <dsp:nvSpPr>
        <dsp:cNvPr id="0" name=""/>
        <dsp:cNvSpPr/>
      </dsp:nvSpPr>
      <dsp:spPr>
        <a:xfrm>
          <a:off x="788234" y="969614"/>
          <a:ext cx="6305872" cy="97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300" kern="1200" dirty="0"/>
            <a:t>Merdeka</a:t>
          </a:r>
        </a:p>
      </dsp:txBody>
      <dsp:txXfrm>
        <a:off x="816748" y="998128"/>
        <a:ext cx="6248844" cy="916528"/>
      </dsp:txXfrm>
    </dsp:sp>
    <dsp:sp modelId="{0988F3FD-E93B-4E7D-94D5-9CC8EAAF38F9}">
      <dsp:nvSpPr>
        <dsp:cNvPr id="0" name=""/>
        <dsp:cNvSpPr/>
      </dsp:nvSpPr>
      <dsp:spPr>
        <a:xfrm>
          <a:off x="788234" y="2092948"/>
          <a:ext cx="6305872" cy="973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Pembinaan</a:t>
          </a:r>
          <a:r>
            <a:rPr lang="en-US" sz="3300" kern="1200" dirty="0"/>
            <a:t> negara-negara </a:t>
          </a:r>
          <a:r>
            <a:rPr lang="en-US" sz="3300" kern="1200" dirty="0" err="1"/>
            <a:t>bangsa</a:t>
          </a:r>
          <a:endParaRPr lang="en-MY" sz="3300" kern="1200" dirty="0"/>
        </a:p>
      </dsp:txBody>
      <dsp:txXfrm>
        <a:off x="816748" y="2121462"/>
        <a:ext cx="6248844" cy="9165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AF4DF-84E0-46AA-95A3-C37C81D90CDD}">
      <dsp:nvSpPr>
        <dsp:cNvPr id="0" name=""/>
        <dsp:cNvSpPr/>
      </dsp:nvSpPr>
      <dsp:spPr>
        <a:xfrm>
          <a:off x="10528" y="1054487"/>
          <a:ext cx="3146734" cy="1888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Kemenangan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perikatan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pilihanraya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1955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buka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jalan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kepada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pemerintahan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sendiri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827" y="1109786"/>
        <a:ext cx="3036136" cy="1777442"/>
      </dsp:txXfrm>
    </dsp:sp>
    <dsp:sp modelId="{4BE96246-9608-4DBC-836D-ECDB8B0361C6}">
      <dsp:nvSpPr>
        <dsp:cNvPr id="0" name=""/>
        <dsp:cNvSpPr/>
      </dsp:nvSpPr>
      <dsp:spPr>
        <a:xfrm>
          <a:off x="3434175" y="1608312"/>
          <a:ext cx="667107" cy="780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3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4175" y="1764390"/>
        <a:ext cx="466975" cy="468234"/>
      </dsp:txXfrm>
    </dsp:sp>
    <dsp:sp modelId="{DEF2E1BE-2F50-4A1C-9E27-2927D4444860}">
      <dsp:nvSpPr>
        <dsp:cNvPr id="0" name=""/>
        <dsp:cNvSpPr/>
      </dsp:nvSpPr>
      <dsp:spPr>
        <a:xfrm>
          <a:off x="4415956" y="1054487"/>
          <a:ext cx="3146734" cy="18880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Januari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1956 -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Tunku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Abdul Rahman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pergi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London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bagi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membuat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rundingan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berkaitan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kemerdekaan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1255" y="1109786"/>
        <a:ext cx="3036136" cy="1777442"/>
      </dsp:txXfrm>
    </dsp:sp>
    <dsp:sp modelId="{2D49345B-1765-4A4E-8F0E-65B523BFDBB6}">
      <dsp:nvSpPr>
        <dsp:cNvPr id="0" name=""/>
        <dsp:cNvSpPr/>
      </dsp:nvSpPr>
      <dsp:spPr>
        <a:xfrm>
          <a:off x="7839603" y="1608312"/>
          <a:ext cx="667107" cy="780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3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39603" y="1764390"/>
        <a:ext cx="466975" cy="468234"/>
      </dsp:txXfrm>
    </dsp:sp>
    <dsp:sp modelId="{C1D955E2-D815-4346-B867-270104C1D2B3}">
      <dsp:nvSpPr>
        <dsp:cNvPr id="0" name=""/>
        <dsp:cNvSpPr/>
      </dsp:nvSpPr>
      <dsp:spPr>
        <a:xfrm>
          <a:off x="8821385" y="1054487"/>
          <a:ext cx="3146734" cy="1888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Perjanjian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London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ditandatangani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pada 8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Februari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1956. Tarikh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kemerdekaan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ditetapkan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pada 31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Ogos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1957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76684" y="1109786"/>
        <a:ext cx="3036136" cy="1777442"/>
      </dsp:txXfrm>
    </dsp:sp>
    <dsp:sp modelId="{9456DAA7-66E7-43B5-BE7C-F2CC525BED1F}">
      <dsp:nvSpPr>
        <dsp:cNvPr id="0" name=""/>
        <dsp:cNvSpPr/>
      </dsp:nvSpPr>
      <dsp:spPr>
        <a:xfrm rot="5400000">
          <a:off x="10061198" y="3162799"/>
          <a:ext cx="667107" cy="780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3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160635" y="3219440"/>
        <a:ext cx="468234" cy="466975"/>
      </dsp:txXfrm>
    </dsp:sp>
    <dsp:sp modelId="{51DFA815-2785-4FA2-A227-DA6C6222C741}">
      <dsp:nvSpPr>
        <dsp:cNvPr id="0" name=""/>
        <dsp:cNvSpPr/>
      </dsp:nvSpPr>
      <dsp:spPr>
        <a:xfrm>
          <a:off x="8821385" y="4201221"/>
          <a:ext cx="3146734" cy="1888040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Suruhanjaya Reid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dibentuk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untuk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rangka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perlembagaan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persekutuan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perlu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padangan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penduduk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+ 131 memorandum 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76684" y="4256520"/>
        <a:ext cx="3036136" cy="1777442"/>
      </dsp:txXfrm>
    </dsp:sp>
    <dsp:sp modelId="{C07BD2D3-F033-47B5-A14F-786A15D8321F}">
      <dsp:nvSpPr>
        <dsp:cNvPr id="0" name=""/>
        <dsp:cNvSpPr/>
      </dsp:nvSpPr>
      <dsp:spPr>
        <a:xfrm rot="10800000">
          <a:off x="7877364" y="4755047"/>
          <a:ext cx="667107" cy="78039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3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8077496" y="4911125"/>
        <a:ext cx="466975" cy="468234"/>
      </dsp:txXfrm>
    </dsp:sp>
    <dsp:sp modelId="{9E130AE7-215E-42F5-8283-A4E1F4C14EA9}">
      <dsp:nvSpPr>
        <dsp:cNvPr id="0" name=""/>
        <dsp:cNvSpPr/>
      </dsp:nvSpPr>
      <dsp:spPr>
        <a:xfrm>
          <a:off x="4415956" y="4201221"/>
          <a:ext cx="3146734" cy="18880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15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Ogos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1957 – Majlis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Perundingan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Persekutuan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telah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luluskan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Perlembagaan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Persekutuan Tanah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Melayu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1255" y="4256520"/>
        <a:ext cx="3036136" cy="17774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8AA45-9AFC-471D-BB63-3F11955B6F00}">
      <dsp:nvSpPr>
        <dsp:cNvPr id="0" name=""/>
        <dsp:cNvSpPr/>
      </dsp:nvSpPr>
      <dsp:spPr>
        <a:xfrm>
          <a:off x="1066" y="258266"/>
          <a:ext cx="4159745" cy="24958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kern="1200" dirty="0" err="1"/>
            <a:t>Elemen</a:t>
          </a:r>
          <a:r>
            <a:rPr lang="en-US" sz="2500" kern="1200" dirty="0"/>
            <a:t> </a:t>
          </a:r>
          <a:r>
            <a:rPr lang="en-US" sz="2500" kern="1200" dirty="0" err="1"/>
            <a:t>terpenting</a:t>
          </a:r>
          <a:r>
            <a:rPr lang="en-US" sz="2500" kern="1200" dirty="0"/>
            <a:t> </a:t>
          </a:r>
          <a:r>
            <a:rPr lang="en-US" sz="2500" kern="1200" dirty="0" err="1"/>
            <a:t>kemerdekaan</a:t>
          </a:r>
          <a:r>
            <a:rPr lang="en-US" sz="2500" kern="1200" dirty="0"/>
            <a:t> </a:t>
          </a:r>
          <a:r>
            <a:rPr lang="en-US" sz="2500" kern="1200" dirty="0" err="1"/>
            <a:t>ialah</a:t>
          </a:r>
          <a:r>
            <a:rPr lang="en-US" sz="2500" kern="1200" dirty="0"/>
            <a:t> </a:t>
          </a:r>
          <a:r>
            <a:rPr lang="en-US" sz="2500" kern="1200" dirty="0" err="1"/>
            <a:t>persefahaman</a:t>
          </a:r>
          <a:r>
            <a:rPr lang="en-US" sz="2500" kern="1200" dirty="0"/>
            <a:t> dan </a:t>
          </a:r>
          <a:r>
            <a:rPr lang="en-US" sz="2500" kern="1200" dirty="0" err="1"/>
            <a:t>penyatuan</a:t>
          </a:r>
          <a:r>
            <a:rPr lang="en-US" sz="2500" kern="1200" dirty="0"/>
            <a:t> </a:t>
          </a:r>
          <a:r>
            <a:rPr lang="en-US" sz="2500" kern="1200" dirty="0" err="1"/>
            <a:t>antara</a:t>
          </a:r>
          <a:r>
            <a:rPr lang="en-US" sz="2500" kern="1200" dirty="0"/>
            <a:t> orang </a:t>
          </a:r>
          <a:r>
            <a:rPr lang="en-US" sz="2500" kern="1200" dirty="0" err="1"/>
            <a:t>Melayu</a:t>
          </a:r>
          <a:r>
            <a:rPr lang="en-US" sz="2500" kern="1200" dirty="0"/>
            <a:t> dan </a:t>
          </a:r>
          <a:r>
            <a:rPr lang="en-US" sz="2500" kern="1200" dirty="0" err="1"/>
            <a:t>bukan</a:t>
          </a:r>
          <a:r>
            <a:rPr lang="en-US" sz="2500" kern="1200" dirty="0"/>
            <a:t> </a:t>
          </a:r>
          <a:r>
            <a:rPr lang="en-US" sz="2500" kern="1200" dirty="0" err="1"/>
            <a:t>Melayu</a:t>
          </a:r>
          <a:r>
            <a:rPr lang="en-US" sz="2500" kern="1200" dirty="0"/>
            <a:t>.</a:t>
          </a:r>
          <a:endParaRPr lang="en-MY" sz="2500" kern="1200" dirty="0"/>
        </a:p>
      </dsp:txBody>
      <dsp:txXfrm>
        <a:off x="1066" y="258266"/>
        <a:ext cx="4159745" cy="2495847"/>
      </dsp:txXfrm>
    </dsp:sp>
    <dsp:sp modelId="{77D96903-E335-44CC-8836-B7489A38B404}">
      <dsp:nvSpPr>
        <dsp:cNvPr id="0" name=""/>
        <dsp:cNvSpPr/>
      </dsp:nvSpPr>
      <dsp:spPr>
        <a:xfrm>
          <a:off x="4576786" y="258266"/>
          <a:ext cx="4159745" cy="2495847"/>
        </a:xfrm>
        <a:prstGeom prst="rect">
          <a:avLst/>
        </a:prstGeom>
        <a:solidFill>
          <a:schemeClr val="accent3">
            <a:hueOff val="-430679"/>
            <a:satOff val="6696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Orang </a:t>
          </a:r>
          <a:r>
            <a:rPr lang="en-US" sz="2500" kern="1200" dirty="0" err="1"/>
            <a:t>Melayu</a:t>
          </a:r>
          <a:r>
            <a:rPr lang="en-US" sz="2500" kern="1200" dirty="0"/>
            <a:t> </a:t>
          </a:r>
          <a:r>
            <a:rPr lang="en-US" sz="2500" kern="1200" dirty="0" err="1"/>
            <a:t>bersetuju</a:t>
          </a:r>
          <a:r>
            <a:rPr lang="en-US" sz="2500" kern="1200" dirty="0"/>
            <a:t> </a:t>
          </a:r>
          <a:r>
            <a:rPr lang="en-US" sz="2500" kern="1200" dirty="0" err="1"/>
            <a:t>melonggarkan</a:t>
          </a:r>
          <a:r>
            <a:rPr lang="en-US" sz="2500" kern="1200" dirty="0"/>
            <a:t> </a:t>
          </a:r>
          <a:r>
            <a:rPr lang="en-US" sz="2500" kern="1200" dirty="0" err="1"/>
            <a:t>syarat</a:t>
          </a:r>
          <a:r>
            <a:rPr lang="en-US" sz="2500" kern="1200" dirty="0"/>
            <a:t> </a:t>
          </a:r>
          <a:r>
            <a:rPr lang="en-US" sz="2500" kern="1200" dirty="0" err="1"/>
            <a:t>kepada</a:t>
          </a:r>
          <a:r>
            <a:rPr lang="en-US" sz="2500" kern="1200" dirty="0"/>
            <a:t> orang </a:t>
          </a:r>
          <a:r>
            <a:rPr lang="en-US" sz="2500" kern="1200" dirty="0" err="1"/>
            <a:t>bukan</a:t>
          </a:r>
          <a:r>
            <a:rPr lang="en-US" sz="2500" kern="1200" dirty="0"/>
            <a:t> </a:t>
          </a:r>
          <a:r>
            <a:rPr lang="en-US" sz="2500" kern="1200" dirty="0" err="1"/>
            <a:t>Melayu</a:t>
          </a:r>
          <a:r>
            <a:rPr lang="en-US" sz="2500" kern="1200" dirty="0"/>
            <a:t>.</a:t>
          </a:r>
          <a:endParaRPr lang="en-MY" sz="2500" kern="1200" dirty="0"/>
        </a:p>
      </dsp:txBody>
      <dsp:txXfrm>
        <a:off x="4576786" y="258266"/>
        <a:ext cx="4159745" cy="2495847"/>
      </dsp:txXfrm>
    </dsp:sp>
    <dsp:sp modelId="{68928F5A-9141-4441-8D32-AA5F6A4A0249}">
      <dsp:nvSpPr>
        <dsp:cNvPr id="0" name=""/>
        <dsp:cNvSpPr/>
      </dsp:nvSpPr>
      <dsp:spPr>
        <a:xfrm>
          <a:off x="1066" y="3170088"/>
          <a:ext cx="4159745" cy="2495847"/>
        </a:xfrm>
        <a:prstGeom prst="rect">
          <a:avLst/>
        </a:prstGeom>
        <a:solidFill>
          <a:schemeClr val="accent3">
            <a:hueOff val="-861359"/>
            <a:satOff val="13391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Orang </a:t>
          </a:r>
          <a:r>
            <a:rPr lang="en-US" sz="2500" kern="1200" dirty="0" err="1"/>
            <a:t>bukan</a:t>
          </a:r>
          <a:r>
            <a:rPr lang="en-US" sz="2500" kern="1200" dirty="0"/>
            <a:t> </a:t>
          </a:r>
          <a:r>
            <a:rPr lang="en-US" sz="2500" kern="1200" dirty="0" err="1"/>
            <a:t>Melayu</a:t>
          </a:r>
          <a:r>
            <a:rPr lang="en-US" sz="2500" kern="1200" dirty="0"/>
            <a:t> </a:t>
          </a:r>
          <a:r>
            <a:rPr lang="en-US" sz="2500" kern="1200" dirty="0" err="1"/>
            <a:t>harus</a:t>
          </a:r>
          <a:r>
            <a:rPr lang="en-US" sz="2500" kern="1200" dirty="0"/>
            <a:t> </a:t>
          </a:r>
          <a:r>
            <a:rPr lang="en-US" sz="2500" kern="1200" dirty="0" err="1"/>
            <a:t>akur</a:t>
          </a:r>
          <a:r>
            <a:rPr lang="en-US" sz="2500" kern="1200" dirty="0"/>
            <a:t> </a:t>
          </a:r>
          <a:r>
            <a:rPr lang="en-US" sz="2500" kern="1200" dirty="0" err="1"/>
            <a:t>dengan</a:t>
          </a:r>
          <a:r>
            <a:rPr lang="en-US" sz="2500" kern="1200" dirty="0"/>
            <a:t> </a:t>
          </a:r>
          <a:r>
            <a:rPr lang="en-US" sz="2500" kern="1200" dirty="0" err="1"/>
            <a:t>kedudukan</a:t>
          </a:r>
          <a:r>
            <a:rPr lang="en-US" sz="2500" kern="1200" dirty="0"/>
            <a:t> raja-raja </a:t>
          </a:r>
          <a:r>
            <a:rPr lang="en-US" sz="2500" kern="1200" dirty="0" err="1"/>
            <a:t>Melayu</a:t>
          </a:r>
          <a:r>
            <a:rPr lang="en-US" sz="2500" kern="1200" dirty="0"/>
            <a:t>, Islam </a:t>
          </a:r>
          <a:r>
            <a:rPr lang="en-US" sz="2500" kern="1200" dirty="0" err="1"/>
            <a:t>sebagai</a:t>
          </a:r>
          <a:r>
            <a:rPr lang="en-US" sz="2500" kern="1200" dirty="0"/>
            <a:t> agama </a:t>
          </a:r>
          <a:r>
            <a:rPr lang="en-US" sz="2500" kern="1200" dirty="0" err="1"/>
            <a:t>persekutuan</a:t>
          </a:r>
          <a:r>
            <a:rPr lang="en-US" sz="2500" kern="1200" dirty="0"/>
            <a:t>, Bahasa </a:t>
          </a:r>
          <a:r>
            <a:rPr lang="en-US" sz="2500" kern="1200" dirty="0" err="1"/>
            <a:t>Melayu</a:t>
          </a:r>
          <a:r>
            <a:rPr lang="en-US" sz="2500" kern="1200" dirty="0"/>
            <a:t> </a:t>
          </a:r>
          <a:r>
            <a:rPr lang="en-US" sz="2500" kern="1200" dirty="0" err="1"/>
            <a:t>sebagai</a:t>
          </a:r>
          <a:r>
            <a:rPr lang="en-US" sz="2500" kern="1200" dirty="0"/>
            <a:t> </a:t>
          </a:r>
          <a:r>
            <a:rPr lang="en-US" sz="2500" kern="1200" dirty="0" err="1"/>
            <a:t>bahasa</a:t>
          </a:r>
          <a:r>
            <a:rPr lang="en-US" sz="2500" kern="1200" dirty="0"/>
            <a:t> </a:t>
          </a:r>
          <a:r>
            <a:rPr lang="en-US" sz="2500" kern="1200" dirty="0" err="1"/>
            <a:t>rasmi</a:t>
          </a:r>
          <a:r>
            <a:rPr lang="en-US" sz="2500" kern="1200" dirty="0"/>
            <a:t>.</a:t>
          </a:r>
          <a:endParaRPr lang="en-MY" sz="2500" kern="1200" dirty="0"/>
        </a:p>
      </dsp:txBody>
      <dsp:txXfrm>
        <a:off x="1066" y="3170088"/>
        <a:ext cx="4159745" cy="2495847"/>
      </dsp:txXfrm>
    </dsp:sp>
    <dsp:sp modelId="{41CB5F64-3905-4B06-9780-00B41C3E0B4F}">
      <dsp:nvSpPr>
        <dsp:cNvPr id="0" name=""/>
        <dsp:cNvSpPr/>
      </dsp:nvSpPr>
      <dsp:spPr>
        <a:xfrm>
          <a:off x="4576786" y="3170088"/>
          <a:ext cx="4159745" cy="2495847"/>
        </a:xfrm>
        <a:prstGeom prst="rect">
          <a:avLst/>
        </a:prstGeom>
        <a:solidFill>
          <a:schemeClr val="accent3">
            <a:hueOff val="-1292038"/>
            <a:satOff val="20087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Persefahaman</a:t>
          </a:r>
          <a:r>
            <a:rPr lang="en-US" sz="2500" kern="1200" dirty="0"/>
            <a:t> dan </a:t>
          </a:r>
          <a:r>
            <a:rPr lang="en-US" sz="2500" kern="1200" dirty="0" err="1"/>
            <a:t>persetujuan</a:t>
          </a:r>
          <a:r>
            <a:rPr lang="en-US" sz="2500" kern="1200" dirty="0"/>
            <a:t> </a:t>
          </a:r>
          <a:r>
            <a:rPr lang="en-US" sz="2500" kern="1200" dirty="0" err="1"/>
            <a:t>ini</a:t>
          </a:r>
          <a:r>
            <a:rPr lang="en-US" sz="2500" kern="1200" dirty="0"/>
            <a:t> </a:t>
          </a:r>
          <a:r>
            <a:rPr lang="en-US" sz="2500" kern="1200" dirty="0" err="1"/>
            <a:t>menjadi</a:t>
          </a:r>
          <a:r>
            <a:rPr lang="en-US" sz="2500" kern="1200" dirty="0"/>
            <a:t> “</a:t>
          </a:r>
          <a:r>
            <a:rPr lang="en-US" sz="2500" kern="1200" dirty="0" err="1"/>
            <a:t>kontrak</a:t>
          </a:r>
          <a:r>
            <a:rPr lang="en-US" sz="2500" kern="1200" dirty="0"/>
            <a:t> </a:t>
          </a:r>
          <a:r>
            <a:rPr lang="en-US" sz="2500" kern="1200" dirty="0" err="1"/>
            <a:t>sosial</a:t>
          </a:r>
          <a:r>
            <a:rPr lang="en-US" sz="2500" kern="1200" dirty="0"/>
            <a:t>” yang </a:t>
          </a:r>
          <a:r>
            <a:rPr lang="en-US" sz="2500" kern="1200" dirty="0" err="1"/>
            <a:t>menggambarkan</a:t>
          </a:r>
          <a:r>
            <a:rPr lang="en-US" sz="2500" kern="1200" dirty="0"/>
            <a:t> </a:t>
          </a:r>
          <a:r>
            <a:rPr lang="en-US" sz="2500" kern="1200" dirty="0" err="1"/>
            <a:t>pentingnya</a:t>
          </a:r>
          <a:r>
            <a:rPr lang="en-US" sz="2500" kern="1200" dirty="0"/>
            <a:t> </a:t>
          </a:r>
          <a:r>
            <a:rPr lang="en-US" sz="2500" kern="1200" dirty="0" err="1"/>
            <a:t>toleransi</a:t>
          </a:r>
          <a:r>
            <a:rPr lang="en-US" sz="2500" kern="1200" dirty="0"/>
            <a:t> dan </a:t>
          </a:r>
          <a:r>
            <a:rPr lang="en-US" sz="2500" kern="1200" dirty="0" err="1"/>
            <a:t>perpaduan</a:t>
          </a:r>
          <a:r>
            <a:rPr lang="en-US" sz="2500" kern="1200" dirty="0"/>
            <a:t> </a:t>
          </a:r>
          <a:r>
            <a:rPr lang="en-US" sz="2500" kern="1200" dirty="0" err="1"/>
            <a:t>bangsa</a:t>
          </a:r>
          <a:r>
            <a:rPr lang="en-US" sz="2500" kern="1200" dirty="0"/>
            <a:t>.</a:t>
          </a:r>
          <a:endParaRPr lang="en-MY" sz="2500" kern="1200" dirty="0"/>
        </a:p>
      </dsp:txBody>
      <dsp:txXfrm>
        <a:off x="4576786" y="3170088"/>
        <a:ext cx="4159745" cy="2495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3499338"/>
          <a:ext cx="1156364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108441" y="806460"/>
          <a:ext cx="514676" cy="51467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65617" y="863636"/>
          <a:ext cx="400324" cy="4003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729710" y="1427729"/>
          <a:ext cx="3592889" cy="207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0" rIns="139700" bIns="20955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Hidup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secara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nomad.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Memburu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binatang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tangkap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ikan &amp;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pungut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hasil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hutan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Menggunakan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peralatan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batu.</a:t>
          </a:r>
        </a:p>
      </dsp:txBody>
      <dsp:txXfrm>
        <a:off x="729710" y="1427729"/>
        <a:ext cx="3592889" cy="2071608"/>
      </dsp:txXfrm>
    </dsp:sp>
    <dsp:sp modelId="{9A7C4BC5-8408-4A9F-95F6-2C530BD76C90}">
      <dsp:nvSpPr>
        <dsp:cNvPr id="0" name=""/>
        <dsp:cNvSpPr/>
      </dsp:nvSpPr>
      <dsp:spPr>
        <a:xfrm>
          <a:off x="729710" y="699867"/>
          <a:ext cx="3592889" cy="72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PALEOLITIK</a:t>
          </a:r>
        </a:p>
      </dsp:txBody>
      <dsp:txXfrm>
        <a:off x="729710" y="699867"/>
        <a:ext cx="3592889" cy="727862"/>
      </dsp:txXfrm>
    </dsp:sp>
    <dsp:sp modelId="{7489FD9C-209C-450B-A153-25ECC5553CBF}">
      <dsp:nvSpPr>
        <dsp:cNvPr id="0" name=""/>
        <dsp:cNvSpPr/>
      </dsp:nvSpPr>
      <dsp:spPr>
        <a:xfrm>
          <a:off x="365779" y="1427729"/>
          <a:ext cx="0" cy="207160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300271" y="3433830"/>
          <a:ext cx="131015" cy="1310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1402443" y="5691608"/>
          <a:ext cx="514676" cy="514676"/>
        </a:xfrm>
        <a:prstGeom prst="teardrop">
          <a:avLst>
            <a:gd name="adj" fmla="val 115000"/>
          </a:avLst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15875" cap="flat" cmpd="sng" algn="ctr">
          <a:solidFill>
            <a:schemeClr val="accent2">
              <a:hueOff val="11784"/>
              <a:satOff val="-11496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1459619" y="5748784"/>
          <a:ext cx="400324" cy="4003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2055476" y="3400865"/>
          <a:ext cx="2375834" cy="207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0" rIns="0" bIns="15240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Lebih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kurang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seperti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zaman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Paleolitik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sp:txBody>
      <dsp:txXfrm>
        <a:off x="2055476" y="3400865"/>
        <a:ext cx="2375834" cy="2071608"/>
      </dsp:txXfrm>
    </dsp:sp>
    <dsp:sp modelId="{D47FC92B-725F-4F7A-A74D-33B323102A1B}">
      <dsp:nvSpPr>
        <dsp:cNvPr id="0" name=""/>
        <dsp:cNvSpPr/>
      </dsp:nvSpPr>
      <dsp:spPr>
        <a:xfrm>
          <a:off x="2055476" y="5472473"/>
          <a:ext cx="2375834" cy="72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MESOLITIK</a:t>
          </a:r>
        </a:p>
      </dsp:txBody>
      <dsp:txXfrm>
        <a:off x="2055476" y="5472473"/>
        <a:ext cx="2375834" cy="727862"/>
      </dsp:txXfrm>
    </dsp:sp>
    <dsp:sp modelId="{1E2ADF36-0ED9-4D0B-9DA8-76AB8AD57A13}">
      <dsp:nvSpPr>
        <dsp:cNvPr id="0" name=""/>
        <dsp:cNvSpPr/>
      </dsp:nvSpPr>
      <dsp:spPr>
        <a:xfrm>
          <a:off x="1673847" y="3485271"/>
          <a:ext cx="0" cy="2071608"/>
        </a:xfrm>
        <a:prstGeom prst="line">
          <a:avLst/>
        </a:prstGeom>
        <a:noFill/>
        <a:ln w="12700" cap="flat" cmpd="sng" algn="ctr">
          <a:solidFill>
            <a:schemeClr val="accent2">
              <a:hueOff val="11784"/>
              <a:satOff val="-11496"/>
              <a:lumOff val="-58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1608339" y="3419764"/>
          <a:ext cx="131015" cy="131015"/>
        </a:xfrm>
        <a:prstGeom prst="ellipse">
          <a:avLst/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8100000">
          <a:off x="4672870" y="764259"/>
          <a:ext cx="514676" cy="514676"/>
        </a:xfrm>
        <a:prstGeom prst="teardrop">
          <a:avLst>
            <a:gd name="adj" fmla="val 115000"/>
          </a:avLst>
        </a:prstGeom>
        <a:solidFill>
          <a:schemeClr val="accent2">
            <a:hueOff val="23569"/>
            <a:satOff val="-22991"/>
            <a:lumOff val="-1177"/>
            <a:alphaOff val="0"/>
          </a:schemeClr>
        </a:solidFill>
        <a:ln w="15875" cap="flat" cmpd="sng" algn="ctr">
          <a:solidFill>
            <a:schemeClr val="accent2">
              <a:hueOff val="23569"/>
              <a:satOff val="-2299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4730046" y="821435"/>
          <a:ext cx="400324" cy="4003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5479366" y="1357389"/>
          <a:ext cx="5103555" cy="207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0" rIns="139700" bIns="20955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Hidup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menetap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kelompok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yang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besar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),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penempatan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kekal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Bercucuk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tanam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ternak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binatang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Peralatan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batu yang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licin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ada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fungsi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berbeza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479366" y="1357389"/>
        <a:ext cx="5103555" cy="2071608"/>
      </dsp:txXfrm>
    </dsp:sp>
    <dsp:sp modelId="{C964CC5F-AD31-46FE-B950-6FB1958FE6E6}">
      <dsp:nvSpPr>
        <dsp:cNvPr id="0" name=""/>
        <dsp:cNvSpPr/>
      </dsp:nvSpPr>
      <dsp:spPr>
        <a:xfrm>
          <a:off x="5479366" y="629526"/>
          <a:ext cx="5103555" cy="72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NEOLITIK</a:t>
          </a:r>
        </a:p>
      </dsp:txBody>
      <dsp:txXfrm>
        <a:off x="5479366" y="629526"/>
        <a:ext cx="5103555" cy="727862"/>
      </dsp:txXfrm>
    </dsp:sp>
    <dsp:sp modelId="{190034F2-01B6-4E29-94D7-2881B6E05652}">
      <dsp:nvSpPr>
        <dsp:cNvPr id="0" name=""/>
        <dsp:cNvSpPr/>
      </dsp:nvSpPr>
      <dsp:spPr>
        <a:xfrm>
          <a:off x="4950728" y="1413663"/>
          <a:ext cx="0" cy="2071608"/>
        </a:xfrm>
        <a:prstGeom prst="line">
          <a:avLst/>
        </a:prstGeom>
        <a:noFill/>
        <a:ln w="12700" cap="flat" cmpd="sng" algn="ctr">
          <a:solidFill>
            <a:schemeClr val="accent2">
              <a:hueOff val="23569"/>
              <a:satOff val="-22991"/>
              <a:lumOff val="-1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4885220" y="3419764"/>
          <a:ext cx="131015" cy="131015"/>
        </a:xfrm>
        <a:prstGeom prst="ellipse">
          <a:avLst/>
        </a:prstGeom>
        <a:solidFill>
          <a:schemeClr val="accent2">
            <a:hueOff val="23569"/>
            <a:satOff val="-22991"/>
            <a:lumOff val="-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C5FD9-FD20-4B1A-B6A9-6E46D98AAD98}">
      <dsp:nvSpPr>
        <dsp:cNvPr id="0" name=""/>
        <dsp:cNvSpPr/>
      </dsp:nvSpPr>
      <dsp:spPr>
        <a:xfrm rot="18900000">
          <a:off x="6790964" y="5719740"/>
          <a:ext cx="514676" cy="514676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FE057-C754-495A-80A0-B92AF68EA426}">
      <dsp:nvSpPr>
        <dsp:cNvPr id="0" name=""/>
        <dsp:cNvSpPr/>
      </dsp:nvSpPr>
      <dsp:spPr>
        <a:xfrm>
          <a:off x="6848140" y="5776916"/>
          <a:ext cx="400324" cy="4003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17D97-E9D8-4FBB-BFCE-CA5118D30570}">
      <dsp:nvSpPr>
        <dsp:cNvPr id="0" name=""/>
        <dsp:cNvSpPr/>
      </dsp:nvSpPr>
      <dsp:spPr>
        <a:xfrm>
          <a:off x="7496241" y="3433619"/>
          <a:ext cx="3592889" cy="207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9550" rIns="0" bIns="13970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Hidup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secara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menetap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Kegiatan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perniagaan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system barter.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Peralatan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daripada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logam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besi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96241" y="3433619"/>
        <a:ext cx="3592889" cy="2071608"/>
      </dsp:txXfrm>
    </dsp:sp>
    <dsp:sp modelId="{76AD755F-1344-448B-A080-1321789205E4}">
      <dsp:nvSpPr>
        <dsp:cNvPr id="0" name=""/>
        <dsp:cNvSpPr/>
      </dsp:nvSpPr>
      <dsp:spPr>
        <a:xfrm>
          <a:off x="7496241" y="5505227"/>
          <a:ext cx="3592889" cy="727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LOGAM</a:t>
          </a:r>
        </a:p>
      </dsp:txBody>
      <dsp:txXfrm>
        <a:off x="7496241" y="5505227"/>
        <a:ext cx="3592889" cy="727862"/>
      </dsp:txXfrm>
    </dsp:sp>
    <dsp:sp modelId="{58EF6918-BB9F-4915-8B01-CD64288E9B63}">
      <dsp:nvSpPr>
        <dsp:cNvPr id="0" name=""/>
        <dsp:cNvSpPr/>
      </dsp:nvSpPr>
      <dsp:spPr>
        <a:xfrm>
          <a:off x="7048303" y="3597822"/>
          <a:ext cx="0" cy="2071608"/>
        </a:xfrm>
        <a:prstGeom prst="line">
          <a:avLst/>
        </a:prstGeom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B1A0E-20A7-4246-83F1-450908075FD3}">
      <dsp:nvSpPr>
        <dsp:cNvPr id="0" name=""/>
        <dsp:cNvSpPr/>
      </dsp:nvSpPr>
      <dsp:spPr>
        <a:xfrm>
          <a:off x="6982795" y="3532314"/>
          <a:ext cx="131015" cy="131015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80504-A53C-40C1-BFE2-D259143DE94F}">
      <dsp:nvSpPr>
        <dsp:cNvPr id="0" name=""/>
        <dsp:cNvSpPr/>
      </dsp:nvSpPr>
      <dsp:spPr>
        <a:xfrm>
          <a:off x="2286549" y="2108925"/>
          <a:ext cx="2680536" cy="231877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 dirty="0"/>
            <a:t>Kerajaan Awal</a:t>
          </a:r>
        </a:p>
      </dsp:txBody>
      <dsp:txXfrm>
        <a:off x="2730751" y="2493178"/>
        <a:ext cx="1792132" cy="1550266"/>
      </dsp:txXfrm>
    </dsp:sp>
    <dsp:sp modelId="{5AFDFE02-58EA-45B1-9FFE-24CA11F5FA04}">
      <dsp:nvSpPr>
        <dsp:cNvPr id="0" name=""/>
        <dsp:cNvSpPr/>
      </dsp:nvSpPr>
      <dsp:spPr>
        <a:xfrm>
          <a:off x="3965080" y="999549"/>
          <a:ext cx="1011358" cy="87141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85FDE-D9F7-4780-9F02-93AE8A5A3CBB}">
      <dsp:nvSpPr>
        <dsp:cNvPr id="0" name=""/>
        <dsp:cNvSpPr/>
      </dsp:nvSpPr>
      <dsp:spPr>
        <a:xfrm>
          <a:off x="2533465" y="0"/>
          <a:ext cx="2196680" cy="190038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 dirty="0"/>
            <a:t>Funan</a:t>
          </a:r>
        </a:p>
      </dsp:txBody>
      <dsp:txXfrm>
        <a:off x="2897502" y="314935"/>
        <a:ext cx="1468606" cy="1270516"/>
      </dsp:txXfrm>
    </dsp:sp>
    <dsp:sp modelId="{BAD51DCE-FF91-4BBF-BAE2-6ABA8E44935A}">
      <dsp:nvSpPr>
        <dsp:cNvPr id="0" name=""/>
        <dsp:cNvSpPr/>
      </dsp:nvSpPr>
      <dsp:spPr>
        <a:xfrm>
          <a:off x="5145414" y="2628639"/>
          <a:ext cx="1011358" cy="87141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542C8-3E31-44B9-B529-757FD5FC9FD4}">
      <dsp:nvSpPr>
        <dsp:cNvPr id="0" name=""/>
        <dsp:cNvSpPr/>
      </dsp:nvSpPr>
      <dsp:spPr>
        <a:xfrm>
          <a:off x="4548076" y="1168865"/>
          <a:ext cx="2196680" cy="190038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 dirty="0" err="1"/>
            <a:t>Champa</a:t>
          </a:r>
          <a:endParaRPr lang="en-MY" sz="2600" kern="1200" dirty="0"/>
        </a:p>
      </dsp:txBody>
      <dsp:txXfrm>
        <a:off x="4912113" y="1483800"/>
        <a:ext cx="1468606" cy="1270516"/>
      </dsp:txXfrm>
    </dsp:sp>
    <dsp:sp modelId="{53CBFDD2-B591-4533-AB69-5E6759C67467}">
      <dsp:nvSpPr>
        <dsp:cNvPr id="0" name=""/>
        <dsp:cNvSpPr/>
      </dsp:nvSpPr>
      <dsp:spPr>
        <a:xfrm>
          <a:off x="4325478" y="4467575"/>
          <a:ext cx="1011358" cy="87141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FAD4B-1863-4E2A-9DEC-60824F1381EF}">
      <dsp:nvSpPr>
        <dsp:cNvPr id="0" name=""/>
        <dsp:cNvSpPr/>
      </dsp:nvSpPr>
      <dsp:spPr>
        <a:xfrm>
          <a:off x="4548076" y="3466718"/>
          <a:ext cx="2196680" cy="190038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 dirty="0"/>
            <a:t>Srivijaya</a:t>
          </a:r>
        </a:p>
      </dsp:txBody>
      <dsp:txXfrm>
        <a:off x="4912113" y="3781653"/>
        <a:ext cx="1468606" cy="1270516"/>
      </dsp:txXfrm>
    </dsp:sp>
    <dsp:sp modelId="{8AD3B314-4BAA-4B77-95B6-B7CE192B7C3D}">
      <dsp:nvSpPr>
        <dsp:cNvPr id="0" name=""/>
        <dsp:cNvSpPr/>
      </dsp:nvSpPr>
      <dsp:spPr>
        <a:xfrm>
          <a:off x="2291537" y="4658464"/>
          <a:ext cx="1011358" cy="87141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5D679-BAB6-4E8C-A183-6CECFB45AC13}">
      <dsp:nvSpPr>
        <dsp:cNvPr id="0" name=""/>
        <dsp:cNvSpPr/>
      </dsp:nvSpPr>
      <dsp:spPr>
        <a:xfrm>
          <a:off x="2533465" y="4636891"/>
          <a:ext cx="2196680" cy="19003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 dirty="0"/>
            <a:t>Angkor</a:t>
          </a:r>
        </a:p>
      </dsp:txBody>
      <dsp:txXfrm>
        <a:off x="2897502" y="4951826"/>
        <a:ext cx="1468606" cy="1270516"/>
      </dsp:txXfrm>
    </dsp:sp>
    <dsp:sp modelId="{5D5C874A-1879-469E-BFBF-23FC8C4B0A08}">
      <dsp:nvSpPr>
        <dsp:cNvPr id="0" name=""/>
        <dsp:cNvSpPr/>
      </dsp:nvSpPr>
      <dsp:spPr>
        <a:xfrm>
          <a:off x="1091874" y="3030028"/>
          <a:ext cx="1011358" cy="87141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9371A-1448-4545-81A5-7E965E1DE451}">
      <dsp:nvSpPr>
        <dsp:cNvPr id="0" name=""/>
        <dsp:cNvSpPr/>
      </dsp:nvSpPr>
      <dsp:spPr>
        <a:xfrm>
          <a:off x="509501" y="3468025"/>
          <a:ext cx="2196680" cy="190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 dirty="0" err="1"/>
            <a:t>Majapahit</a:t>
          </a:r>
          <a:endParaRPr lang="en-MY" sz="2600" kern="1200" dirty="0"/>
        </a:p>
      </dsp:txBody>
      <dsp:txXfrm>
        <a:off x="873538" y="3782960"/>
        <a:ext cx="1468606" cy="1270516"/>
      </dsp:txXfrm>
    </dsp:sp>
    <dsp:sp modelId="{DDF532F6-C19C-4859-AC0E-04705D535864}">
      <dsp:nvSpPr>
        <dsp:cNvPr id="0" name=""/>
        <dsp:cNvSpPr/>
      </dsp:nvSpPr>
      <dsp:spPr>
        <a:xfrm>
          <a:off x="509501" y="1166250"/>
          <a:ext cx="2196680" cy="190038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 dirty="0"/>
            <a:t>Kedah </a:t>
          </a:r>
          <a:r>
            <a:rPr lang="en-MY" sz="2600" kern="1200" dirty="0" err="1"/>
            <a:t>Tua</a:t>
          </a:r>
          <a:endParaRPr lang="en-MY" sz="2600" kern="1200" dirty="0"/>
        </a:p>
      </dsp:txBody>
      <dsp:txXfrm>
        <a:off x="873538" y="1481185"/>
        <a:ext cx="1468606" cy="1270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0CAF5-A32B-47FB-B3C0-D0FB119E8F0C}">
      <dsp:nvSpPr>
        <dsp:cNvPr id="0" name=""/>
        <dsp:cNvSpPr/>
      </dsp:nvSpPr>
      <dsp:spPr>
        <a:xfrm>
          <a:off x="0" y="0"/>
          <a:ext cx="9773312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6500" kern="1200" dirty="0" err="1"/>
            <a:t>Pengaruh</a:t>
          </a:r>
          <a:r>
            <a:rPr lang="en-MY" sz="6500" kern="1200" dirty="0"/>
            <a:t> </a:t>
          </a:r>
          <a:r>
            <a:rPr lang="en-MY" sz="6500" kern="1200" dirty="0" err="1"/>
            <a:t>Tamadun</a:t>
          </a:r>
          <a:endParaRPr lang="en-MY" sz="6500" kern="1200" dirty="0"/>
        </a:p>
      </dsp:txBody>
      <dsp:txXfrm>
        <a:off x="0" y="0"/>
        <a:ext cx="9773312" cy="1625600"/>
      </dsp:txXfrm>
    </dsp:sp>
    <dsp:sp modelId="{6FAE34FE-43A2-4EC5-848C-1FA41B6900BD}">
      <dsp:nvSpPr>
        <dsp:cNvPr id="0" name=""/>
        <dsp:cNvSpPr/>
      </dsp:nvSpPr>
      <dsp:spPr>
        <a:xfrm>
          <a:off x="977331" y="1625864"/>
          <a:ext cx="7818650" cy="520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China</a:t>
          </a:r>
        </a:p>
      </dsp:txBody>
      <dsp:txXfrm>
        <a:off x="992568" y="1641101"/>
        <a:ext cx="7788176" cy="489763"/>
      </dsp:txXfrm>
    </dsp:sp>
    <dsp:sp modelId="{3B13C4EF-1637-4537-9F1D-4CCDB0E4BF89}">
      <dsp:nvSpPr>
        <dsp:cNvPr id="0" name=""/>
        <dsp:cNvSpPr/>
      </dsp:nvSpPr>
      <dsp:spPr>
        <a:xfrm>
          <a:off x="977331" y="2226138"/>
          <a:ext cx="7818650" cy="520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India</a:t>
          </a:r>
        </a:p>
      </dsp:txBody>
      <dsp:txXfrm>
        <a:off x="992568" y="2241375"/>
        <a:ext cx="7788176" cy="489763"/>
      </dsp:txXfrm>
    </dsp:sp>
    <dsp:sp modelId="{37035FEF-3BAD-4895-9FA4-3707D744E972}">
      <dsp:nvSpPr>
        <dsp:cNvPr id="0" name=""/>
        <dsp:cNvSpPr/>
      </dsp:nvSpPr>
      <dsp:spPr>
        <a:xfrm>
          <a:off x="977331" y="2826411"/>
          <a:ext cx="7818650" cy="5202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Timur Tengah</a:t>
          </a:r>
        </a:p>
      </dsp:txBody>
      <dsp:txXfrm>
        <a:off x="992568" y="2841648"/>
        <a:ext cx="7788176" cy="489763"/>
      </dsp:txXfrm>
    </dsp:sp>
    <dsp:sp modelId="{9863CB2C-73FE-4C49-8DF7-DEA397817D6C}">
      <dsp:nvSpPr>
        <dsp:cNvPr id="0" name=""/>
        <dsp:cNvSpPr/>
      </dsp:nvSpPr>
      <dsp:spPr>
        <a:xfrm>
          <a:off x="977331" y="3426685"/>
          <a:ext cx="7818650" cy="52023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 err="1"/>
            <a:t>Portugis</a:t>
          </a:r>
          <a:endParaRPr lang="en-MY" sz="2900" kern="1200" dirty="0"/>
        </a:p>
      </dsp:txBody>
      <dsp:txXfrm>
        <a:off x="992568" y="3441922"/>
        <a:ext cx="7788176" cy="489763"/>
      </dsp:txXfrm>
    </dsp:sp>
    <dsp:sp modelId="{4CA0CD0F-A4AF-4E96-A67B-AF27FF769E39}">
      <dsp:nvSpPr>
        <dsp:cNvPr id="0" name=""/>
        <dsp:cNvSpPr/>
      </dsp:nvSpPr>
      <dsp:spPr>
        <a:xfrm>
          <a:off x="977331" y="4026958"/>
          <a:ext cx="7818650" cy="5202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Belanda</a:t>
          </a:r>
        </a:p>
      </dsp:txBody>
      <dsp:txXfrm>
        <a:off x="992568" y="4042195"/>
        <a:ext cx="7788176" cy="489763"/>
      </dsp:txXfrm>
    </dsp:sp>
    <dsp:sp modelId="{94C2FAFB-E407-4D94-8405-7CBC5EE01C9B}">
      <dsp:nvSpPr>
        <dsp:cNvPr id="0" name=""/>
        <dsp:cNvSpPr/>
      </dsp:nvSpPr>
      <dsp:spPr>
        <a:xfrm>
          <a:off x="977331" y="4627232"/>
          <a:ext cx="7818650" cy="520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British</a:t>
          </a:r>
        </a:p>
      </dsp:txBody>
      <dsp:txXfrm>
        <a:off x="992568" y="4642469"/>
        <a:ext cx="7788176" cy="489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8D3FC-C9C1-4337-A907-11AB0D5ED32D}">
      <dsp:nvSpPr>
        <dsp:cNvPr id="0" name=""/>
        <dsp:cNvSpPr/>
      </dsp:nvSpPr>
      <dsp:spPr>
        <a:xfrm>
          <a:off x="1443166" y="1659372"/>
          <a:ext cx="3846562" cy="384656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Sumbangan</a:t>
          </a:r>
          <a:r>
            <a:rPr lang="en-MY" sz="3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Tamadun</a:t>
          </a:r>
          <a:r>
            <a:rPr lang="en-MY" sz="3600" kern="1200" dirty="0">
              <a:latin typeface="Calibri" panose="020F0502020204030204" pitchFamily="34" charset="0"/>
              <a:cs typeface="Calibri" panose="020F0502020204030204" pitchFamily="34" charset="0"/>
            </a:rPr>
            <a:t> China </a:t>
          </a:r>
          <a:r>
            <a:rPr lang="en-MY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MY" sz="3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Bidang</a:t>
          </a:r>
          <a:r>
            <a:rPr lang="en-MY" sz="3600" kern="1200" dirty="0">
              <a:latin typeface="Calibri" panose="020F0502020204030204" pitchFamily="34" charset="0"/>
              <a:cs typeface="Calibri" panose="020F0502020204030204" pitchFamily="34" charset="0"/>
            </a:rPr>
            <a:t> Sains &amp; </a:t>
          </a:r>
          <a:r>
            <a:rPr lang="en-MY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Teknologi</a:t>
          </a:r>
          <a:endParaRPr lang="en-MY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06482" y="2222688"/>
        <a:ext cx="2719930" cy="2719930"/>
      </dsp:txXfrm>
    </dsp:sp>
    <dsp:sp modelId="{3E683B96-600C-42D5-854B-85F3D187938F}">
      <dsp:nvSpPr>
        <dsp:cNvPr id="0" name=""/>
        <dsp:cNvSpPr/>
      </dsp:nvSpPr>
      <dsp:spPr>
        <a:xfrm>
          <a:off x="2404807" y="118675"/>
          <a:ext cx="1923281" cy="1923281"/>
        </a:xfrm>
        <a:prstGeom prst="ellipse">
          <a:avLst/>
        </a:prstGeom>
        <a:solidFill>
          <a:schemeClr val="accent4">
            <a:alpha val="50000"/>
            <a:hueOff val="428904"/>
            <a:satOff val="4082"/>
            <a:lumOff val="-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Pembuatan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kertas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percetakan</a:t>
          </a:r>
          <a:endParaRPr lang="en-MY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6465" y="400333"/>
        <a:ext cx="1359965" cy="1359965"/>
      </dsp:txXfrm>
    </dsp:sp>
    <dsp:sp modelId="{E5145F29-344C-4F13-A9BC-DDE6ACFECCA0}">
      <dsp:nvSpPr>
        <dsp:cNvPr id="0" name=""/>
        <dsp:cNvSpPr/>
      </dsp:nvSpPr>
      <dsp:spPr>
        <a:xfrm>
          <a:off x="4784671" y="1847748"/>
          <a:ext cx="1923281" cy="1923281"/>
        </a:xfrm>
        <a:prstGeom prst="ellipse">
          <a:avLst/>
        </a:prstGeom>
        <a:solidFill>
          <a:schemeClr val="accent4">
            <a:alpha val="50000"/>
            <a:hueOff val="857808"/>
            <a:satOff val="8163"/>
            <a:lumOff val="-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Kaedah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akupuntur</a:t>
          </a:r>
          <a:endParaRPr lang="en-MY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66329" y="2129406"/>
        <a:ext cx="1359965" cy="1359965"/>
      </dsp:txXfrm>
    </dsp:sp>
    <dsp:sp modelId="{E5916199-88A4-4E22-811C-C85218179679}">
      <dsp:nvSpPr>
        <dsp:cNvPr id="0" name=""/>
        <dsp:cNvSpPr/>
      </dsp:nvSpPr>
      <dsp:spPr>
        <a:xfrm>
          <a:off x="3875644" y="4645445"/>
          <a:ext cx="1923281" cy="1923281"/>
        </a:xfrm>
        <a:prstGeom prst="ellipse">
          <a:avLst/>
        </a:prstGeom>
        <a:solidFill>
          <a:schemeClr val="accent4">
            <a:alpha val="50000"/>
            <a:hueOff val="1286712"/>
            <a:satOff val="12245"/>
            <a:lumOff val="-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Penemuan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belerang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sebagai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bahan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letupan</a:t>
          </a:r>
          <a:endParaRPr lang="en-MY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57302" y="4927103"/>
        <a:ext cx="1359965" cy="1359965"/>
      </dsp:txXfrm>
    </dsp:sp>
    <dsp:sp modelId="{850966AB-8BDC-42E8-B2DE-C9A745EC4393}">
      <dsp:nvSpPr>
        <dsp:cNvPr id="0" name=""/>
        <dsp:cNvSpPr/>
      </dsp:nvSpPr>
      <dsp:spPr>
        <a:xfrm>
          <a:off x="933970" y="4645445"/>
          <a:ext cx="1923281" cy="1923281"/>
        </a:xfrm>
        <a:prstGeom prst="ellipse">
          <a:avLst/>
        </a:prstGeom>
        <a:solidFill>
          <a:schemeClr val="accent4">
            <a:alpha val="50000"/>
            <a:hueOff val="1715616"/>
            <a:satOff val="16326"/>
            <a:lumOff val="-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Ciptaan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kompas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sebagai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alat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pelayaran</a:t>
          </a:r>
          <a:endParaRPr lang="en-MY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5628" y="4927103"/>
        <a:ext cx="1359965" cy="1359965"/>
      </dsp:txXfrm>
    </dsp:sp>
    <dsp:sp modelId="{7F0E0216-A359-47C3-B23E-85826F2DEEB8}">
      <dsp:nvSpPr>
        <dsp:cNvPr id="0" name=""/>
        <dsp:cNvSpPr/>
      </dsp:nvSpPr>
      <dsp:spPr>
        <a:xfrm>
          <a:off x="24943" y="1847748"/>
          <a:ext cx="1923281" cy="1923281"/>
        </a:xfrm>
        <a:prstGeom prst="ellipse">
          <a:avLst/>
        </a:prstGeom>
        <a:solidFill>
          <a:schemeClr val="accent4">
            <a:alpha val="50000"/>
            <a:hueOff val="2144520"/>
            <a:satOff val="20408"/>
            <a:lumOff val="-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Penghasilan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sutera</a:t>
          </a:r>
          <a:r>
            <a:rPr lang="en-MY" sz="20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tembikar</a:t>
          </a:r>
          <a:endParaRPr lang="en-MY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6601" y="2129406"/>
        <a:ext cx="1359965" cy="13599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4A71B-EE64-4A38-9156-13348F23E127}">
      <dsp:nvSpPr>
        <dsp:cNvPr id="0" name=""/>
        <dsp:cNvSpPr/>
      </dsp:nvSpPr>
      <dsp:spPr>
        <a:xfrm>
          <a:off x="697217" y="3366"/>
          <a:ext cx="5020011" cy="11134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Sumbangan</a:t>
          </a:r>
          <a:r>
            <a:rPr lang="en-MY" sz="3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Tamadun</a:t>
          </a:r>
          <a:r>
            <a:rPr lang="en-MY" sz="3200" kern="1200" dirty="0">
              <a:latin typeface="Calibri" panose="020F0502020204030204" pitchFamily="34" charset="0"/>
              <a:cs typeface="Calibri" panose="020F0502020204030204" pitchFamily="34" charset="0"/>
            </a:rPr>
            <a:t> India di Malaysia.</a:t>
          </a:r>
        </a:p>
      </dsp:txBody>
      <dsp:txXfrm>
        <a:off x="729829" y="35978"/>
        <a:ext cx="4954787" cy="1048221"/>
      </dsp:txXfrm>
    </dsp:sp>
    <dsp:sp modelId="{D32D1B36-0065-49D4-B181-A7DF1374F2AA}">
      <dsp:nvSpPr>
        <dsp:cNvPr id="0" name=""/>
        <dsp:cNvSpPr/>
      </dsp:nvSpPr>
      <dsp:spPr>
        <a:xfrm>
          <a:off x="1199218" y="1116811"/>
          <a:ext cx="502001" cy="83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083"/>
              </a:lnTo>
              <a:lnTo>
                <a:pt x="502001" y="83508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5AF84-263A-4DDF-B23F-A235A338BBEE}">
      <dsp:nvSpPr>
        <dsp:cNvPr id="0" name=""/>
        <dsp:cNvSpPr/>
      </dsp:nvSpPr>
      <dsp:spPr>
        <a:xfrm>
          <a:off x="1701219" y="1395172"/>
          <a:ext cx="3552192" cy="1113445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Kebudayaan</a:t>
          </a:r>
          <a:r>
            <a:rPr lang="en-MY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seni</a:t>
          </a:r>
          <a:r>
            <a:rPr lang="en-MY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tari</a:t>
          </a:r>
        </a:p>
      </dsp:txBody>
      <dsp:txXfrm>
        <a:off x="1733831" y="1427784"/>
        <a:ext cx="3486968" cy="1048221"/>
      </dsp:txXfrm>
    </dsp:sp>
    <dsp:sp modelId="{475F31B6-FEC5-4AC4-BA97-D55EF5934F73}">
      <dsp:nvSpPr>
        <dsp:cNvPr id="0" name=""/>
        <dsp:cNvSpPr/>
      </dsp:nvSpPr>
      <dsp:spPr>
        <a:xfrm>
          <a:off x="1199218" y="1116811"/>
          <a:ext cx="502001" cy="222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890"/>
              </a:lnTo>
              <a:lnTo>
                <a:pt x="502001" y="222689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E229F-C58F-419B-99EF-74CF6CC3150D}">
      <dsp:nvSpPr>
        <dsp:cNvPr id="0" name=""/>
        <dsp:cNvSpPr/>
      </dsp:nvSpPr>
      <dsp:spPr>
        <a:xfrm>
          <a:off x="1701219" y="2786978"/>
          <a:ext cx="3524917" cy="1113445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5875" cap="flat" cmpd="sng" algn="ctr">
          <a:solidFill>
            <a:schemeClr val="accent4">
              <a:hueOff val="714840"/>
              <a:satOff val="6803"/>
              <a:lumOff val="-1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Penyebaran</a:t>
          </a:r>
          <a:r>
            <a:rPr lang="en-MY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agama Hindu</a:t>
          </a:r>
        </a:p>
      </dsp:txBody>
      <dsp:txXfrm>
        <a:off x="1733831" y="2819590"/>
        <a:ext cx="3459693" cy="1048221"/>
      </dsp:txXfrm>
    </dsp:sp>
    <dsp:sp modelId="{CE648BFA-18EC-4A78-AC98-59387FBD7518}">
      <dsp:nvSpPr>
        <dsp:cNvPr id="0" name=""/>
        <dsp:cNvSpPr/>
      </dsp:nvSpPr>
      <dsp:spPr>
        <a:xfrm>
          <a:off x="1199218" y="1116811"/>
          <a:ext cx="502001" cy="3618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8696"/>
              </a:lnTo>
              <a:lnTo>
                <a:pt x="502001" y="361869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A047F-10E4-4CEE-9F69-C53BF4F8E11D}">
      <dsp:nvSpPr>
        <dsp:cNvPr id="0" name=""/>
        <dsp:cNvSpPr/>
      </dsp:nvSpPr>
      <dsp:spPr>
        <a:xfrm>
          <a:off x="1701219" y="4178785"/>
          <a:ext cx="3549520" cy="1113445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5875" cap="flat" cmpd="sng" algn="ctr">
          <a:solidFill>
            <a:schemeClr val="accent4">
              <a:hueOff val="1429680"/>
              <a:satOff val="13605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Kesusasteraan</a:t>
          </a:r>
          <a:r>
            <a:rPr lang="en-MY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India</a:t>
          </a:r>
        </a:p>
      </dsp:txBody>
      <dsp:txXfrm>
        <a:off x="1733831" y="4211397"/>
        <a:ext cx="3484296" cy="1048221"/>
      </dsp:txXfrm>
    </dsp:sp>
    <dsp:sp modelId="{79C5FE1A-3D34-4560-8952-62218B62881D}">
      <dsp:nvSpPr>
        <dsp:cNvPr id="0" name=""/>
        <dsp:cNvSpPr/>
      </dsp:nvSpPr>
      <dsp:spPr>
        <a:xfrm>
          <a:off x="1199218" y="1116811"/>
          <a:ext cx="542922" cy="5013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869"/>
              </a:lnTo>
              <a:lnTo>
                <a:pt x="542922" y="50138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A03CD-D51A-43DB-B15D-F5D2C8914BEC}">
      <dsp:nvSpPr>
        <dsp:cNvPr id="0" name=""/>
        <dsp:cNvSpPr/>
      </dsp:nvSpPr>
      <dsp:spPr>
        <a:xfrm>
          <a:off x="1742140" y="5573957"/>
          <a:ext cx="3473022" cy="1113445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5875" cap="flat" cmpd="sng" algn="ctr">
          <a:solidFill>
            <a:schemeClr val="accent4">
              <a:hueOff val="2144520"/>
              <a:satOff val="20408"/>
              <a:lumOff val="-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Adat dan </a:t>
          </a:r>
          <a:r>
            <a:rPr lang="en-MY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Budaya</a:t>
          </a:r>
          <a:endParaRPr lang="en-MY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4752" y="5606569"/>
        <a:ext cx="3407798" cy="10482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6F88-ED31-4209-94B6-0056B5F6A520}">
      <dsp:nvSpPr>
        <dsp:cNvPr id="0" name=""/>
        <dsp:cNvSpPr/>
      </dsp:nvSpPr>
      <dsp:spPr>
        <a:xfrm rot="5400000">
          <a:off x="6954718" y="-3838021"/>
          <a:ext cx="987379" cy="891400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Agama tauhid (Islam)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diperkembangkan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di Tanah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Melayu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Perubahan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kepercayaan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 rot="-5400000">
        <a:off x="2991404" y="173493"/>
        <a:ext cx="8865807" cy="890979"/>
      </dsp:txXfrm>
    </dsp:sp>
    <dsp:sp modelId="{26BD055C-5619-40D5-977B-6B38D33FBA59}">
      <dsp:nvSpPr>
        <dsp:cNvPr id="0" name=""/>
        <dsp:cNvSpPr/>
      </dsp:nvSpPr>
      <dsp:spPr>
        <a:xfrm>
          <a:off x="395770" y="1870"/>
          <a:ext cx="2595633" cy="12342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Akidah</a:t>
          </a:r>
          <a:r>
            <a:rPr lang="en-MY" sz="28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6020" y="62120"/>
        <a:ext cx="2475133" cy="1113724"/>
      </dsp:txXfrm>
    </dsp:sp>
    <dsp:sp modelId="{7F396602-F20B-4D51-A876-820A435D812E}">
      <dsp:nvSpPr>
        <dsp:cNvPr id="0" name=""/>
        <dsp:cNvSpPr/>
      </dsp:nvSpPr>
      <dsp:spPr>
        <a:xfrm rot="5400000">
          <a:off x="6954718" y="-2542085"/>
          <a:ext cx="987379" cy="8914007"/>
        </a:xfrm>
        <a:prstGeom prst="round2SameRect">
          <a:avLst/>
        </a:prstGeom>
        <a:solidFill>
          <a:schemeClr val="accent4">
            <a:tint val="40000"/>
            <a:alpha val="90000"/>
            <a:hueOff val="998527"/>
            <a:satOff val="15951"/>
            <a:lumOff val="856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998527"/>
              <a:satOff val="15951"/>
              <a:lumOff val="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Persamaan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taraf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persaudaraan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Islam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Perlaksaan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hukum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hakam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berlandaskan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syarak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Wujud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institusi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masjid, surau, madrasah</a:t>
          </a:r>
        </a:p>
      </dsp:txBody>
      <dsp:txXfrm rot="-5400000">
        <a:off x="2991404" y="1469429"/>
        <a:ext cx="8865807" cy="890979"/>
      </dsp:txXfrm>
    </dsp:sp>
    <dsp:sp modelId="{59A8646D-1F37-4D5E-BBBC-082A387A13B1}">
      <dsp:nvSpPr>
        <dsp:cNvPr id="0" name=""/>
        <dsp:cNvSpPr/>
      </dsp:nvSpPr>
      <dsp:spPr>
        <a:xfrm>
          <a:off x="395770" y="1297806"/>
          <a:ext cx="2595633" cy="1234224"/>
        </a:xfrm>
        <a:prstGeom prst="roundRect">
          <a:avLst/>
        </a:prstGeom>
        <a:solidFill>
          <a:schemeClr val="accent4">
            <a:hueOff val="1072260"/>
            <a:satOff val="10204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Aspek</a:t>
          </a:r>
          <a:r>
            <a:rPr lang="en-MY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endParaRPr lang="en-MY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6020" y="1358056"/>
        <a:ext cx="2475133" cy="1113724"/>
      </dsp:txXfrm>
    </dsp:sp>
    <dsp:sp modelId="{3A4CDD39-954E-4430-A249-655C269B8763}">
      <dsp:nvSpPr>
        <dsp:cNvPr id="0" name=""/>
        <dsp:cNvSpPr/>
      </dsp:nvSpPr>
      <dsp:spPr>
        <a:xfrm rot="5400000">
          <a:off x="6954718" y="-1246149"/>
          <a:ext cx="987379" cy="8914007"/>
        </a:xfrm>
        <a:prstGeom prst="round2SameRect">
          <a:avLst/>
        </a:prstGeom>
        <a:solidFill>
          <a:schemeClr val="accent4">
            <a:tint val="40000"/>
            <a:alpha val="90000"/>
            <a:hueOff val="1997053"/>
            <a:satOff val="31901"/>
            <a:lumOff val="1712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1997053"/>
              <a:satOff val="31901"/>
              <a:lumOff val="1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Unsur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politik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bersifat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sejagat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saksama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adil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Pemerintahan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berdasarkan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pemerintahan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Islam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Perlaksanaan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hukum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kanun Melaka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bersandarkan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kepada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hukum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Islam</a:t>
          </a:r>
        </a:p>
      </dsp:txBody>
      <dsp:txXfrm rot="-5400000">
        <a:off x="2991404" y="2765365"/>
        <a:ext cx="8865807" cy="890979"/>
      </dsp:txXfrm>
    </dsp:sp>
    <dsp:sp modelId="{963FAF5B-AC17-4FDA-B10D-F561DD4A341A}">
      <dsp:nvSpPr>
        <dsp:cNvPr id="0" name=""/>
        <dsp:cNvSpPr/>
      </dsp:nvSpPr>
      <dsp:spPr>
        <a:xfrm>
          <a:off x="395770" y="2593742"/>
          <a:ext cx="2595633" cy="1234224"/>
        </a:xfrm>
        <a:prstGeom prst="roundRect">
          <a:avLst/>
        </a:prstGeom>
        <a:solidFill>
          <a:schemeClr val="accent4">
            <a:hueOff val="2144520"/>
            <a:satOff val="20408"/>
            <a:lumOff val="-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Aspek</a:t>
          </a:r>
          <a:r>
            <a:rPr lang="en-MY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Politik</a:t>
          </a:r>
          <a:r>
            <a:rPr lang="en-MY" sz="28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Perundangan</a:t>
          </a:r>
          <a:endParaRPr lang="en-MY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6020" y="2653992"/>
        <a:ext cx="2475133" cy="1113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6F88-ED31-4209-94B6-0056B5F6A520}">
      <dsp:nvSpPr>
        <dsp:cNvPr id="0" name=""/>
        <dsp:cNvSpPr/>
      </dsp:nvSpPr>
      <dsp:spPr>
        <a:xfrm rot="5400000">
          <a:off x="6242665" y="-3010784"/>
          <a:ext cx="2224172" cy="880192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1511 – Melaka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ditawan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Jajah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Melaka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untuk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130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tahun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Alfonso de Albuquerque Menyusun system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pentadbiran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di Melaka – system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pentadbiran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ketenteraan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Kesan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pendudukan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kelahiran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Serani, tulisan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rumi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beberapa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perkataan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daripada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Bahasa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jendela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almari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tuala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garpu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dan lain lain)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953790" y="386666"/>
        <a:ext cx="8693348" cy="2007022"/>
      </dsp:txXfrm>
    </dsp:sp>
    <dsp:sp modelId="{26BD055C-5619-40D5-977B-6B38D33FBA59}">
      <dsp:nvSpPr>
        <dsp:cNvPr id="0" name=""/>
        <dsp:cNvSpPr/>
      </dsp:nvSpPr>
      <dsp:spPr>
        <a:xfrm>
          <a:off x="390794" y="69"/>
          <a:ext cx="2562995" cy="27802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Portugis</a:t>
          </a:r>
          <a:endParaRPr lang="en-MY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5909" y="125184"/>
        <a:ext cx="2312765" cy="2529985"/>
      </dsp:txXfrm>
    </dsp:sp>
    <dsp:sp modelId="{7F396602-F20B-4D51-A876-820A435D812E}">
      <dsp:nvSpPr>
        <dsp:cNvPr id="0" name=""/>
        <dsp:cNvSpPr/>
      </dsp:nvSpPr>
      <dsp:spPr>
        <a:xfrm rot="5400000">
          <a:off x="6242665" y="-91558"/>
          <a:ext cx="2224172" cy="8801923"/>
        </a:xfrm>
        <a:prstGeom prst="round2SameRect">
          <a:avLst/>
        </a:prstGeom>
        <a:solidFill>
          <a:schemeClr val="accent3">
            <a:tint val="40000"/>
            <a:alpha val="90000"/>
            <a:hueOff val="-1208433"/>
            <a:satOff val="22075"/>
            <a:lumOff val="128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1208433"/>
              <a:satOff val="22075"/>
              <a:lumOff val="1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Mula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tiba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di Tanah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Melayu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pada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tahun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1559. Berjaya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rampas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Melaka pada 14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Januari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1641.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Pemerintahan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system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ketenteraan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system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kapitan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 (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suku-suku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kaum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bawah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ketua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kaum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yang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betindak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sebagai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institusi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polis).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Tujuan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Tanah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Melayu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?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Rempah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ratus,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buah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pala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cengkih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Permintaan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harga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tinggi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. (gula?)</a:t>
          </a:r>
          <a:endParaRPr lang="en-MY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953790" y="3305892"/>
        <a:ext cx="8693348" cy="2007022"/>
      </dsp:txXfrm>
    </dsp:sp>
    <dsp:sp modelId="{59A8646D-1F37-4D5E-BBBC-082A387A13B1}">
      <dsp:nvSpPr>
        <dsp:cNvPr id="0" name=""/>
        <dsp:cNvSpPr/>
      </dsp:nvSpPr>
      <dsp:spPr>
        <a:xfrm>
          <a:off x="390794" y="2919295"/>
          <a:ext cx="2562995" cy="2780215"/>
        </a:xfrm>
        <a:prstGeom prst="roundRect">
          <a:avLst/>
        </a:prstGeom>
        <a:solidFill>
          <a:schemeClr val="accent3">
            <a:hueOff val="-1292038"/>
            <a:satOff val="20087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Calibri" panose="020F0502020204030204" pitchFamily="34" charset="0"/>
              <a:cs typeface="Calibri" panose="020F0502020204030204" pitchFamily="34" charset="0"/>
            </a:rPr>
            <a:t>5. Belanda</a:t>
          </a:r>
        </a:p>
      </dsp:txBody>
      <dsp:txXfrm>
        <a:off x="515909" y="3044410"/>
        <a:ext cx="2312765" cy="25299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200D2-7923-4947-B5EC-9AA21AF635C5}">
      <dsp:nvSpPr>
        <dsp:cNvPr id="0" name=""/>
        <dsp:cNvSpPr/>
      </dsp:nvSpPr>
      <dsp:spPr>
        <a:xfrm>
          <a:off x="400626" y="0"/>
          <a:ext cx="4034605" cy="66874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Kesan-kesan</a:t>
          </a:r>
          <a:r>
            <a:rPr lang="en-MY" sz="3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penjajahan</a:t>
          </a:r>
          <a:r>
            <a:rPr lang="en-MY" sz="3200" kern="1200" dirty="0">
              <a:latin typeface="Calibri" panose="020F0502020204030204" pitchFamily="34" charset="0"/>
              <a:cs typeface="Calibri" panose="020F0502020204030204" pitchFamily="34" charset="0"/>
            </a:rPr>
            <a:t> British </a:t>
          </a:r>
        </a:p>
      </dsp:txBody>
      <dsp:txXfrm>
        <a:off x="400626" y="0"/>
        <a:ext cx="4034605" cy="2006220"/>
      </dsp:txXfrm>
    </dsp:sp>
    <dsp:sp modelId="{3E831122-B4E7-4EF8-8331-52C8DB14525A}">
      <dsp:nvSpPr>
        <dsp:cNvPr id="0" name=""/>
        <dsp:cNvSpPr/>
      </dsp:nvSpPr>
      <dsp:spPr>
        <a:xfrm>
          <a:off x="483585" y="2007486"/>
          <a:ext cx="3868687" cy="7736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Politik</a:t>
          </a:r>
          <a:endParaRPr lang="en-MY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6244" y="2030145"/>
        <a:ext cx="3823369" cy="728321"/>
      </dsp:txXfrm>
    </dsp:sp>
    <dsp:sp modelId="{A1F6F1D8-1055-45FF-A0AC-AEEDB1D832A7}">
      <dsp:nvSpPr>
        <dsp:cNvPr id="0" name=""/>
        <dsp:cNvSpPr/>
      </dsp:nvSpPr>
      <dsp:spPr>
        <a:xfrm>
          <a:off x="483585" y="2900146"/>
          <a:ext cx="3868687" cy="7736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Undang-undang</a:t>
          </a:r>
          <a:endParaRPr lang="en-MY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6244" y="2922805"/>
        <a:ext cx="3823369" cy="728321"/>
      </dsp:txXfrm>
    </dsp:sp>
    <dsp:sp modelId="{85A4DC03-A6BE-4E35-9D71-5DDC1332BFE6}">
      <dsp:nvSpPr>
        <dsp:cNvPr id="0" name=""/>
        <dsp:cNvSpPr/>
      </dsp:nvSpPr>
      <dsp:spPr>
        <a:xfrm>
          <a:off x="483585" y="3792807"/>
          <a:ext cx="3868687" cy="7736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endParaRPr lang="en-MY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6244" y="3815466"/>
        <a:ext cx="3823369" cy="728321"/>
      </dsp:txXfrm>
    </dsp:sp>
    <dsp:sp modelId="{4C541F2A-7379-4CA4-A139-45F04B399787}">
      <dsp:nvSpPr>
        <dsp:cNvPr id="0" name=""/>
        <dsp:cNvSpPr/>
      </dsp:nvSpPr>
      <dsp:spPr>
        <a:xfrm>
          <a:off x="483585" y="4685467"/>
          <a:ext cx="3868687" cy="7736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Pendidikan</a:t>
          </a:r>
        </a:p>
      </dsp:txBody>
      <dsp:txXfrm>
        <a:off x="506244" y="4708126"/>
        <a:ext cx="3823369" cy="728321"/>
      </dsp:txXfrm>
    </dsp:sp>
    <dsp:sp modelId="{5A690C93-9EFC-494C-B5C6-9F43F1981C2E}">
      <dsp:nvSpPr>
        <dsp:cNvPr id="0" name=""/>
        <dsp:cNvSpPr/>
      </dsp:nvSpPr>
      <dsp:spPr>
        <a:xfrm>
          <a:off x="483585" y="5578128"/>
          <a:ext cx="3868687" cy="7736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</a:p>
      </dsp:txBody>
      <dsp:txXfrm>
        <a:off x="506244" y="5600787"/>
        <a:ext cx="3823369" cy="728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TOPIK 2: </a:t>
            </a:r>
            <a:r>
              <a:rPr lang="en-US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Etika dan </a:t>
            </a:r>
            <a:r>
              <a:rPr lang="en-US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Peradaban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Abdul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hafez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zahruddin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07E18D-D8D9-4E9F-B2C7-D38EFB113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596673"/>
              </p:ext>
            </p:extLst>
          </p:nvPr>
        </p:nvGraphicFramePr>
        <p:xfrm>
          <a:off x="5459104" y="0"/>
          <a:ext cx="6732896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4DBA3A-E0C9-4CB6-B9A5-F6E6BFD8A8D7}"/>
              </a:ext>
            </a:extLst>
          </p:cNvPr>
          <p:cNvSpPr txBox="1"/>
          <p:nvPr/>
        </p:nvSpPr>
        <p:spPr>
          <a:xfrm>
            <a:off x="201873" y="289048"/>
            <a:ext cx="5107105" cy="639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Orang China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berhijrah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negeri-negeri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Semenanjung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menjelang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awal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abad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ke-20.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Menyebarkan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mengembangkan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kebudayaan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tradisional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China di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rantau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jalinan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China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zaman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penjajahan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Saling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bekerjasama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bergantung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demi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kebaikan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Bersama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dariaspek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1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07E18D-D8D9-4E9F-B2C7-D38EFB113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239737"/>
              </p:ext>
            </p:extLst>
          </p:nvPr>
        </p:nvGraphicFramePr>
        <p:xfrm>
          <a:off x="6096000" y="85298"/>
          <a:ext cx="6414446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4DBA3A-E0C9-4CB6-B9A5-F6E6BFD8A8D7}"/>
              </a:ext>
            </a:extLst>
          </p:cNvPr>
          <p:cNvSpPr txBox="1"/>
          <p:nvPr/>
        </p:nvSpPr>
        <p:spPr>
          <a:xfrm>
            <a:off x="229169" y="353737"/>
            <a:ext cx="6676598" cy="5973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India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tamadun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India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aspek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sosioekonomi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istiadat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corak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Tamadun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India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menekankan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bekerluarga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berkomuniti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Nilai-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Tamadun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India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sebati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Selepas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kemunculan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Islam,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norma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nilai-nilai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Islam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diterapkan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setempat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Asimilasi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idea India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unsur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pinjaman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penyerapan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Bahasa (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berinai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perkataan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dosa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98885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07E18D-D8D9-4E9F-B2C7-D38EFB113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786394"/>
              </p:ext>
            </p:extLst>
          </p:nvPr>
        </p:nvGraphicFramePr>
        <p:xfrm>
          <a:off x="-54592" y="100718"/>
          <a:ext cx="12301183" cy="382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4DBA3A-E0C9-4CB6-B9A5-F6E6BFD8A8D7}"/>
              </a:ext>
            </a:extLst>
          </p:cNvPr>
          <p:cNvSpPr txBox="1"/>
          <p:nvPr/>
        </p:nvSpPr>
        <p:spPr>
          <a:xfrm>
            <a:off x="461182" y="4039737"/>
            <a:ext cx="10975643" cy="2344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Timur Tengah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kedatangan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Islam – agama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kebudayaan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Hindu-Buddha,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system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Kedatangan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Islam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membawa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angin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mencakupi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unsur-unsur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rasional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intelektual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logic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memainkan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peranan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penyebaran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? Para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pedagang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645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07E18D-D8D9-4E9F-B2C7-D38EFB113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26843"/>
              </p:ext>
            </p:extLst>
          </p:nvPr>
        </p:nvGraphicFramePr>
        <p:xfrm>
          <a:off x="-109182" y="579210"/>
          <a:ext cx="12146508" cy="569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3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07E18D-D8D9-4E9F-B2C7-D38EFB113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40970"/>
              </p:ext>
            </p:extLst>
          </p:nvPr>
        </p:nvGraphicFramePr>
        <p:xfrm>
          <a:off x="7356141" y="85298"/>
          <a:ext cx="4835859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4DBA3A-E0C9-4CB6-B9A5-F6E6BFD8A8D7}"/>
              </a:ext>
            </a:extLst>
          </p:cNvPr>
          <p:cNvSpPr txBox="1"/>
          <p:nvPr/>
        </p:nvSpPr>
        <p:spPr>
          <a:xfrm>
            <a:off x="229169" y="353737"/>
            <a:ext cx="6635655" cy="639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British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asli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Melarat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campur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Dorongan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ingin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monopoli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dagangan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di Tanah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bijih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timah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Permintaan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daripada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revolusi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perindustrian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kilang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aktiviti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mengetin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makanan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tayar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Dorongan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Persaingan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memperluaskan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jajahan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takluk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kuasa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lain (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Belanda,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Sepanyol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Campur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jalan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terbaik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penguasaan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di Tanah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8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C4jilMshF3M/U_rczHou6II/AAAAAAAADSs/cxhNuNdcy9M/s1600/DSC01752.JPG">
            <a:extLst>
              <a:ext uri="{FF2B5EF4-FFF2-40B4-BE49-F238E27FC236}">
                <a16:creationId xmlns:a16="http://schemas.microsoft.com/office/drawing/2014/main" id="{5AB9C34B-E3B3-41BD-A1B0-B28AF1844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6" b="498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732D57-1FCA-EC5A-D5A1-625545389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794744"/>
              </p:ext>
            </p:extLst>
          </p:nvPr>
        </p:nvGraphicFramePr>
        <p:xfrm>
          <a:off x="1989729" y="3086100"/>
          <a:ext cx="7882341" cy="322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5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CE78C7-371F-4DA6-AB46-9EBBFED4F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611407"/>
              </p:ext>
            </p:extLst>
          </p:nvPr>
        </p:nvGraphicFramePr>
        <p:xfrm>
          <a:off x="106676" y="-803568"/>
          <a:ext cx="11978648" cy="714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E10F33-6E9A-4637-907D-830CAC8C52CE}"/>
              </a:ext>
            </a:extLst>
          </p:cNvPr>
          <p:cNvSpPr txBox="1"/>
          <p:nvPr/>
        </p:nvSpPr>
        <p:spPr>
          <a:xfrm flipH="1">
            <a:off x="442287" y="2742381"/>
            <a:ext cx="3583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PERJALANAN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KE ARAH KEMERDEKAAN</a:t>
            </a:r>
            <a:endParaRPr lang="en-MY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6A6CC-18FF-4EE0-8F9D-399AE19FC5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3" y="4589228"/>
            <a:ext cx="2527073" cy="165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53309-14AA-D6C1-E8F2-84F8A55513D4}"/>
              </a:ext>
            </a:extLst>
          </p:cNvPr>
          <p:cNvSpPr txBox="1"/>
          <p:nvPr/>
        </p:nvSpPr>
        <p:spPr>
          <a:xfrm flipH="1">
            <a:off x="3237020" y="1713681"/>
            <a:ext cx="1220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UMNO</a:t>
            </a:r>
            <a:b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</a:t>
            </a:r>
            <a:b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</a:t>
            </a:r>
            <a:endParaRPr lang="en-MY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AF4DF-84E0-46AA-95A3-C37C81D90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96246-9608-4DBC-836D-ECDB8B036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2E1BE-2F50-4A1C-9E27-2927D4444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9345B-1765-4A4E-8F0E-65B523BFD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D955E2-D815-4346-B867-270104C1D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56DAA7-66E7-43B5-BE7C-F2CC525BE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DFA815-2785-4FA2-A227-DA6C6222C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7BD2D3-F033-47B5-A14F-786A15D8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130AE7-215E-42F5-8283-A4E1F4C1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72CDEA-038D-4721-BEF2-914B7AEA7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246511"/>
              </p:ext>
            </p:extLst>
          </p:nvPr>
        </p:nvGraphicFramePr>
        <p:xfrm>
          <a:off x="381000" y="298797"/>
          <a:ext cx="8737599" cy="592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Tunku Abdul Rahman With Malaysia Flag Vector, Malaysia Independence Day 66,  Malaysia, Tunku Abdul Rahman PNG and Vector with Transparent Background for  Free Download">
            <a:extLst>
              <a:ext uri="{FF2B5EF4-FFF2-40B4-BE49-F238E27FC236}">
                <a16:creationId xmlns:a16="http://schemas.microsoft.com/office/drawing/2014/main" id="{7B7F704D-CD52-7B00-5BE6-9584092C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797" y="3047999"/>
            <a:ext cx="3384203" cy="33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8AA45-9AFC-471D-BB63-3F11955B6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D96903-E335-44CC-8836-B7489A38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928F5A-9141-4441-8D32-AA5F6A4A0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CB5F64-3905-4B06-9780-00B41C3E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8FFC036-71A3-EAC3-74E1-10EF020E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992"/>
            <a:ext cx="12168412" cy="4045996"/>
          </a:xfrm>
          <a:prstGeom prst="rect">
            <a:avLst/>
          </a:prstGeom>
        </p:spPr>
      </p:pic>
      <p:pic>
        <p:nvPicPr>
          <p:cNvPr id="2050" name="Picture 2" descr="kerajaan malaysia perlembagaan persekutuan - Google Search | Coat of arms,  Negara, Malaysia">
            <a:extLst>
              <a:ext uri="{FF2B5EF4-FFF2-40B4-BE49-F238E27FC236}">
                <a16:creationId xmlns:a16="http://schemas.microsoft.com/office/drawing/2014/main" id="{39C4F041-3C68-1F13-4666-822E36FD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21" y="147348"/>
            <a:ext cx="2457157" cy="18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7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F42817-809E-4232-8A69-247C3897699E}"/>
              </a:ext>
            </a:extLst>
          </p:cNvPr>
          <p:cNvSpPr txBox="1"/>
          <p:nvPr/>
        </p:nvSpPr>
        <p:spPr>
          <a:xfrm>
            <a:off x="435305" y="187203"/>
            <a:ext cx="797313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MY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PEMBINAAN NEGARA-NEGARA BANGSA.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ABE9C-E4C9-4CE2-9F8D-CDA4ACCDFB17}"/>
              </a:ext>
            </a:extLst>
          </p:cNvPr>
          <p:cNvSpPr txBox="1"/>
          <p:nvPr/>
        </p:nvSpPr>
        <p:spPr>
          <a:xfrm>
            <a:off x="417819" y="924986"/>
            <a:ext cx="7608581" cy="539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MY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 MAKSUD NEGARA BANGSA (Nation State)?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kenegaraan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memperoleh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pengesahan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politiknya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MY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MY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entiti</a:t>
            </a:r>
            <a:r>
              <a:rPr lang="en-MY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berdaulat</a:t>
            </a:r>
            <a:r>
              <a:rPr lang="en-MY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MY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satu-satu</a:t>
            </a:r>
            <a:r>
              <a:rPr lang="en-MY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bangsa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(unit) wilayah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berdaulat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menandakan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bahawa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kedua-duanya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(negara dan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bangsa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membezakannya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kenegaraan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lain, yang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wujud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sebelumnya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Jika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berjaya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dilaksanakan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menandakan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bahawa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rakyatnya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berkongsi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yang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ciri-ciri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negara yang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wujud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sebelumnya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0A3C0-FB74-A80A-32A9-3AA8DFAF0EA4}"/>
              </a:ext>
            </a:extLst>
          </p:cNvPr>
          <p:cNvSpPr txBox="1"/>
          <p:nvPr/>
        </p:nvSpPr>
        <p:spPr>
          <a:xfrm>
            <a:off x="8546060" y="2107738"/>
            <a:ext cx="30988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Proses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, rakyat </a:t>
            </a:r>
            <a:r>
              <a:rPr lang="en-US" sz="2400" dirty="0" err="1"/>
              <a:t>disatukan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Bahasa, </a:t>
            </a:r>
            <a:r>
              <a:rPr lang="en-US" sz="2400" dirty="0" err="1"/>
              <a:t>budaya</a:t>
            </a:r>
            <a:r>
              <a:rPr lang="en-US" sz="2400" dirty="0"/>
              <a:t> dan </a:t>
            </a:r>
            <a:r>
              <a:rPr lang="en-US" sz="2400" dirty="0" err="1"/>
              <a:t>nilai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Kewujudan</a:t>
            </a:r>
            <a:r>
              <a:rPr lang="en-US" sz="2400" dirty="0"/>
              <a:t> </a:t>
            </a:r>
            <a:r>
              <a:rPr lang="en-US" sz="2400" dirty="0" err="1"/>
              <a:t>taat</a:t>
            </a:r>
            <a:r>
              <a:rPr lang="en-US" sz="2400" dirty="0"/>
              <a:t> </a:t>
            </a:r>
            <a:r>
              <a:rPr lang="en-US" sz="2400" dirty="0" err="1"/>
              <a:t>setia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negara.</a:t>
            </a:r>
          </a:p>
        </p:txBody>
      </p:sp>
      <p:pic>
        <p:nvPicPr>
          <p:cNvPr id="1028" name="Picture 4" descr="Download Flag Icon Of Malaysia At Png Format - Malaysia Flag Png,  Transparent Png , Transparent Png Image - PNGitem">
            <a:extLst>
              <a:ext uri="{FF2B5EF4-FFF2-40B4-BE49-F238E27FC236}">
                <a16:creationId xmlns:a16="http://schemas.microsoft.com/office/drawing/2014/main" id="{AFDAB1A5-9A93-B06F-8A7A-610C0B61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061" y="187203"/>
            <a:ext cx="3098799" cy="19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it of Malay Culture Is Now Vanishing Under Muslim Rules - WSJ">
            <a:extLst>
              <a:ext uri="{FF2B5EF4-FFF2-40B4-BE49-F238E27FC236}">
                <a16:creationId xmlns:a16="http://schemas.microsoft.com/office/drawing/2014/main" id="{79D6C874-564A-4DBE-88D3-1746F69D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3159708"/>
            <a:ext cx="2997200" cy="35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3482" y="2246569"/>
            <a:ext cx="58521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3BD57AB6-3172-4520-B22E-FCD0184F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CDDD4C-320A-4E23-AC5A-7F7B22D4C7F0}"/>
              </a:ext>
            </a:extLst>
          </p:cNvPr>
          <p:cNvSpPr/>
          <p:nvPr/>
        </p:nvSpPr>
        <p:spPr>
          <a:xfrm>
            <a:off x="4754880" y="1897380"/>
            <a:ext cx="6803120" cy="898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34DA4-AB21-4D60-8654-3683A01C70C3}"/>
              </a:ext>
            </a:extLst>
          </p:cNvPr>
          <p:cNvSpPr txBox="1"/>
          <p:nvPr/>
        </p:nvSpPr>
        <p:spPr>
          <a:xfrm>
            <a:off x="1994218" y="435470"/>
            <a:ext cx="8203564" cy="11799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>
              <a:lnSpc>
                <a:spcPct val="90000"/>
              </a:lnSpc>
              <a:buFont typeface="Calibri" panose="020F0502020204030204" pitchFamily="34" charset="0"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Menyelusuri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Pergerakan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Idea dan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Amalan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Etika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Peradaban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Dunia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9346F9-9185-2821-8E15-040539BC1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528131"/>
              </p:ext>
            </p:extLst>
          </p:nvPr>
        </p:nvGraphicFramePr>
        <p:xfrm>
          <a:off x="2172942" y="630204"/>
          <a:ext cx="8441496" cy="4801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553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DEAC5B-D911-4B79-B4DA-55F65B9C9516}"/>
              </a:ext>
            </a:extLst>
          </p:cNvPr>
          <p:cNvSpPr txBox="1"/>
          <p:nvPr/>
        </p:nvSpPr>
        <p:spPr>
          <a:xfrm>
            <a:off x="400334" y="965928"/>
            <a:ext cx="11356361" cy="1843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kata lain,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Bangsa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negara yang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berdaulat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bebas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penduduknya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kesedaran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bahawa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milik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bersama</a:t>
            </a:r>
            <a:r>
              <a:rPr lang="en-MY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berasaskan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 algn="just">
              <a:lnSpc>
                <a:spcPct val="115000"/>
              </a:lnSpc>
              <a:spcAft>
                <a:spcPts val="600"/>
              </a:spcAft>
            </a:pP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Bahasa Malaysia perlu diperkukuh, jamin pembentukan negara bangsa – Air  Times News Network">
            <a:extLst>
              <a:ext uri="{FF2B5EF4-FFF2-40B4-BE49-F238E27FC236}">
                <a16:creationId xmlns:a16="http://schemas.microsoft.com/office/drawing/2014/main" id="{AD3253A0-F68E-4596-A9A7-B3390C55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35" y="2777845"/>
            <a:ext cx="5976162" cy="36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A7957F-3EF6-43BF-8CEC-C9082439C940}"/>
              </a:ext>
            </a:extLst>
          </p:cNvPr>
          <p:cNvSpPr txBox="1"/>
          <p:nvPr/>
        </p:nvSpPr>
        <p:spPr>
          <a:xfrm>
            <a:off x="-372566" y="2686472"/>
            <a:ext cx="5976162" cy="241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adat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tradisi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MY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1257300" lvl="2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tersendiri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1257300" lvl="2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sempadan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wilayah dan</a:t>
            </a:r>
          </a:p>
          <a:p>
            <a:pPr marL="1257300" lvl="2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hak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menggubal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undang-undang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MY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72891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F42817-809E-4232-8A69-247C3897699E}"/>
              </a:ext>
            </a:extLst>
          </p:cNvPr>
          <p:cNvSpPr txBox="1"/>
          <p:nvPr/>
        </p:nvSpPr>
        <p:spPr>
          <a:xfrm>
            <a:off x="229169" y="214498"/>
            <a:ext cx="7822631" cy="4197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MY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PEMBINAAN NEGARA-NEGARA BANGSA.</a:t>
            </a:r>
          </a:p>
          <a:p>
            <a:pPr marL="457200" lvl="0" indent="-4572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Negara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berbilang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Matlamat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PERPADUAN.</a:t>
            </a:r>
          </a:p>
          <a:p>
            <a:pPr marL="457200" lvl="0" indent="-4572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Perpaduan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- teras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kepada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kemajuan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sesebuah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negara.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Bagaimana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caranya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 – Pendidikan Sejarah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ialah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salah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cara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457200" lvl="0" indent="-4572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Menanam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kesedaran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terhadap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individu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untuk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menjalankan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tanggungjawab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sebagai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warganegara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sepenuh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jiwa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raga.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C90EC-9C5A-4B99-9939-BE03EE2AB14E}"/>
              </a:ext>
            </a:extLst>
          </p:cNvPr>
          <p:cNvSpPr txBox="1"/>
          <p:nvPr/>
        </p:nvSpPr>
        <p:spPr>
          <a:xfrm>
            <a:off x="229169" y="4462738"/>
            <a:ext cx="11630736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Adab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nilai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penting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harus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dipraktikkan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Ditonjolkan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melalui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etika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kegiatan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sosial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group of people holding a flag&#10;&#10;Description automatically generated with low confidence">
            <a:extLst>
              <a:ext uri="{FF2B5EF4-FFF2-40B4-BE49-F238E27FC236}">
                <a16:creationId xmlns:a16="http://schemas.microsoft.com/office/drawing/2014/main" id="{43CEA496-F165-48FF-90F2-3B1ED575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89179" y="775182"/>
            <a:ext cx="4197750" cy="2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/malaysia - Evolution of Malay Woman's Dressing from 13th to 19th Century">
            <a:extLst>
              <a:ext uri="{FF2B5EF4-FFF2-40B4-BE49-F238E27FC236}">
                <a16:creationId xmlns:a16="http://schemas.microsoft.com/office/drawing/2014/main" id="{F7655218-35BB-47E9-98DB-66E2629F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21" y="0"/>
            <a:ext cx="9710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3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/malaysia - Evolution of Malay Man's Dressing from 13th to 19th Century">
            <a:extLst>
              <a:ext uri="{FF2B5EF4-FFF2-40B4-BE49-F238E27FC236}">
                <a16:creationId xmlns:a16="http://schemas.microsoft.com/office/drawing/2014/main" id="{4EF0CB75-BFDE-4C68-945E-86385D54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3" y="0"/>
            <a:ext cx="9710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2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 descr="SmartArt timeline">
            <a:extLst>
              <a:ext uri="{FF2B5EF4-FFF2-40B4-BE49-F238E27FC236}">
                <a16:creationId xmlns:a16="http://schemas.microsoft.com/office/drawing/2014/main" id="{5EDA3A5B-4172-4AC5-81D2-366A76A3D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08187"/>
              </p:ext>
            </p:extLst>
          </p:nvPr>
        </p:nvGraphicFramePr>
        <p:xfrm>
          <a:off x="428478" y="540299"/>
          <a:ext cx="11563643" cy="69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7851FF-F7DA-44FC-AEA8-86E9568C9503}"/>
              </a:ext>
            </a:extLst>
          </p:cNvPr>
          <p:cNvSpPr txBox="1"/>
          <p:nvPr/>
        </p:nvSpPr>
        <p:spPr>
          <a:xfrm>
            <a:off x="3324085" y="-19178"/>
            <a:ext cx="4823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ZAMAN PRA SEJARAH</a:t>
            </a:r>
          </a:p>
        </p:txBody>
      </p:sp>
      <p:pic>
        <p:nvPicPr>
          <p:cNvPr id="7" name="Graphic 6" descr="Prehistoric Tool with solid fill">
            <a:extLst>
              <a:ext uri="{FF2B5EF4-FFF2-40B4-BE49-F238E27FC236}">
                <a16:creationId xmlns:a16="http://schemas.microsoft.com/office/drawing/2014/main" id="{867104E3-D698-4A80-A832-D8A455E4D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67059">
            <a:off x="7336036" y="1028839"/>
            <a:ext cx="734079" cy="734079"/>
          </a:xfrm>
          <a:prstGeom prst="rect">
            <a:avLst/>
          </a:prstGeom>
        </p:spPr>
      </p:pic>
      <p:pic>
        <p:nvPicPr>
          <p:cNvPr id="11" name="Graphic 10" descr="Neanderthal Male with solid fill">
            <a:extLst>
              <a:ext uri="{FF2B5EF4-FFF2-40B4-BE49-F238E27FC236}">
                <a16:creationId xmlns:a16="http://schemas.microsoft.com/office/drawing/2014/main" id="{4531438F-30A8-4686-A6A3-324348E6A8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1113" y="851333"/>
            <a:ext cx="888766" cy="1072947"/>
          </a:xfrm>
          <a:prstGeom prst="rect">
            <a:avLst/>
          </a:prstGeom>
        </p:spPr>
      </p:pic>
      <p:pic>
        <p:nvPicPr>
          <p:cNvPr id="2050" name="Picture 2" descr="Cow Icon Vector Art, Icons, and Graphics for Free Download">
            <a:extLst>
              <a:ext uri="{FF2B5EF4-FFF2-40B4-BE49-F238E27FC236}">
                <a16:creationId xmlns:a16="http://schemas.microsoft.com/office/drawing/2014/main" id="{30A06B04-10B2-5C4F-CF54-4177352C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6" y="971526"/>
            <a:ext cx="1261739" cy="9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rming Icon - Free PNG &amp; SVG 3243600 - Noun Project">
            <a:extLst>
              <a:ext uri="{FF2B5EF4-FFF2-40B4-BE49-F238E27FC236}">
                <a16:creationId xmlns:a16="http://schemas.microsoft.com/office/drawing/2014/main" id="{1B84B763-C162-F328-3CF6-701E7D184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80" y="688708"/>
            <a:ext cx="1381617" cy="138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iends Icon Png #219788 - Free Icons Library">
            <a:extLst>
              <a:ext uri="{FF2B5EF4-FFF2-40B4-BE49-F238E27FC236}">
                <a16:creationId xmlns:a16="http://schemas.microsoft.com/office/drawing/2014/main" id="{37640771-751D-5411-A6C8-011C1374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61" y="4357138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arter - Free food icons">
            <a:extLst>
              <a:ext uri="{FF2B5EF4-FFF2-40B4-BE49-F238E27FC236}">
                <a16:creationId xmlns:a16="http://schemas.microsoft.com/office/drawing/2014/main" id="{0AD42BC6-49C6-6C8F-BED1-21A056E7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95" y="535726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aveman - Free people icons">
            <a:extLst>
              <a:ext uri="{FF2B5EF4-FFF2-40B4-BE49-F238E27FC236}">
                <a16:creationId xmlns:a16="http://schemas.microsoft.com/office/drawing/2014/main" id="{873CF834-C857-214A-7699-1228FFEB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80" y="851334"/>
            <a:ext cx="1072947" cy="10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3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7851FF-F7DA-44FC-AEA8-86E9568C9503}"/>
              </a:ext>
            </a:extLst>
          </p:cNvPr>
          <p:cNvSpPr txBox="1"/>
          <p:nvPr/>
        </p:nvSpPr>
        <p:spPr>
          <a:xfrm>
            <a:off x="102835" y="195814"/>
            <a:ext cx="442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ZAMAN PROTO SEJARAH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F837E5-E19C-48DB-AA96-E922A679C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292644"/>
              </p:ext>
            </p:extLst>
          </p:nvPr>
        </p:nvGraphicFramePr>
        <p:xfrm>
          <a:off x="5028728" y="195814"/>
          <a:ext cx="7254259" cy="653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4B184F-101C-490B-B01A-C1945B5118A9}"/>
              </a:ext>
            </a:extLst>
          </p:cNvPr>
          <p:cNvSpPr txBox="1"/>
          <p:nvPr/>
        </p:nvSpPr>
        <p:spPr>
          <a:xfrm>
            <a:off x="270111" y="883490"/>
            <a:ext cx="4902389" cy="516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Kerajaan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Alam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telah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lama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wujud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sezaman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dengan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tamadun-tamadun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lain di dunia.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Bukti?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Tinggalan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warisan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tamadun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gemilang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Bermula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daripada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penempatan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kecil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berkembang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menjadi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perlabuhan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dengan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peranan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fungsi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Seterusnya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menjadi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kerajaan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Kerajaan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awal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wujud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seawal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abad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pertama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70174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ta Kerajaan Alam Melayu">
            <a:extLst>
              <a:ext uri="{FF2B5EF4-FFF2-40B4-BE49-F238E27FC236}">
                <a16:creationId xmlns:a16="http://schemas.microsoft.com/office/drawing/2014/main" id="{65BB196D-8CF9-4691-B278-3C5948A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B9B5224-A886-544D-5DEC-BEE4E3BAA9D3}"/>
              </a:ext>
            </a:extLst>
          </p:cNvPr>
          <p:cNvSpPr/>
          <p:nvPr/>
        </p:nvSpPr>
        <p:spPr>
          <a:xfrm>
            <a:off x="4051300" y="3302000"/>
            <a:ext cx="1752600" cy="914400"/>
          </a:xfrm>
          <a:custGeom>
            <a:avLst/>
            <a:gdLst>
              <a:gd name="connsiteX0" fmla="*/ 1625600 w 1752600"/>
              <a:gd name="connsiteY0" fmla="*/ 368300 h 1244600"/>
              <a:gd name="connsiteX1" fmla="*/ 1612900 w 1752600"/>
              <a:gd name="connsiteY1" fmla="*/ 279400 h 1244600"/>
              <a:gd name="connsiteX2" fmla="*/ 1536700 w 1752600"/>
              <a:gd name="connsiteY2" fmla="*/ 203200 h 1244600"/>
              <a:gd name="connsiteX3" fmla="*/ 1435100 w 1752600"/>
              <a:gd name="connsiteY3" fmla="*/ 114300 h 1244600"/>
              <a:gd name="connsiteX4" fmla="*/ 1028700 w 1752600"/>
              <a:gd name="connsiteY4" fmla="*/ 0 h 1244600"/>
              <a:gd name="connsiteX5" fmla="*/ 685800 w 1752600"/>
              <a:gd name="connsiteY5" fmla="*/ 12700 h 1244600"/>
              <a:gd name="connsiteX6" fmla="*/ 406400 w 1752600"/>
              <a:gd name="connsiteY6" fmla="*/ 101600 h 1244600"/>
              <a:gd name="connsiteX7" fmla="*/ 165100 w 1752600"/>
              <a:gd name="connsiteY7" fmla="*/ 190500 h 1244600"/>
              <a:gd name="connsiteX8" fmla="*/ 63500 w 1752600"/>
              <a:gd name="connsiteY8" fmla="*/ 266700 h 1244600"/>
              <a:gd name="connsiteX9" fmla="*/ 0 w 1752600"/>
              <a:gd name="connsiteY9" fmla="*/ 469900 h 1244600"/>
              <a:gd name="connsiteX10" fmla="*/ 63500 w 1752600"/>
              <a:gd name="connsiteY10" fmla="*/ 723900 h 1244600"/>
              <a:gd name="connsiteX11" fmla="*/ 127000 w 1752600"/>
              <a:gd name="connsiteY11" fmla="*/ 800100 h 1244600"/>
              <a:gd name="connsiteX12" fmla="*/ 279400 w 1752600"/>
              <a:gd name="connsiteY12" fmla="*/ 965200 h 1244600"/>
              <a:gd name="connsiteX13" fmla="*/ 419100 w 1752600"/>
              <a:gd name="connsiteY13" fmla="*/ 1079500 h 1244600"/>
              <a:gd name="connsiteX14" fmla="*/ 495300 w 1752600"/>
              <a:gd name="connsiteY14" fmla="*/ 1143000 h 1244600"/>
              <a:gd name="connsiteX15" fmla="*/ 596900 w 1752600"/>
              <a:gd name="connsiteY15" fmla="*/ 1181100 h 1244600"/>
              <a:gd name="connsiteX16" fmla="*/ 990600 w 1752600"/>
              <a:gd name="connsiteY16" fmla="*/ 1244600 h 1244600"/>
              <a:gd name="connsiteX17" fmla="*/ 1384300 w 1752600"/>
              <a:gd name="connsiteY17" fmla="*/ 1231900 h 1244600"/>
              <a:gd name="connsiteX18" fmla="*/ 1549400 w 1752600"/>
              <a:gd name="connsiteY18" fmla="*/ 1143000 h 1244600"/>
              <a:gd name="connsiteX19" fmla="*/ 1689100 w 1752600"/>
              <a:gd name="connsiteY19" fmla="*/ 990600 h 1244600"/>
              <a:gd name="connsiteX20" fmla="*/ 1752600 w 1752600"/>
              <a:gd name="connsiteY20" fmla="*/ 685800 h 1244600"/>
              <a:gd name="connsiteX21" fmla="*/ 1739900 w 1752600"/>
              <a:gd name="connsiteY21" fmla="*/ 5334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2600" h="1244600">
                <a:moveTo>
                  <a:pt x="1625600" y="368300"/>
                </a:moveTo>
                <a:cubicBezTo>
                  <a:pt x="1621367" y="338667"/>
                  <a:pt x="1627092" y="305756"/>
                  <a:pt x="1612900" y="279400"/>
                </a:cubicBezTo>
                <a:cubicBezTo>
                  <a:pt x="1595870" y="247773"/>
                  <a:pt x="1563023" y="227643"/>
                  <a:pt x="1536700" y="203200"/>
                </a:cubicBezTo>
                <a:cubicBezTo>
                  <a:pt x="1503724" y="172579"/>
                  <a:pt x="1473148" y="138330"/>
                  <a:pt x="1435100" y="114300"/>
                </a:cubicBezTo>
                <a:cubicBezTo>
                  <a:pt x="1302146" y="30329"/>
                  <a:pt x="1187952" y="30334"/>
                  <a:pt x="1028700" y="0"/>
                </a:cubicBezTo>
                <a:cubicBezTo>
                  <a:pt x="914400" y="4233"/>
                  <a:pt x="799804" y="3456"/>
                  <a:pt x="685800" y="12700"/>
                </a:cubicBezTo>
                <a:cubicBezTo>
                  <a:pt x="560586" y="22852"/>
                  <a:pt x="527582" y="54691"/>
                  <a:pt x="406400" y="101600"/>
                </a:cubicBezTo>
                <a:cubicBezTo>
                  <a:pt x="326462" y="132544"/>
                  <a:pt x="245533" y="160867"/>
                  <a:pt x="165100" y="190500"/>
                </a:cubicBezTo>
                <a:cubicBezTo>
                  <a:pt x="131233" y="215900"/>
                  <a:pt x="89654" y="233413"/>
                  <a:pt x="63500" y="266700"/>
                </a:cubicBezTo>
                <a:cubicBezTo>
                  <a:pt x="38881" y="298033"/>
                  <a:pt x="9331" y="432575"/>
                  <a:pt x="0" y="469900"/>
                </a:cubicBezTo>
                <a:cubicBezTo>
                  <a:pt x="21167" y="554567"/>
                  <a:pt x="32171" y="642445"/>
                  <a:pt x="63500" y="723900"/>
                </a:cubicBezTo>
                <a:cubicBezTo>
                  <a:pt x="75369" y="754760"/>
                  <a:pt x="106841" y="773893"/>
                  <a:pt x="127000" y="800100"/>
                </a:cubicBezTo>
                <a:cubicBezTo>
                  <a:pt x="252555" y="963321"/>
                  <a:pt x="120656" y="819685"/>
                  <a:pt x="279400" y="965200"/>
                </a:cubicBezTo>
                <a:cubicBezTo>
                  <a:pt x="456600" y="1127634"/>
                  <a:pt x="224054" y="933216"/>
                  <a:pt x="419100" y="1079500"/>
                </a:cubicBezTo>
                <a:cubicBezTo>
                  <a:pt x="445551" y="1099338"/>
                  <a:pt x="466593" y="1126596"/>
                  <a:pt x="495300" y="1143000"/>
                </a:cubicBezTo>
                <a:cubicBezTo>
                  <a:pt x="526704" y="1160945"/>
                  <a:pt x="562122" y="1171163"/>
                  <a:pt x="596900" y="1181100"/>
                </a:cubicBezTo>
                <a:cubicBezTo>
                  <a:pt x="761242" y="1228055"/>
                  <a:pt x="808304" y="1224345"/>
                  <a:pt x="990600" y="1244600"/>
                </a:cubicBezTo>
                <a:cubicBezTo>
                  <a:pt x="1121833" y="1240367"/>
                  <a:pt x="1253406" y="1242234"/>
                  <a:pt x="1384300" y="1231900"/>
                </a:cubicBezTo>
                <a:cubicBezTo>
                  <a:pt x="1465941" y="1225455"/>
                  <a:pt x="1491418" y="1196150"/>
                  <a:pt x="1549400" y="1143000"/>
                </a:cubicBezTo>
                <a:cubicBezTo>
                  <a:pt x="1619691" y="1078566"/>
                  <a:pt x="1629562" y="1062046"/>
                  <a:pt x="1689100" y="990600"/>
                </a:cubicBezTo>
                <a:cubicBezTo>
                  <a:pt x="1748178" y="754289"/>
                  <a:pt x="1731240" y="856679"/>
                  <a:pt x="1752600" y="685800"/>
                </a:cubicBezTo>
                <a:lnTo>
                  <a:pt x="1739900" y="53340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048948-0AAA-1626-AC27-ACE1168A89E8}"/>
              </a:ext>
            </a:extLst>
          </p:cNvPr>
          <p:cNvSpPr/>
          <p:nvPr/>
        </p:nvSpPr>
        <p:spPr>
          <a:xfrm>
            <a:off x="3416300" y="4038600"/>
            <a:ext cx="1511300" cy="1016000"/>
          </a:xfrm>
          <a:custGeom>
            <a:avLst/>
            <a:gdLst>
              <a:gd name="connsiteX0" fmla="*/ 1625600 w 1752600"/>
              <a:gd name="connsiteY0" fmla="*/ 368300 h 1244600"/>
              <a:gd name="connsiteX1" fmla="*/ 1612900 w 1752600"/>
              <a:gd name="connsiteY1" fmla="*/ 279400 h 1244600"/>
              <a:gd name="connsiteX2" fmla="*/ 1536700 w 1752600"/>
              <a:gd name="connsiteY2" fmla="*/ 203200 h 1244600"/>
              <a:gd name="connsiteX3" fmla="*/ 1435100 w 1752600"/>
              <a:gd name="connsiteY3" fmla="*/ 114300 h 1244600"/>
              <a:gd name="connsiteX4" fmla="*/ 1028700 w 1752600"/>
              <a:gd name="connsiteY4" fmla="*/ 0 h 1244600"/>
              <a:gd name="connsiteX5" fmla="*/ 685800 w 1752600"/>
              <a:gd name="connsiteY5" fmla="*/ 12700 h 1244600"/>
              <a:gd name="connsiteX6" fmla="*/ 406400 w 1752600"/>
              <a:gd name="connsiteY6" fmla="*/ 101600 h 1244600"/>
              <a:gd name="connsiteX7" fmla="*/ 165100 w 1752600"/>
              <a:gd name="connsiteY7" fmla="*/ 190500 h 1244600"/>
              <a:gd name="connsiteX8" fmla="*/ 63500 w 1752600"/>
              <a:gd name="connsiteY8" fmla="*/ 266700 h 1244600"/>
              <a:gd name="connsiteX9" fmla="*/ 0 w 1752600"/>
              <a:gd name="connsiteY9" fmla="*/ 469900 h 1244600"/>
              <a:gd name="connsiteX10" fmla="*/ 63500 w 1752600"/>
              <a:gd name="connsiteY10" fmla="*/ 723900 h 1244600"/>
              <a:gd name="connsiteX11" fmla="*/ 127000 w 1752600"/>
              <a:gd name="connsiteY11" fmla="*/ 800100 h 1244600"/>
              <a:gd name="connsiteX12" fmla="*/ 279400 w 1752600"/>
              <a:gd name="connsiteY12" fmla="*/ 965200 h 1244600"/>
              <a:gd name="connsiteX13" fmla="*/ 419100 w 1752600"/>
              <a:gd name="connsiteY13" fmla="*/ 1079500 h 1244600"/>
              <a:gd name="connsiteX14" fmla="*/ 495300 w 1752600"/>
              <a:gd name="connsiteY14" fmla="*/ 1143000 h 1244600"/>
              <a:gd name="connsiteX15" fmla="*/ 596900 w 1752600"/>
              <a:gd name="connsiteY15" fmla="*/ 1181100 h 1244600"/>
              <a:gd name="connsiteX16" fmla="*/ 990600 w 1752600"/>
              <a:gd name="connsiteY16" fmla="*/ 1244600 h 1244600"/>
              <a:gd name="connsiteX17" fmla="*/ 1384300 w 1752600"/>
              <a:gd name="connsiteY17" fmla="*/ 1231900 h 1244600"/>
              <a:gd name="connsiteX18" fmla="*/ 1549400 w 1752600"/>
              <a:gd name="connsiteY18" fmla="*/ 1143000 h 1244600"/>
              <a:gd name="connsiteX19" fmla="*/ 1689100 w 1752600"/>
              <a:gd name="connsiteY19" fmla="*/ 990600 h 1244600"/>
              <a:gd name="connsiteX20" fmla="*/ 1752600 w 1752600"/>
              <a:gd name="connsiteY20" fmla="*/ 685800 h 1244600"/>
              <a:gd name="connsiteX21" fmla="*/ 1739900 w 1752600"/>
              <a:gd name="connsiteY21" fmla="*/ 5334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2600" h="1244600">
                <a:moveTo>
                  <a:pt x="1625600" y="368300"/>
                </a:moveTo>
                <a:cubicBezTo>
                  <a:pt x="1621367" y="338667"/>
                  <a:pt x="1627092" y="305756"/>
                  <a:pt x="1612900" y="279400"/>
                </a:cubicBezTo>
                <a:cubicBezTo>
                  <a:pt x="1595870" y="247773"/>
                  <a:pt x="1563023" y="227643"/>
                  <a:pt x="1536700" y="203200"/>
                </a:cubicBezTo>
                <a:cubicBezTo>
                  <a:pt x="1503724" y="172579"/>
                  <a:pt x="1473148" y="138330"/>
                  <a:pt x="1435100" y="114300"/>
                </a:cubicBezTo>
                <a:cubicBezTo>
                  <a:pt x="1302146" y="30329"/>
                  <a:pt x="1187952" y="30334"/>
                  <a:pt x="1028700" y="0"/>
                </a:cubicBezTo>
                <a:cubicBezTo>
                  <a:pt x="914400" y="4233"/>
                  <a:pt x="799804" y="3456"/>
                  <a:pt x="685800" y="12700"/>
                </a:cubicBezTo>
                <a:cubicBezTo>
                  <a:pt x="560586" y="22852"/>
                  <a:pt x="527582" y="54691"/>
                  <a:pt x="406400" y="101600"/>
                </a:cubicBezTo>
                <a:cubicBezTo>
                  <a:pt x="326462" y="132544"/>
                  <a:pt x="245533" y="160867"/>
                  <a:pt x="165100" y="190500"/>
                </a:cubicBezTo>
                <a:cubicBezTo>
                  <a:pt x="131233" y="215900"/>
                  <a:pt x="89654" y="233413"/>
                  <a:pt x="63500" y="266700"/>
                </a:cubicBezTo>
                <a:cubicBezTo>
                  <a:pt x="38881" y="298033"/>
                  <a:pt x="9331" y="432575"/>
                  <a:pt x="0" y="469900"/>
                </a:cubicBezTo>
                <a:cubicBezTo>
                  <a:pt x="21167" y="554567"/>
                  <a:pt x="32171" y="642445"/>
                  <a:pt x="63500" y="723900"/>
                </a:cubicBezTo>
                <a:cubicBezTo>
                  <a:pt x="75369" y="754760"/>
                  <a:pt x="106841" y="773893"/>
                  <a:pt x="127000" y="800100"/>
                </a:cubicBezTo>
                <a:cubicBezTo>
                  <a:pt x="252555" y="963321"/>
                  <a:pt x="120656" y="819685"/>
                  <a:pt x="279400" y="965200"/>
                </a:cubicBezTo>
                <a:cubicBezTo>
                  <a:pt x="456600" y="1127634"/>
                  <a:pt x="224054" y="933216"/>
                  <a:pt x="419100" y="1079500"/>
                </a:cubicBezTo>
                <a:cubicBezTo>
                  <a:pt x="445551" y="1099338"/>
                  <a:pt x="466593" y="1126596"/>
                  <a:pt x="495300" y="1143000"/>
                </a:cubicBezTo>
                <a:cubicBezTo>
                  <a:pt x="526704" y="1160945"/>
                  <a:pt x="562122" y="1171163"/>
                  <a:pt x="596900" y="1181100"/>
                </a:cubicBezTo>
                <a:cubicBezTo>
                  <a:pt x="761242" y="1228055"/>
                  <a:pt x="808304" y="1224345"/>
                  <a:pt x="990600" y="1244600"/>
                </a:cubicBezTo>
                <a:cubicBezTo>
                  <a:pt x="1121833" y="1240367"/>
                  <a:pt x="1253406" y="1242234"/>
                  <a:pt x="1384300" y="1231900"/>
                </a:cubicBezTo>
                <a:cubicBezTo>
                  <a:pt x="1465941" y="1225455"/>
                  <a:pt x="1491418" y="1196150"/>
                  <a:pt x="1549400" y="1143000"/>
                </a:cubicBezTo>
                <a:cubicBezTo>
                  <a:pt x="1619691" y="1078566"/>
                  <a:pt x="1629562" y="1062046"/>
                  <a:pt x="1689100" y="990600"/>
                </a:cubicBezTo>
                <a:cubicBezTo>
                  <a:pt x="1748178" y="754289"/>
                  <a:pt x="1731240" y="856679"/>
                  <a:pt x="1752600" y="685800"/>
                </a:cubicBezTo>
                <a:lnTo>
                  <a:pt x="1739900" y="53340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27F101-7BBE-A8D1-12B4-E0E8EFEDDB03}"/>
              </a:ext>
            </a:extLst>
          </p:cNvPr>
          <p:cNvSpPr/>
          <p:nvPr/>
        </p:nvSpPr>
        <p:spPr>
          <a:xfrm>
            <a:off x="4260850" y="5283200"/>
            <a:ext cx="1752600" cy="812800"/>
          </a:xfrm>
          <a:custGeom>
            <a:avLst/>
            <a:gdLst>
              <a:gd name="connsiteX0" fmla="*/ 1625600 w 1752600"/>
              <a:gd name="connsiteY0" fmla="*/ 368300 h 1244600"/>
              <a:gd name="connsiteX1" fmla="*/ 1612900 w 1752600"/>
              <a:gd name="connsiteY1" fmla="*/ 279400 h 1244600"/>
              <a:gd name="connsiteX2" fmla="*/ 1536700 w 1752600"/>
              <a:gd name="connsiteY2" fmla="*/ 203200 h 1244600"/>
              <a:gd name="connsiteX3" fmla="*/ 1435100 w 1752600"/>
              <a:gd name="connsiteY3" fmla="*/ 114300 h 1244600"/>
              <a:gd name="connsiteX4" fmla="*/ 1028700 w 1752600"/>
              <a:gd name="connsiteY4" fmla="*/ 0 h 1244600"/>
              <a:gd name="connsiteX5" fmla="*/ 685800 w 1752600"/>
              <a:gd name="connsiteY5" fmla="*/ 12700 h 1244600"/>
              <a:gd name="connsiteX6" fmla="*/ 406400 w 1752600"/>
              <a:gd name="connsiteY6" fmla="*/ 101600 h 1244600"/>
              <a:gd name="connsiteX7" fmla="*/ 165100 w 1752600"/>
              <a:gd name="connsiteY7" fmla="*/ 190500 h 1244600"/>
              <a:gd name="connsiteX8" fmla="*/ 63500 w 1752600"/>
              <a:gd name="connsiteY8" fmla="*/ 266700 h 1244600"/>
              <a:gd name="connsiteX9" fmla="*/ 0 w 1752600"/>
              <a:gd name="connsiteY9" fmla="*/ 469900 h 1244600"/>
              <a:gd name="connsiteX10" fmla="*/ 63500 w 1752600"/>
              <a:gd name="connsiteY10" fmla="*/ 723900 h 1244600"/>
              <a:gd name="connsiteX11" fmla="*/ 127000 w 1752600"/>
              <a:gd name="connsiteY11" fmla="*/ 800100 h 1244600"/>
              <a:gd name="connsiteX12" fmla="*/ 279400 w 1752600"/>
              <a:gd name="connsiteY12" fmla="*/ 965200 h 1244600"/>
              <a:gd name="connsiteX13" fmla="*/ 419100 w 1752600"/>
              <a:gd name="connsiteY13" fmla="*/ 1079500 h 1244600"/>
              <a:gd name="connsiteX14" fmla="*/ 495300 w 1752600"/>
              <a:gd name="connsiteY14" fmla="*/ 1143000 h 1244600"/>
              <a:gd name="connsiteX15" fmla="*/ 596900 w 1752600"/>
              <a:gd name="connsiteY15" fmla="*/ 1181100 h 1244600"/>
              <a:gd name="connsiteX16" fmla="*/ 990600 w 1752600"/>
              <a:gd name="connsiteY16" fmla="*/ 1244600 h 1244600"/>
              <a:gd name="connsiteX17" fmla="*/ 1384300 w 1752600"/>
              <a:gd name="connsiteY17" fmla="*/ 1231900 h 1244600"/>
              <a:gd name="connsiteX18" fmla="*/ 1549400 w 1752600"/>
              <a:gd name="connsiteY18" fmla="*/ 1143000 h 1244600"/>
              <a:gd name="connsiteX19" fmla="*/ 1689100 w 1752600"/>
              <a:gd name="connsiteY19" fmla="*/ 990600 h 1244600"/>
              <a:gd name="connsiteX20" fmla="*/ 1752600 w 1752600"/>
              <a:gd name="connsiteY20" fmla="*/ 685800 h 1244600"/>
              <a:gd name="connsiteX21" fmla="*/ 1739900 w 1752600"/>
              <a:gd name="connsiteY21" fmla="*/ 5334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2600" h="1244600">
                <a:moveTo>
                  <a:pt x="1625600" y="368300"/>
                </a:moveTo>
                <a:cubicBezTo>
                  <a:pt x="1621367" y="338667"/>
                  <a:pt x="1627092" y="305756"/>
                  <a:pt x="1612900" y="279400"/>
                </a:cubicBezTo>
                <a:cubicBezTo>
                  <a:pt x="1595870" y="247773"/>
                  <a:pt x="1563023" y="227643"/>
                  <a:pt x="1536700" y="203200"/>
                </a:cubicBezTo>
                <a:cubicBezTo>
                  <a:pt x="1503724" y="172579"/>
                  <a:pt x="1473148" y="138330"/>
                  <a:pt x="1435100" y="114300"/>
                </a:cubicBezTo>
                <a:cubicBezTo>
                  <a:pt x="1302146" y="30329"/>
                  <a:pt x="1187952" y="30334"/>
                  <a:pt x="1028700" y="0"/>
                </a:cubicBezTo>
                <a:cubicBezTo>
                  <a:pt x="914400" y="4233"/>
                  <a:pt x="799804" y="3456"/>
                  <a:pt x="685800" y="12700"/>
                </a:cubicBezTo>
                <a:cubicBezTo>
                  <a:pt x="560586" y="22852"/>
                  <a:pt x="527582" y="54691"/>
                  <a:pt x="406400" y="101600"/>
                </a:cubicBezTo>
                <a:cubicBezTo>
                  <a:pt x="326462" y="132544"/>
                  <a:pt x="245533" y="160867"/>
                  <a:pt x="165100" y="190500"/>
                </a:cubicBezTo>
                <a:cubicBezTo>
                  <a:pt x="131233" y="215900"/>
                  <a:pt x="89654" y="233413"/>
                  <a:pt x="63500" y="266700"/>
                </a:cubicBezTo>
                <a:cubicBezTo>
                  <a:pt x="38881" y="298033"/>
                  <a:pt x="9331" y="432575"/>
                  <a:pt x="0" y="469900"/>
                </a:cubicBezTo>
                <a:cubicBezTo>
                  <a:pt x="21167" y="554567"/>
                  <a:pt x="32171" y="642445"/>
                  <a:pt x="63500" y="723900"/>
                </a:cubicBezTo>
                <a:cubicBezTo>
                  <a:pt x="75369" y="754760"/>
                  <a:pt x="106841" y="773893"/>
                  <a:pt x="127000" y="800100"/>
                </a:cubicBezTo>
                <a:cubicBezTo>
                  <a:pt x="252555" y="963321"/>
                  <a:pt x="120656" y="819685"/>
                  <a:pt x="279400" y="965200"/>
                </a:cubicBezTo>
                <a:cubicBezTo>
                  <a:pt x="456600" y="1127634"/>
                  <a:pt x="224054" y="933216"/>
                  <a:pt x="419100" y="1079500"/>
                </a:cubicBezTo>
                <a:cubicBezTo>
                  <a:pt x="445551" y="1099338"/>
                  <a:pt x="466593" y="1126596"/>
                  <a:pt x="495300" y="1143000"/>
                </a:cubicBezTo>
                <a:cubicBezTo>
                  <a:pt x="526704" y="1160945"/>
                  <a:pt x="562122" y="1171163"/>
                  <a:pt x="596900" y="1181100"/>
                </a:cubicBezTo>
                <a:cubicBezTo>
                  <a:pt x="761242" y="1228055"/>
                  <a:pt x="808304" y="1224345"/>
                  <a:pt x="990600" y="1244600"/>
                </a:cubicBezTo>
                <a:cubicBezTo>
                  <a:pt x="1121833" y="1240367"/>
                  <a:pt x="1253406" y="1242234"/>
                  <a:pt x="1384300" y="1231900"/>
                </a:cubicBezTo>
                <a:cubicBezTo>
                  <a:pt x="1465941" y="1225455"/>
                  <a:pt x="1491418" y="1196150"/>
                  <a:pt x="1549400" y="1143000"/>
                </a:cubicBezTo>
                <a:cubicBezTo>
                  <a:pt x="1619691" y="1078566"/>
                  <a:pt x="1629562" y="1062046"/>
                  <a:pt x="1689100" y="990600"/>
                </a:cubicBezTo>
                <a:cubicBezTo>
                  <a:pt x="1748178" y="754289"/>
                  <a:pt x="1731240" y="856679"/>
                  <a:pt x="1752600" y="685800"/>
                </a:cubicBezTo>
                <a:lnTo>
                  <a:pt x="1739900" y="53340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64773-8CBD-AEEF-C83E-B37CAEB0294C}"/>
              </a:ext>
            </a:extLst>
          </p:cNvPr>
          <p:cNvSpPr txBox="1"/>
          <p:nvPr/>
        </p:nvSpPr>
        <p:spPr>
          <a:xfrm>
            <a:off x="7768799" y="1600612"/>
            <a:ext cx="4042201" cy="1920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Kedah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Tua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&amp;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Gangga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Nagara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Kerajaan lama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bertapak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di negara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Didatangi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pedagang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3333B-8C6D-957F-BF0D-F3A155461B32}"/>
              </a:ext>
            </a:extLst>
          </p:cNvPr>
          <p:cNvSpPr txBox="1"/>
          <p:nvPr/>
        </p:nvSpPr>
        <p:spPr>
          <a:xfrm>
            <a:off x="7747000" y="4038600"/>
            <a:ext cx="4216400" cy="1843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Majapahit</a:t>
            </a:r>
            <a:endParaRPr lang="en-MY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kerajaan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Parameswara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lari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Tanah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9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ta Kerajaan Alam Melayu">
            <a:extLst>
              <a:ext uri="{FF2B5EF4-FFF2-40B4-BE49-F238E27FC236}">
                <a16:creationId xmlns:a16="http://schemas.microsoft.com/office/drawing/2014/main" id="{63C45916-C0E1-4E78-9DE9-6C5EB2835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"/>
          <a:stretch/>
        </p:blipFill>
        <p:spPr bwMode="auto">
          <a:xfrm>
            <a:off x="6447999" y="0"/>
            <a:ext cx="5744001" cy="51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F80BBA-E2B8-482F-9697-2BA48FFE5341}"/>
              </a:ext>
            </a:extLst>
          </p:cNvPr>
          <p:cNvSpPr txBox="1"/>
          <p:nvPr/>
        </p:nvSpPr>
        <p:spPr>
          <a:xfrm>
            <a:off x="359139" y="513681"/>
            <a:ext cx="5063761" cy="41208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Majapahit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serang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Palembang. Parameswara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berundur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Temasik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bunuh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Temagi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pemerintah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Siam). 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Siam dan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Majapahit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serang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Temasik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Parameswara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berundur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Johor,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kemudian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</a:t>
            </a:r>
            <a:r>
              <a:rPr lang="en-MY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Melaka. 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Parameswara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memeluk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Islam. (Sultan Iskandar Shah)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B00B9A-67A8-4998-8502-B751F46B67F2}"/>
              </a:ext>
            </a:extLst>
          </p:cNvPr>
          <p:cNvSpPr txBox="1"/>
          <p:nvPr/>
        </p:nvSpPr>
        <p:spPr>
          <a:xfrm>
            <a:off x="8679976" y="3766782"/>
            <a:ext cx="1279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Palembang</a:t>
            </a:r>
            <a:endParaRPr lang="en-MY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7EC795-3340-4F5C-9D20-FAC31A553269}"/>
              </a:ext>
            </a:extLst>
          </p:cNvPr>
          <p:cNvSpPr/>
          <p:nvPr/>
        </p:nvSpPr>
        <p:spPr>
          <a:xfrm>
            <a:off x="8557146" y="3944203"/>
            <a:ext cx="122830" cy="955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855C2F-007E-4F94-2BD1-17502D3FF4F0}"/>
              </a:ext>
            </a:extLst>
          </p:cNvPr>
          <p:cNvSpPr/>
          <p:nvPr/>
        </p:nvSpPr>
        <p:spPr>
          <a:xfrm>
            <a:off x="8318500" y="3718920"/>
            <a:ext cx="1752600" cy="546100"/>
          </a:xfrm>
          <a:custGeom>
            <a:avLst/>
            <a:gdLst>
              <a:gd name="connsiteX0" fmla="*/ 1625600 w 1752600"/>
              <a:gd name="connsiteY0" fmla="*/ 368300 h 1244600"/>
              <a:gd name="connsiteX1" fmla="*/ 1612900 w 1752600"/>
              <a:gd name="connsiteY1" fmla="*/ 279400 h 1244600"/>
              <a:gd name="connsiteX2" fmla="*/ 1536700 w 1752600"/>
              <a:gd name="connsiteY2" fmla="*/ 203200 h 1244600"/>
              <a:gd name="connsiteX3" fmla="*/ 1435100 w 1752600"/>
              <a:gd name="connsiteY3" fmla="*/ 114300 h 1244600"/>
              <a:gd name="connsiteX4" fmla="*/ 1028700 w 1752600"/>
              <a:gd name="connsiteY4" fmla="*/ 0 h 1244600"/>
              <a:gd name="connsiteX5" fmla="*/ 685800 w 1752600"/>
              <a:gd name="connsiteY5" fmla="*/ 12700 h 1244600"/>
              <a:gd name="connsiteX6" fmla="*/ 406400 w 1752600"/>
              <a:gd name="connsiteY6" fmla="*/ 101600 h 1244600"/>
              <a:gd name="connsiteX7" fmla="*/ 165100 w 1752600"/>
              <a:gd name="connsiteY7" fmla="*/ 190500 h 1244600"/>
              <a:gd name="connsiteX8" fmla="*/ 63500 w 1752600"/>
              <a:gd name="connsiteY8" fmla="*/ 266700 h 1244600"/>
              <a:gd name="connsiteX9" fmla="*/ 0 w 1752600"/>
              <a:gd name="connsiteY9" fmla="*/ 469900 h 1244600"/>
              <a:gd name="connsiteX10" fmla="*/ 63500 w 1752600"/>
              <a:gd name="connsiteY10" fmla="*/ 723900 h 1244600"/>
              <a:gd name="connsiteX11" fmla="*/ 127000 w 1752600"/>
              <a:gd name="connsiteY11" fmla="*/ 800100 h 1244600"/>
              <a:gd name="connsiteX12" fmla="*/ 279400 w 1752600"/>
              <a:gd name="connsiteY12" fmla="*/ 965200 h 1244600"/>
              <a:gd name="connsiteX13" fmla="*/ 419100 w 1752600"/>
              <a:gd name="connsiteY13" fmla="*/ 1079500 h 1244600"/>
              <a:gd name="connsiteX14" fmla="*/ 495300 w 1752600"/>
              <a:gd name="connsiteY14" fmla="*/ 1143000 h 1244600"/>
              <a:gd name="connsiteX15" fmla="*/ 596900 w 1752600"/>
              <a:gd name="connsiteY15" fmla="*/ 1181100 h 1244600"/>
              <a:gd name="connsiteX16" fmla="*/ 990600 w 1752600"/>
              <a:gd name="connsiteY16" fmla="*/ 1244600 h 1244600"/>
              <a:gd name="connsiteX17" fmla="*/ 1384300 w 1752600"/>
              <a:gd name="connsiteY17" fmla="*/ 1231900 h 1244600"/>
              <a:gd name="connsiteX18" fmla="*/ 1549400 w 1752600"/>
              <a:gd name="connsiteY18" fmla="*/ 1143000 h 1244600"/>
              <a:gd name="connsiteX19" fmla="*/ 1689100 w 1752600"/>
              <a:gd name="connsiteY19" fmla="*/ 990600 h 1244600"/>
              <a:gd name="connsiteX20" fmla="*/ 1752600 w 1752600"/>
              <a:gd name="connsiteY20" fmla="*/ 685800 h 1244600"/>
              <a:gd name="connsiteX21" fmla="*/ 1739900 w 1752600"/>
              <a:gd name="connsiteY21" fmla="*/ 5334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2600" h="1244600">
                <a:moveTo>
                  <a:pt x="1625600" y="368300"/>
                </a:moveTo>
                <a:cubicBezTo>
                  <a:pt x="1621367" y="338667"/>
                  <a:pt x="1627092" y="305756"/>
                  <a:pt x="1612900" y="279400"/>
                </a:cubicBezTo>
                <a:cubicBezTo>
                  <a:pt x="1595870" y="247773"/>
                  <a:pt x="1563023" y="227643"/>
                  <a:pt x="1536700" y="203200"/>
                </a:cubicBezTo>
                <a:cubicBezTo>
                  <a:pt x="1503724" y="172579"/>
                  <a:pt x="1473148" y="138330"/>
                  <a:pt x="1435100" y="114300"/>
                </a:cubicBezTo>
                <a:cubicBezTo>
                  <a:pt x="1302146" y="30329"/>
                  <a:pt x="1187952" y="30334"/>
                  <a:pt x="1028700" y="0"/>
                </a:cubicBezTo>
                <a:cubicBezTo>
                  <a:pt x="914400" y="4233"/>
                  <a:pt x="799804" y="3456"/>
                  <a:pt x="685800" y="12700"/>
                </a:cubicBezTo>
                <a:cubicBezTo>
                  <a:pt x="560586" y="22852"/>
                  <a:pt x="527582" y="54691"/>
                  <a:pt x="406400" y="101600"/>
                </a:cubicBezTo>
                <a:cubicBezTo>
                  <a:pt x="326462" y="132544"/>
                  <a:pt x="245533" y="160867"/>
                  <a:pt x="165100" y="190500"/>
                </a:cubicBezTo>
                <a:cubicBezTo>
                  <a:pt x="131233" y="215900"/>
                  <a:pt x="89654" y="233413"/>
                  <a:pt x="63500" y="266700"/>
                </a:cubicBezTo>
                <a:cubicBezTo>
                  <a:pt x="38881" y="298033"/>
                  <a:pt x="9331" y="432575"/>
                  <a:pt x="0" y="469900"/>
                </a:cubicBezTo>
                <a:cubicBezTo>
                  <a:pt x="21167" y="554567"/>
                  <a:pt x="32171" y="642445"/>
                  <a:pt x="63500" y="723900"/>
                </a:cubicBezTo>
                <a:cubicBezTo>
                  <a:pt x="75369" y="754760"/>
                  <a:pt x="106841" y="773893"/>
                  <a:pt x="127000" y="800100"/>
                </a:cubicBezTo>
                <a:cubicBezTo>
                  <a:pt x="252555" y="963321"/>
                  <a:pt x="120656" y="819685"/>
                  <a:pt x="279400" y="965200"/>
                </a:cubicBezTo>
                <a:cubicBezTo>
                  <a:pt x="456600" y="1127634"/>
                  <a:pt x="224054" y="933216"/>
                  <a:pt x="419100" y="1079500"/>
                </a:cubicBezTo>
                <a:cubicBezTo>
                  <a:pt x="445551" y="1099338"/>
                  <a:pt x="466593" y="1126596"/>
                  <a:pt x="495300" y="1143000"/>
                </a:cubicBezTo>
                <a:cubicBezTo>
                  <a:pt x="526704" y="1160945"/>
                  <a:pt x="562122" y="1171163"/>
                  <a:pt x="596900" y="1181100"/>
                </a:cubicBezTo>
                <a:cubicBezTo>
                  <a:pt x="761242" y="1228055"/>
                  <a:pt x="808304" y="1224345"/>
                  <a:pt x="990600" y="1244600"/>
                </a:cubicBezTo>
                <a:cubicBezTo>
                  <a:pt x="1121833" y="1240367"/>
                  <a:pt x="1253406" y="1242234"/>
                  <a:pt x="1384300" y="1231900"/>
                </a:cubicBezTo>
                <a:cubicBezTo>
                  <a:pt x="1465941" y="1225455"/>
                  <a:pt x="1491418" y="1196150"/>
                  <a:pt x="1549400" y="1143000"/>
                </a:cubicBezTo>
                <a:cubicBezTo>
                  <a:pt x="1619691" y="1078566"/>
                  <a:pt x="1629562" y="1062046"/>
                  <a:pt x="1689100" y="990600"/>
                </a:cubicBezTo>
                <a:cubicBezTo>
                  <a:pt x="1748178" y="754289"/>
                  <a:pt x="1731240" y="856679"/>
                  <a:pt x="1752600" y="685800"/>
                </a:cubicBezTo>
                <a:lnTo>
                  <a:pt x="1739900" y="53340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07E18D-D8D9-4E9F-B2C7-D38EFB113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576897"/>
              </p:ext>
            </p:extLst>
          </p:nvPr>
        </p:nvGraphicFramePr>
        <p:xfrm>
          <a:off x="1363259" y="337529"/>
          <a:ext cx="97733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64781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{7A87108C-26E5-4342-A753-45DF2290E936}tf11429527_win32</Template>
  <TotalTime>5572</TotalTime>
  <Words>1082</Words>
  <Application>Microsoft Office PowerPoint</Application>
  <PresentationFormat>Widescreen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Franklin Gothic Book</vt:lpstr>
      <vt:lpstr>1_RetrospectVTI</vt:lpstr>
      <vt:lpstr>TOPIK 2: Konsep Etika dan Peradaban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2: Konsep Etika dan Peradaban</dc:title>
  <dc:creator>Abdul Hafez Bin Zahruddin</dc:creator>
  <cp:lastModifiedBy>Abdul Hafez Bin Zahruddin</cp:lastModifiedBy>
  <cp:revision>22</cp:revision>
  <dcterms:created xsi:type="dcterms:W3CDTF">2022-01-20T02:03:20Z</dcterms:created>
  <dcterms:modified xsi:type="dcterms:W3CDTF">2024-05-29T12:47:51Z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