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307" r:id="rId6"/>
    <p:sldId id="304" r:id="rId7"/>
    <p:sldId id="262" r:id="rId8"/>
    <p:sldId id="305" r:id="rId9"/>
    <p:sldId id="306" r:id="rId10"/>
    <p:sldId id="261" r:id="rId11"/>
    <p:sldId id="297" r:id="rId12"/>
    <p:sldId id="301" r:id="rId13"/>
    <p:sldId id="257" r:id="rId14"/>
    <p:sldId id="258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59" r:id="rId24"/>
    <p:sldId id="280" r:id="rId25"/>
    <p:sldId id="302" r:id="rId26"/>
    <p:sldId id="281" r:id="rId27"/>
    <p:sldId id="295" r:id="rId28"/>
    <p:sldId id="296" r:id="rId29"/>
    <p:sldId id="282" r:id="rId30"/>
    <p:sldId id="294" r:id="rId31"/>
    <p:sldId id="283" r:id="rId32"/>
    <p:sldId id="284" r:id="rId33"/>
    <p:sldId id="285" r:id="rId34"/>
    <p:sldId id="286" r:id="rId35"/>
    <p:sldId id="303" r:id="rId36"/>
    <p:sldId id="287" r:id="rId37"/>
    <p:sldId id="291" r:id="rId38"/>
    <p:sldId id="292" r:id="rId39"/>
    <p:sldId id="293" r:id="rId40"/>
    <p:sldId id="29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551"/>
    <a:srgbClr val="993300"/>
    <a:srgbClr val="FB05CC"/>
    <a:srgbClr val="EDFFC9"/>
    <a:srgbClr val="F3FFF3"/>
    <a:srgbClr val="CCFFCC"/>
    <a:srgbClr val="685135"/>
    <a:srgbClr val="48603E"/>
    <a:srgbClr val="3E7090"/>
    <a:srgbClr val="4C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5226" autoAdjust="0"/>
  </p:normalViewPr>
  <p:slideViewPr>
    <p:cSldViewPr snapToGrid="0">
      <p:cViewPr varScale="1">
        <p:scale>
          <a:sx n="75" d="100"/>
          <a:sy n="75" d="100"/>
        </p:scale>
        <p:origin x="67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015F6B-7B7C-4B1F-A62D-3A11E51201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EE3ADA8B-3CD9-4DEC-B328-CD54A6771877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Persekitaran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Geo-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Fizikal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D152F9-BDB7-441B-932C-C82F29FAF1C2}" type="parTrans" cxnId="{7C8CB390-0D3E-4D5F-A96F-A5FBBC339192}">
      <dgm:prSet/>
      <dgm:spPr/>
      <dgm:t>
        <a:bodyPr/>
        <a:lstStyle/>
        <a:p>
          <a:endParaRPr lang="en-MY"/>
        </a:p>
      </dgm:t>
    </dgm:pt>
    <dgm:pt modelId="{7A5A7A11-B65A-463D-AC7F-A9A8E2D21CB9}" type="sibTrans" cxnId="{7C8CB390-0D3E-4D5F-A96F-A5FBBC339192}">
      <dgm:prSet/>
      <dgm:spPr/>
      <dgm:t>
        <a:bodyPr/>
        <a:lstStyle/>
        <a:p>
          <a:endParaRPr lang="en-MY"/>
        </a:p>
      </dgm:t>
    </dgm:pt>
    <dgm:pt modelId="{E1811F49-53E7-4C4A-8EBC-66B080D95D77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2. Masyarakat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demografi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CC7441-C8EC-4EC6-AAEF-24F7B031D4BB}" type="parTrans" cxnId="{8684FB69-D325-44AC-9251-8D5D54C7513E}">
      <dgm:prSet/>
      <dgm:spPr/>
      <dgm:t>
        <a:bodyPr/>
        <a:lstStyle/>
        <a:p>
          <a:endParaRPr lang="en-MY"/>
        </a:p>
      </dgm:t>
    </dgm:pt>
    <dgm:pt modelId="{CC7DC97C-DAD0-462B-871B-13F46BF603E8}" type="sibTrans" cxnId="{8684FB69-D325-44AC-9251-8D5D54C7513E}">
      <dgm:prSet/>
      <dgm:spPr/>
      <dgm:t>
        <a:bodyPr/>
        <a:lstStyle/>
        <a:p>
          <a:endParaRPr lang="en-MY"/>
        </a:p>
      </dgm:t>
    </dgm:pt>
    <dgm:pt modelId="{3BA4D57C-ADD5-48EA-AF29-4721E29DC033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Falsafah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34634E-F34D-4B19-899F-47A22AE46E5D}" type="parTrans" cxnId="{FB1F3E73-1E68-438C-857A-11D673FB00EE}">
      <dgm:prSet/>
      <dgm:spPr/>
      <dgm:t>
        <a:bodyPr/>
        <a:lstStyle/>
        <a:p>
          <a:endParaRPr lang="en-MY"/>
        </a:p>
      </dgm:t>
    </dgm:pt>
    <dgm:pt modelId="{4D70FDCB-F3AD-44AC-B3D9-F1E2762BF764}" type="sibTrans" cxnId="{FB1F3E73-1E68-438C-857A-11D673FB00EE}">
      <dgm:prSet/>
      <dgm:spPr/>
      <dgm:t>
        <a:bodyPr/>
        <a:lstStyle/>
        <a:p>
          <a:endParaRPr lang="en-MY"/>
        </a:p>
      </dgm:t>
    </dgm:pt>
    <dgm:pt modelId="{7981F66B-B2BF-4858-9C8B-854E40A7EF89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pasaran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DE5A4E-1F2C-42FC-842E-455ABCE0F3B0}" type="parTrans" cxnId="{11F15300-DCC2-4E86-B270-F52F72DF5328}">
      <dgm:prSet/>
      <dgm:spPr/>
      <dgm:t>
        <a:bodyPr/>
        <a:lstStyle/>
        <a:p>
          <a:endParaRPr lang="en-MY"/>
        </a:p>
      </dgm:t>
    </dgm:pt>
    <dgm:pt modelId="{2C110176-2108-4BE6-ACD1-287C135E6EF6}" type="sibTrans" cxnId="{11F15300-DCC2-4E86-B270-F52F72DF5328}">
      <dgm:prSet/>
      <dgm:spPr/>
      <dgm:t>
        <a:bodyPr/>
        <a:lstStyle/>
        <a:p>
          <a:endParaRPr lang="en-MY"/>
        </a:p>
      </dgm:t>
    </dgm:pt>
    <dgm:pt modelId="{24E70395-DBB0-4F30-BD82-30A37CABEF9A}" type="pres">
      <dgm:prSet presAssocID="{34015F6B-7B7C-4B1F-A62D-3A11E5120164}" presName="Name0" presStyleCnt="0">
        <dgm:presLayoutVars>
          <dgm:dir/>
        </dgm:presLayoutVars>
      </dgm:prSet>
      <dgm:spPr/>
    </dgm:pt>
    <dgm:pt modelId="{140D0058-6B33-402E-9CE4-6F4B31124C27}" type="pres">
      <dgm:prSet presAssocID="{EE3ADA8B-3CD9-4DEC-B328-CD54A6771877}" presName="noChildren" presStyleCnt="0"/>
      <dgm:spPr/>
    </dgm:pt>
    <dgm:pt modelId="{5AEAA0DF-BA87-4AF0-8F61-0BE2E32B09D1}" type="pres">
      <dgm:prSet presAssocID="{EE3ADA8B-3CD9-4DEC-B328-CD54A6771877}" presName="gap" presStyleCnt="0"/>
      <dgm:spPr/>
    </dgm:pt>
    <dgm:pt modelId="{7617734B-B975-4E13-ABC3-8EDA5723C372}" type="pres">
      <dgm:prSet presAssocID="{EE3ADA8B-3CD9-4DEC-B328-CD54A6771877}" presName="medCircle2" presStyleLbl="vennNode1" presStyleIdx="0" presStyleCnt="4"/>
      <dgm:spPr/>
    </dgm:pt>
    <dgm:pt modelId="{E4E00C37-CDDD-4159-9BB1-C7825BC2327A}" type="pres">
      <dgm:prSet presAssocID="{EE3ADA8B-3CD9-4DEC-B328-CD54A6771877}" presName="txLvlOnly1" presStyleLbl="revTx" presStyleIdx="0" presStyleCnt="4"/>
      <dgm:spPr/>
    </dgm:pt>
    <dgm:pt modelId="{0AFB5C3F-4544-4D87-B8A7-085292AD5FDF}" type="pres">
      <dgm:prSet presAssocID="{E1811F49-53E7-4C4A-8EBC-66B080D95D77}" presName="noChildren" presStyleCnt="0"/>
      <dgm:spPr/>
    </dgm:pt>
    <dgm:pt modelId="{7344C513-E3F5-45AE-AE37-DF5BEB91E0DC}" type="pres">
      <dgm:prSet presAssocID="{E1811F49-53E7-4C4A-8EBC-66B080D95D77}" presName="gap" presStyleCnt="0"/>
      <dgm:spPr/>
    </dgm:pt>
    <dgm:pt modelId="{143B4261-9EB3-41FD-A120-0CC34766DD57}" type="pres">
      <dgm:prSet presAssocID="{E1811F49-53E7-4C4A-8EBC-66B080D95D77}" presName="medCircle2" presStyleLbl="vennNode1" presStyleIdx="1" presStyleCnt="4"/>
      <dgm:spPr/>
    </dgm:pt>
    <dgm:pt modelId="{FB4D6A31-89D4-45C5-B6C8-F400E22266E9}" type="pres">
      <dgm:prSet presAssocID="{E1811F49-53E7-4C4A-8EBC-66B080D95D77}" presName="txLvlOnly1" presStyleLbl="revTx" presStyleIdx="1" presStyleCnt="4"/>
      <dgm:spPr/>
    </dgm:pt>
    <dgm:pt modelId="{62E9DCF1-24B6-4A2A-B40A-F9AAA6DA2048}" type="pres">
      <dgm:prSet presAssocID="{7981F66B-B2BF-4858-9C8B-854E40A7EF89}" presName="noChildren" presStyleCnt="0"/>
      <dgm:spPr/>
    </dgm:pt>
    <dgm:pt modelId="{2E18EDF4-5190-4652-B5B8-CFBFDF688BFB}" type="pres">
      <dgm:prSet presAssocID="{7981F66B-B2BF-4858-9C8B-854E40A7EF89}" presName="gap" presStyleCnt="0"/>
      <dgm:spPr/>
    </dgm:pt>
    <dgm:pt modelId="{7654CC88-FA37-4911-949E-358EAE512266}" type="pres">
      <dgm:prSet presAssocID="{7981F66B-B2BF-4858-9C8B-854E40A7EF89}" presName="medCircle2" presStyleLbl="vennNode1" presStyleIdx="2" presStyleCnt="4"/>
      <dgm:spPr/>
    </dgm:pt>
    <dgm:pt modelId="{81349E0E-FFBD-4AF8-A67A-82EA47F5EFC4}" type="pres">
      <dgm:prSet presAssocID="{7981F66B-B2BF-4858-9C8B-854E40A7EF89}" presName="txLvlOnly1" presStyleLbl="revTx" presStyleIdx="2" presStyleCnt="4"/>
      <dgm:spPr/>
    </dgm:pt>
    <dgm:pt modelId="{0C6660CA-FFCF-4E61-A4BF-1E22921FD45E}" type="pres">
      <dgm:prSet presAssocID="{3BA4D57C-ADD5-48EA-AF29-4721E29DC033}" presName="noChildren" presStyleCnt="0"/>
      <dgm:spPr/>
    </dgm:pt>
    <dgm:pt modelId="{CC29A23F-4622-4C0E-9803-B74DC409CCE6}" type="pres">
      <dgm:prSet presAssocID="{3BA4D57C-ADD5-48EA-AF29-4721E29DC033}" presName="gap" presStyleCnt="0"/>
      <dgm:spPr/>
    </dgm:pt>
    <dgm:pt modelId="{00298EA5-0F6A-4B64-8A59-7FCC7D95B8A6}" type="pres">
      <dgm:prSet presAssocID="{3BA4D57C-ADD5-48EA-AF29-4721E29DC033}" presName="medCircle2" presStyleLbl="vennNode1" presStyleIdx="3" presStyleCnt="4"/>
      <dgm:spPr/>
    </dgm:pt>
    <dgm:pt modelId="{AF9A9B67-8D99-4273-BFB4-49EE767E5AD1}" type="pres">
      <dgm:prSet presAssocID="{3BA4D57C-ADD5-48EA-AF29-4721E29DC033}" presName="txLvlOnly1" presStyleLbl="revTx" presStyleIdx="3" presStyleCnt="4"/>
      <dgm:spPr/>
    </dgm:pt>
  </dgm:ptLst>
  <dgm:cxnLst>
    <dgm:cxn modelId="{11F15300-DCC2-4E86-B270-F52F72DF5328}" srcId="{34015F6B-7B7C-4B1F-A62D-3A11E5120164}" destId="{7981F66B-B2BF-4858-9C8B-854E40A7EF89}" srcOrd="2" destOrd="0" parTransId="{61DE5A4E-1F2C-42FC-842E-455ABCE0F3B0}" sibTransId="{2C110176-2108-4BE6-ACD1-287C135E6EF6}"/>
    <dgm:cxn modelId="{3C81361D-76FC-4CB5-B7F6-AD0EC00CA587}" type="presOf" srcId="{7981F66B-B2BF-4858-9C8B-854E40A7EF89}" destId="{81349E0E-FFBD-4AF8-A67A-82EA47F5EFC4}" srcOrd="0" destOrd="0" presId="urn:microsoft.com/office/officeart/2008/layout/VerticalCircleList"/>
    <dgm:cxn modelId="{8684FB69-D325-44AC-9251-8D5D54C7513E}" srcId="{34015F6B-7B7C-4B1F-A62D-3A11E5120164}" destId="{E1811F49-53E7-4C4A-8EBC-66B080D95D77}" srcOrd="1" destOrd="0" parTransId="{EECC7441-C8EC-4EC6-AAEF-24F7B031D4BB}" sibTransId="{CC7DC97C-DAD0-462B-871B-13F46BF603E8}"/>
    <dgm:cxn modelId="{DF66B56D-3D7A-43A2-A162-823F81FBC39E}" type="presOf" srcId="{34015F6B-7B7C-4B1F-A62D-3A11E5120164}" destId="{24E70395-DBB0-4F30-BD82-30A37CABEF9A}" srcOrd="0" destOrd="0" presId="urn:microsoft.com/office/officeart/2008/layout/VerticalCircleList"/>
    <dgm:cxn modelId="{FB1F3E73-1E68-438C-857A-11D673FB00EE}" srcId="{34015F6B-7B7C-4B1F-A62D-3A11E5120164}" destId="{3BA4D57C-ADD5-48EA-AF29-4721E29DC033}" srcOrd="3" destOrd="0" parTransId="{8134634E-F34D-4B19-899F-47A22AE46E5D}" sibTransId="{4D70FDCB-F3AD-44AC-B3D9-F1E2762BF764}"/>
    <dgm:cxn modelId="{7C8CB390-0D3E-4D5F-A96F-A5FBBC339192}" srcId="{34015F6B-7B7C-4B1F-A62D-3A11E5120164}" destId="{EE3ADA8B-3CD9-4DEC-B328-CD54A6771877}" srcOrd="0" destOrd="0" parTransId="{F6D152F9-BDB7-441B-932C-C82F29FAF1C2}" sibTransId="{7A5A7A11-B65A-463D-AC7F-A9A8E2D21CB9}"/>
    <dgm:cxn modelId="{211505AE-A16C-4DFC-83F7-482D1C36DA6F}" type="presOf" srcId="{3BA4D57C-ADD5-48EA-AF29-4721E29DC033}" destId="{AF9A9B67-8D99-4273-BFB4-49EE767E5AD1}" srcOrd="0" destOrd="0" presId="urn:microsoft.com/office/officeart/2008/layout/VerticalCircleList"/>
    <dgm:cxn modelId="{8DFE78BA-70ED-487D-A2E3-A192BA19B264}" type="presOf" srcId="{E1811F49-53E7-4C4A-8EBC-66B080D95D77}" destId="{FB4D6A31-89D4-45C5-B6C8-F400E22266E9}" srcOrd="0" destOrd="0" presId="urn:microsoft.com/office/officeart/2008/layout/VerticalCircleList"/>
    <dgm:cxn modelId="{C873E4FF-8EB4-438D-8034-A0A2891D2F32}" type="presOf" srcId="{EE3ADA8B-3CD9-4DEC-B328-CD54A6771877}" destId="{E4E00C37-CDDD-4159-9BB1-C7825BC2327A}" srcOrd="0" destOrd="0" presId="urn:microsoft.com/office/officeart/2008/layout/VerticalCircleList"/>
    <dgm:cxn modelId="{A2AE4FE4-75EF-4CE9-AD0E-07CD8CF9826F}" type="presParOf" srcId="{24E70395-DBB0-4F30-BD82-30A37CABEF9A}" destId="{140D0058-6B33-402E-9CE4-6F4B31124C27}" srcOrd="0" destOrd="0" presId="urn:microsoft.com/office/officeart/2008/layout/VerticalCircleList"/>
    <dgm:cxn modelId="{56A87EF1-ADF0-470E-8F0E-2F1535DE40D4}" type="presParOf" srcId="{140D0058-6B33-402E-9CE4-6F4B31124C27}" destId="{5AEAA0DF-BA87-4AF0-8F61-0BE2E32B09D1}" srcOrd="0" destOrd="0" presId="urn:microsoft.com/office/officeart/2008/layout/VerticalCircleList"/>
    <dgm:cxn modelId="{5E6C5690-49D4-4088-BBC5-B0429D3585A7}" type="presParOf" srcId="{140D0058-6B33-402E-9CE4-6F4B31124C27}" destId="{7617734B-B975-4E13-ABC3-8EDA5723C372}" srcOrd="1" destOrd="0" presId="urn:microsoft.com/office/officeart/2008/layout/VerticalCircleList"/>
    <dgm:cxn modelId="{C527E3E1-35D1-418C-8F2D-787C5B58AA64}" type="presParOf" srcId="{140D0058-6B33-402E-9CE4-6F4B31124C27}" destId="{E4E00C37-CDDD-4159-9BB1-C7825BC2327A}" srcOrd="2" destOrd="0" presId="urn:microsoft.com/office/officeart/2008/layout/VerticalCircleList"/>
    <dgm:cxn modelId="{6F4E3B88-36C5-4022-8634-FD13D56494EC}" type="presParOf" srcId="{24E70395-DBB0-4F30-BD82-30A37CABEF9A}" destId="{0AFB5C3F-4544-4D87-B8A7-085292AD5FDF}" srcOrd="1" destOrd="0" presId="urn:microsoft.com/office/officeart/2008/layout/VerticalCircleList"/>
    <dgm:cxn modelId="{1A3DA0F4-2AE5-4328-B97D-AD36CF5F0938}" type="presParOf" srcId="{0AFB5C3F-4544-4D87-B8A7-085292AD5FDF}" destId="{7344C513-E3F5-45AE-AE37-DF5BEB91E0DC}" srcOrd="0" destOrd="0" presId="urn:microsoft.com/office/officeart/2008/layout/VerticalCircleList"/>
    <dgm:cxn modelId="{E47185EC-4158-4AB2-B64B-06C160CC605B}" type="presParOf" srcId="{0AFB5C3F-4544-4D87-B8A7-085292AD5FDF}" destId="{143B4261-9EB3-41FD-A120-0CC34766DD57}" srcOrd="1" destOrd="0" presId="urn:microsoft.com/office/officeart/2008/layout/VerticalCircleList"/>
    <dgm:cxn modelId="{A9A48027-B75F-44A3-B12C-D7BBCC91FD6B}" type="presParOf" srcId="{0AFB5C3F-4544-4D87-B8A7-085292AD5FDF}" destId="{FB4D6A31-89D4-45C5-B6C8-F400E22266E9}" srcOrd="2" destOrd="0" presId="urn:microsoft.com/office/officeart/2008/layout/VerticalCircleList"/>
    <dgm:cxn modelId="{1485BD24-D9D0-41FA-9772-231ACBD26449}" type="presParOf" srcId="{24E70395-DBB0-4F30-BD82-30A37CABEF9A}" destId="{62E9DCF1-24B6-4A2A-B40A-F9AAA6DA2048}" srcOrd="2" destOrd="0" presId="urn:microsoft.com/office/officeart/2008/layout/VerticalCircleList"/>
    <dgm:cxn modelId="{6CD5B080-652A-41C4-AE90-CEA891C9F051}" type="presParOf" srcId="{62E9DCF1-24B6-4A2A-B40A-F9AAA6DA2048}" destId="{2E18EDF4-5190-4652-B5B8-CFBFDF688BFB}" srcOrd="0" destOrd="0" presId="urn:microsoft.com/office/officeart/2008/layout/VerticalCircleList"/>
    <dgm:cxn modelId="{A5D16CA0-A60A-47CF-B4AB-2D2BDF5B31FC}" type="presParOf" srcId="{62E9DCF1-24B6-4A2A-B40A-F9AAA6DA2048}" destId="{7654CC88-FA37-4911-949E-358EAE512266}" srcOrd="1" destOrd="0" presId="urn:microsoft.com/office/officeart/2008/layout/VerticalCircleList"/>
    <dgm:cxn modelId="{09350A3A-9D8A-4F34-90A1-6234D34F2CDF}" type="presParOf" srcId="{62E9DCF1-24B6-4A2A-B40A-F9AAA6DA2048}" destId="{81349E0E-FFBD-4AF8-A67A-82EA47F5EFC4}" srcOrd="2" destOrd="0" presId="urn:microsoft.com/office/officeart/2008/layout/VerticalCircleList"/>
    <dgm:cxn modelId="{C7D381D7-9FCD-4BFD-B7D5-902EB7EBC36B}" type="presParOf" srcId="{24E70395-DBB0-4F30-BD82-30A37CABEF9A}" destId="{0C6660CA-FFCF-4E61-A4BF-1E22921FD45E}" srcOrd="3" destOrd="0" presId="urn:microsoft.com/office/officeart/2008/layout/VerticalCircleList"/>
    <dgm:cxn modelId="{41C834CE-E988-4E94-A2CB-2CC43105B75C}" type="presParOf" srcId="{0C6660CA-FFCF-4E61-A4BF-1E22921FD45E}" destId="{CC29A23F-4622-4C0E-9803-B74DC409CCE6}" srcOrd="0" destOrd="0" presId="urn:microsoft.com/office/officeart/2008/layout/VerticalCircleList"/>
    <dgm:cxn modelId="{805E16BA-883A-49EE-8096-C89AEB2F12CC}" type="presParOf" srcId="{0C6660CA-FFCF-4E61-A4BF-1E22921FD45E}" destId="{00298EA5-0F6A-4B64-8A59-7FCC7D95B8A6}" srcOrd="1" destOrd="0" presId="urn:microsoft.com/office/officeart/2008/layout/VerticalCircleList"/>
    <dgm:cxn modelId="{8035F8A7-464F-4571-A695-9E89320F9606}" type="presParOf" srcId="{0C6660CA-FFCF-4E61-A4BF-1E22921FD45E}" destId="{AF9A9B67-8D99-4273-BFB4-49EE767E5AD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DFBF4-50FE-4D9F-A2C4-3B8528A3AC3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45606C01-CC2C-4EC6-98BD-14ACE40A8D8A}">
      <dgm:prSet phldrT="[Text]" custT="1"/>
      <dgm:spPr/>
      <dgm:t>
        <a:bodyPr/>
        <a:lstStyle/>
        <a:p>
          <a:pPr algn="ctr"/>
          <a:r>
            <a:rPr lang="en-MY" sz="2200" dirty="0" err="1">
              <a:latin typeface="Arial Nova" panose="020B0504020202020204" pitchFamily="34" charset="0"/>
              <a:cs typeface="Calibri" panose="020F0502020204030204" pitchFamily="34" charset="0"/>
            </a:rPr>
            <a:t>Kewujudan</a:t>
          </a:r>
          <a:r>
            <a:rPr lang="en-MY" sz="2200" dirty="0">
              <a:latin typeface="Arial Nova" panose="020B050402020202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  <a:cs typeface="Calibri" panose="020F0502020204030204" pitchFamily="34" charset="0"/>
            </a:rPr>
            <a:t>penempatan</a:t>
          </a:r>
          <a:r>
            <a:rPr lang="en-MY" sz="2200" dirty="0">
              <a:latin typeface="Arial Nova" panose="020B050402020202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  <a:cs typeface="Calibri" panose="020F0502020204030204" pitchFamily="34" charset="0"/>
            </a:rPr>
            <a:t>masyarakat</a:t>
          </a:r>
          <a:r>
            <a:rPr lang="en-MY" sz="2200" dirty="0">
              <a:latin typeface="Arial Nova" panose="020B050402020202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  <a:cs typeface="Calibri" panose="020F0502020204030204" pitchFamily="34" charset="0"/>
            </a:rPr>
            <a:t>manusia</a:t>
          </a:r>
          <a:r>
            <a:rPr lang="en-MY" sz="2200" dirty="0">
              <a:latin typeface="Arial Nova" panose="020B0504020202020204" pitchFamily="34" charset="0"/>
              <a:cs typeface="Calibri" panose="020F0502020204030204" pitchFamily="34" charset="0"/>
            </a:rPr>
            <a:t>.</a:t>
          </a:r>
        </a:p>
      </dgm:t>
    </dgm:pt>
    <dgm:pt modelId="{A2AFE875-7A60-4F61-A316-0376EC85D29D}" type="parTrans" cxnId="{197702BB-88E1-42C6-A85F-6C12F311A1EC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C75C8BB4-3144-4305-A3A3-E0975FD13FC4}" type="sibTrans" cxnId="{197702BB-88E1-42C6-A85F-6C12F311A1EC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D5077277-6ED4-4060-8785-625AE0581019}">
      <dgm:prSet phldrT="[Text]" custT="1"/>
      <dgm:spPr/>
      <dgm:t>
        <a:bodyPr/>
        <a:lstStyle/>
        <a:p>
          <a:pPr algn="ctr"/>
          <a:r>
            <a:rPr lang="en-MY" sz="2200" dirty="0" err="1">
              <a:latin typeface="Arial Nova" panose="020B0504020202020204" pitchFamily="34" charset="0"/>
            </a:rPr>
            <a:t>Kewujudan</a:t>
          </a:r>
          <a:r>
            <a:rPr lang="en-MY" sz="2200" dirty="0">
              <a:latin typeface="Arial Nova" panose="020B0504020202020204" pitchFamily="34" charset="0"/>
            </a:rPr>
            <a:t> system </a:t>
          </a:r>
          <a:r>
            <a:rPr lang="en-MY" sz="2200" dirty="0" err="1">
              <a:latin typeface="Arial Nova" panose="020B0504020202020204" pitchFamily="34" charset="0"/>
            </a:rPr>
            <a:t>organisasi</a:t>
          </a:r>
          <a:r>
            <a:rPr lang="en-MY" sz="2200" dirty="0">
              <a:latin typeface="Arial Nova" panose="020B0504020202020204" pitchFamily="34" charset="0"/>
            </a:rPr>
            <a:t> dan </a:t>
          </a:r>
          <a:r>
            <a:rPr lang="en-MY" sz="2200" dirty="0" err="1">
              <a:latin typeface="Arial Nova" panose="020B0504020202020204" pitchFamily="34" charset="0"/>
            </a:rPr>
            <a:t>institusi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sosial</a:t>
          </a:r>
          <a:r>
            <a:rPr lang="en-MY" sz="2200" dirty="0">
              <a:latin typeface="Arial Nova" panose="020B0504020202020204" pitchFamily="34" charset="0"/>
            </a:rPr>
            <a:t>.</a:t>
          </a:r>
        </a:p>
      </dgm:t>
    </dgm:pt>
    <dgm:pt modelId="{BDD2D999-B5F1-4067-A977-75FEC123E59B}" type="parTrans" cxnId="{44E62544-EF83-49F1-AE90-940B9C7679D2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881059CC-8247-4678-B043-0BDB172FAE46}" type="sibTrans" cxnId="{44E62544-EF83-49F1-AE90-940B9C7679D2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7B654A2C-75E4-47F2-8923-39DC76444A4D}">
      <dgm:prSet phldrT="[Text]" custT="1"/>
      <dgm:spPr/>
      <dgm:t>
        <a:bodyPr/>
        <a:lstStyle/>
        <a:p>
          <a:pPr algn="ctr"/>
          <a:r>
            <a:rPr lang="en-MY" sz="2200" dirty="0" err="1">
              <a:latin typeface="Arial Nova" panose="020B0504020202020204" pitchFamily="34" charset="0"/>
            </a:rPr>
            <a:t>Kewujudan</a:t>
          </a:r>
          <a:r>
            <a:rPr lang="en-MY" sz="2200" dirty="0">
              <a:latin typeface="Arial Nova" panose="020B0504020202020204" pitchFamily="34" charset="0"/>
            </a:rPr>
            <a:t> system </a:t>
          </a:r>
          <a:r>
            <a:rPr lang="en-MY" sz="2200" dirty="0" err="1">
              <a:latin typeface="Arial Nova" panose="020B0504020202020204" pitchFamily="34" charset="0"/>
            </a:rPr>
            <a:t>perundangan</a:t>
          </a:r>
          <a:r>
            <a:rPr lang="en-MY" sz="2200" dirty="0">
              <a:latin typeface="Arial Nova" panose="020B0504020202020204" pitchFamily="34" charset="0"/>
            </a:rPr>
            <a:t> yang </a:t>
          </a:r>
          <a:r>
            <a:rPr lang="en-MY" sz="2200" dirty="0" err="1">
              <a:latin typeface="Arial Nova" panose="020B0504020202020204" pitchFamily="34" charset="0"/>
            </a:rPr>
            <a:t>teratur</a:t>
          </a:r>
          <a:r>
            <a:rPr lang="en-MY" sz="2200" dirty="0">
              <a:latin typeface="Arial Nova" panose="020B0504020202020204" pitchFamily="34" charset="0"/>
            </a:rPr>
            <a:t> dan system </a:t>
          </a:r>
          <a:r>
            <a:rPr lang="en-MY" sz="2200" dirty="0" err="1">
              <a:latin typeface="Arial Nova" panose="020B0504020202020204" pitchFamily="34" charset="0"/>
            </a:rPr>
            <a:t>nilai</a:t>
          </a:r>
          <a:r>
            <a:rPr lang="en-MY" sz="2200" dirty="0">
              <a:latin typeface="Arial Nova" panose="020B0504020202020204" pitchFamily="34" charset="0"/>
            </a:rPr>
            <a:t> / moral</a:t>
          </a:r>
        </a:p>
      </dgm:t>
    </dgm:pt>
    <dgm:pt modelId="{95FD414B-0D23-43D0-9D23-CB7F67DF9CE3}" type="parTrans" cxnId="{F0AA64B9-018A-4E41-837A-A13ADE7207BB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83FD4AE1-1094-474D-B20F-9ECE6940CCB8}" type="sibTrans" cxnId="{F0AA64B9-018A-4E41-837A-A13ADE7207BB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42AD4F23-3B8E-443D-A86F-1E70896ED38A}">
      <dgm:prSet phldrT="[Text]" custT="1"/>
      <dgm:spPr/>
      <dgm:t>
        <a:bodyPr/>
        <a:lstStyle/>
        <a:p>
          <a:pPr algn="ctr"/>
          <a:r>
            <a:rPr lang="en-MY" sz="2200" dirty="0" err="1">
              <a:latin typeface="Arial Nova" panose="020B0504020202020204" pitchFamily="34" charset="0"/>
            </a:rPr>
            <a:t>Kelahiran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peningkatan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daya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reka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cipta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dalam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penciptaan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teknologi</a:t>
          </a:r>
          <a:r>
            <a:rPr lang="en-MY" sz="2200" dirty="0">
              <a:latin typeface="Arial Nova" panose="020B0504020202020204" pitchFamily="34" charset="0"/>
            </a:rPr>
            <a:t> dan </a:t>
          </a:r>
          <a:r>
            <a:rPr lang="en-MY" sz="2200" dirty="0" err="1">
              <a:latin typeface="Arial Nova" panose="020B0504020202020204" pitchFamily="34" charset="0"/>
            </a:rPr>
            <a:t>pembinaan</a:t>
          </a:r>
          <a:endParaRPr lang="en-MY" sz="2200" dirty="0">
            <a:latin typeface="Arial Nova" panose="020B0504020202020204" pitchFamily="34" charset="0"/>
          </a:endParaRPr>
        </a:p>
      </dgm:t>
    </dgm:pt>
    <dgm:pt modelId="{3CCEF963-136B-4D97-A4B6-C777AA96C1BF}" type="parTrans" cxnId="{8C96BA98-8ACD-4F93-A2B8-FBB9027D0962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A1E8F50A-245F-4981-81F2-86E1C7969101}" type="sibTrans" cxnId="{8C96BA98-8ACD-4F93-A2B8-FBB9027D0962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CBC421DB-B13A-4AD3-ACE8-4C7998EDD645}">
      <dgm:prSet phldrT="[Text]" custT="1"/>
      <dgm:spPr/>
      <dgm:t>
        <a:bodyPr/>
        <a:lstStyle/>
        <a:p>
          <a:pPr algn="ctr"/>
          <a:r>
            <a:rPr lang="en-MY" sz="2200" dirty="0" err="1">
              <a:latin typeface="Arial Nova" panose="020B0504020202020204" pitchFamily="34" charset="0"/>
            </a:rPr>
            <a:t>Kelahiran</a:t>
          </a:r>
          <a:r>
            <a:rPr lang="en-MY" sz="2200" dirty="0">
              <a:latin typeface="Arial Nova" panose="020B0504020202020204" pitchFamily="34" charset="0"/>
            </a:rPr>
            <a:t> dan </a:t>
          </a:r>
          <a:r>
            <a:rPr lang="en-MY" sz="2200" dirty="0" err="1">
              <a:latin typeface="Arial Nova" panose="020B0504020202020204" pitchFamily="34" charset="0"/>
            </a:rPr>
            <a:t>perkembangan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daya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kreativiti</a:t>
          </a:r>
          <a:endParaRPr lang="en-MY" sz="2200" dirty="0">
            <a:latin typeface="Arial Nova" panose="020B0504020202020204" pitchFamily="34" charset="0"/>
          </a:endParaRPr>
        </a:p>
      </dgm:t>
    </dgm:pt>
    <dgm:pt modelId="{1E973B98-E408-458A-A773-A8FFA32FC633}" type="parTrans" cxnId="{CEDB3131-29B5-4950-B9B1-640CFE34E3C7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DE943963-D4A7-4C17-8E5A-00663D3F56DC}" type="sibTrans" cxnId="{CEDB3131-29B5-4950-B9B1-640CFE34E3C7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5394882B-E154-4B0A-B2A9-9874AC95F894}">
      <dgm:prSet phldrT="[Text]" custT="1"/>
      <dgm:spPr/>
      <dgm:t>
        <a:bodyPr/>
        <a:lstStyle/>
        <a:p>
          <a:pPr algn="ctr"/>
          <a:r>
            <a:rPr lang="en-MY" sz="2200" dirty="0" err="1">
              <a:latin typeface="Arial Nova" panose="020B0504020202020204" pitchFamily="34" charset="0"/>
            </a:rPr>
            <a:t>Peningkatan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kualiti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kehidupan</a:t>
          </a:r>
          <a:r>
            <a:rPr lang="en-MY" sz="2200" dirty="0">
              <a:latin typeface="Arial Nova" panose="020B0504020202020204" pitchFamily="34" charset="0"/>
            </a:rPr>
            <a:t> yang </a:t>
          </a:r>
          <a:r>
            <a:rPr lang="en-MY" sz="2200" dirty="0" err="1">
              <a:latin typeface="Arial Nova" panose="020B0504020202020204" pitchFamily="34" charset="0"/>
            </a:rPr>
            <a:t>lebih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sempurna</a:t>
          </a:r>
          <a:r>
            <a:rPr lang="en-MY" sz="2200" dirty="0">
              <a:latin typeface="Arial Nova" panose="020B0504020202020204" pitchFamily="34" charset="0"/>
            </a:rPr>
            <a:t>, </a:t>
          </a:r>
          <a:r>
            <a:rPr lang="en-MY" sz="2200" dirty="0" err="1">
              <a:latin typeface="Arial Nova" panose="020B0504020202020204" pitchFamily="34" charset="0"/>
            </a:rPr>
            <a:t>jangka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hayat</a:t>
          </a:r>
          <a:endParaRPr lang="en-MY" sz="2200" dirty="0">
            <a:latin typeface="Arial Nova" panose="020B0504020202020204" pitchFamily="34" charset="0"/>
          </a:endParaRPr>
        </a:p>
      </dgm:t>
    </dgm:pt>
    <dgm:pt modelId="{B5CC2FEF-C803-4B64-A2FC-C4841210BB0A}" type="parTrans" cxnId="{07D0D998-9D51-4F11-8E0A-D64625C5F584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ABF0D362-A683-4274-AD91-4AAB9B6B66C9}" type="sibTrans" cxnId="{07D0D998-9D51-4F11-8E0A-D64625C5F584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F363A045-6ED9-4C59-9B62-B81BC8210723}">
      <dgm:prSet phldrT="[Text]" custT="1"/>
      <dgm:spPr/>
      <dgm:t>
        <a:bodyPr/>
        <a:lstStyle/>
        <a:p>
          <a:pPr algn="ctr"/>
          <a:r>
            <a:rPr lang="en-MY" sz="2200" dirty="0" err="1">
              <a:latin typeface="Arial Nova" panose="020B0504020202020204" pitchFamily="34" charset="0"/>
            </a:rPr>
            <a:t>Kemunculan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satu</a:t>
          </a:r>
          <a:r>
            <a:rPr lang="en-MY" sz="2200" dirty="0">
              <a:latin typeface="Arial Nova" panose="020B0504020202020204" pitchFamily="34" charset="0"/>
            </a:rPr>
            <a:t> Bahasa </a:t>
          </a:r>
          <a:r>
            <a:rPr lang="en-MY" sz="2200" dirty="0" err="1">
              <a:latin typeface="Arial Nova" panose="020B0504020202020204" pitchFamily="34" charset="0"/>
            </a:rPr>
            <a:t>atau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beberapa</a:t>
          </a:r>
          <a:r>
            <a:rPr lang="en-MY" sz="2200" dirty="0">
              <a:latin typeface="Arial Nova" panose="020B0504020202020204" pitchFamily="34" charset="0"/>
            </a:rPr>
            <a:t> Bahasa yang </a:t>
          </a:r>
          <a:r>
            <a:rPr lang="en-MY" sz="2200" dirty="0" err="1">
              <a:latin typeface="Arial Nova" panose="020B0504020202020204" pitchFamily="34" charset="0"/>
            </a:rPr>
            <a:t>serumpun</a:t>
          </a:r>
          <a:r>
            <a:rPr lang="en-MY" sz="2200" dirty="0">
              <a:latin typeface="Arial Nova" panose="020B0504020202020204" pitchFamily="34" charset="0"/>
            </a:rPr>
            <a:t>, </a:t>
          </a:r>
          <a:r>
            <a:rPr lang="en-MY" sz="2200" dirty="0" err="1">
              <a:latin typeface="Arial Nova" panose="020B0504020202020204" pitchFamily="34" charset="0"/>
            </a:rPr>
            <a:t>sitem</a:t>
          </a:r>
          <a:r>
            <a:rPr lang="en-MY" sz="2200" dirty="0">
              <a:latin typeface="Arial Nova" panose="020B0504020202020204" pitchFamily="34" charset="0"/>
            </a:rPr>
            <a:t> tulisan </a:t>
          </a:r>
          <a:r>
            <a:rPr lang="en-MY" sz="2200" dirty="0" err="1">
              <a:latin typeface="Arial Nova" panose="020B0504020202020204" pitchFamily="34" charset="0"/>
            </a:rPr>
            <a:t>sendiri</a:t>
          </a:r>
          <a:endParaRPr lang="en-MY" sz="2200" dirty="0">
            <a:latin typeface="Arial Nova" panose="020B0504020202020204" pitchFamily="34" charset="0"/>
          </a:endParaRPr>
        </a:p>
      </dgm:t>
    </dgm:pt>
    <dgm:pt modelId="{5853B6BB-0AAA-4B8B-A548-F8BD26C5B061}" type="parTrans" cxnId="{543D8ADA-2EBE-412E-93F5-577D12314435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953893A6-0271-4792-87F1-5001474B7269}" type="sibTrans" cxnId="{543D8ADA-2EBE-412E-93F5-577D12314435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60293840-49F6-4572-984F-702DD8EE1D99}">
      <dgm:prSet phldrT="[Text]" custT="1"/>
      <dgm:spPr/>
      <dgm:t>
        <a:bodyPr/>
        <a:lstStyle/>
        <a:p>
          <a:pPr algn="ctr"/>
          <a:r>
            <a:rPr lang="en-MY" sz="2200" dirty="0" err="1">
              <a:latin typeface="Arial Nova" panose="020B0504020202020204" pitchFamily="34" charset="0"/>
            </a:rPr>
            <a:t>Sistem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kepercayaan</a:t>
          </a:r>
          <a:r>
            <a:rPr lang="en-MY" sz="2200" dirty="0">
              <a:latin typeface="Arial Nova" panose="020B0504020202020204" pitchFamily="34" charset="0"/>
            </a:rPr>
            <a:t> </a:t>
          </a:r>
          <a:r>
            <a:rPr lang="en-MY" sz="2200" dirty="0" err="1">
              <a:latin typeface="Arial Nova" panose="020B0504020202020204" pitchFamily="34" charset="0"/>
            </a:rPr>
            <a:t>atau</a:t>
          </a:r>
          <a:r>
            <a:rPr lang="en-MY" sz="2200" dirty="0">
              <a:latin typeface="Arial Nova" panose="020B0504020202020204" pitchFamily="34" charset="0"/>
            </a:rPr>
            <a:t> agama.</a:t>
          </a:r>
        </a:p>
      </dgm:t>
    </dgm:pt>
    <dgm:pt modelId="{10974B27-7B6F-4DEA-BCC1-42D1069A7ED7}" type="parTrans" cxnId="{A559CEB6-7C6A-4335-AE9F-2A9D2B779C15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74CB3BA8-92E4-457D-A6D0-2B7E92BF0BBF}" type="sibTrans" cxnId="{A559CEB6-7C6A-4335-AE9F-2A9D2B779C15}">
      <dgm:prSet/>
      <dgm:spPr/>
      <dgm:t>
        <a:bodyPr/>
        <a:lstStyle/>
        <a:p>
          <a:pPr algn="ctr"/>
          <a:endParaRPr lang="en-MY" sz="2200">
            <a:latin typeface="Arial Nova" panose="020B0504020202020204" pitchFamily="34" charset="0"/>
          </a:endParaRPr>
        </a:p>
      </dgm:t>
    </dgm:pt>
    <dgm:pt modelId="{4BE6E0C5-58E0-4130-8346-AEA2006223D9}" type="pres">
      <dgm:prSet presAssocID="{928DFBF4-50FE-4D9F-A2C4-3B8528A3AC35}" presName="diagram" presStyleCnt="0">
        <dgm:presLayoutVars>
          <dgm:dir/>
          <dgm:resizeHandles val="exact"/>
        </dgm:presLayoutVars>
      </dgm:prSet>
      <dgm:spPr/>
    </dgm:pt>
    <dgm:pt modelId="{F297C3B2-EE1F-41A2-801F-E53DDB62974A}" type="pres">
      <dgm:prSet presAssocID="{45606C01-CC2C-4EC6-98BD-14ACE40A8D8A}" presName="node" presStyleLbl="node1" presStyleIdx="0" presStyleCnt="8">
        <dgm:presLayoutVars>
          <dgm:bulletEnabled val="1"/>
        </dgm:presLayoutVars>
      </dgm:prSet>
      <dgm:spPr/>
    </dgm:pt>
    <dgm:pt modelId="{9A15B2DF-9F7F-4525-A589-6DD39EF50FA5}" type="pres">
      <dgm:prSet presAssocID="{C75C8BB4-3144-4305-A3A3-E0975FD13FC4}" presName="sibTrans" presStyleCnt="0"/>
      <dgm:spPr/>
    </dgm:pt>
    <dgm:pt modelId="{5B18E5B0-27CB-4473-9725-193C2CF7F805}" type="pres">
      <dgm:prSet presAssocID="{D5077277-6ED4-4060-8785-625AE0581019}" presName="node" presStyleLbl="node1" presStyleIdx="1" presStyleCnt="8">
        <dgm:presLayoutVars>
          <dgm:bulletEnabled val="1"/>
        </dgm:presLayoutVars>
      </dgm:prSet>
      <dgm:spPr/>
    </dgm:pt>
    <dgm:pt modelId="{DD9E6E15-66EE-486B-A578-95766869868F}" type="pres">
      <dgm:prSet presAssocID="{881059CC-8247-4678-B043-0BDB172FAE46}" presName="sibTrans" presStyleCnt="0"/>
      <dgm:spPr/>
    </dgm:pt>
    <dgm:pt modelId="{52F4086D-F987-4690-AFF2-EEF24FB6F023}" type="pres">
      <dgm:prSet presAssocID="{7B654A2C-75E4-47F2-8923-39DC76444A4D}" presName="node" presStyleLbl="node1" presStyleIdx="2" presStyleCnt="8">
        <dgm:presLayoutVars>
          <dgm:bulletEnabled val="1"/>
        </dgm:presLayoutVars>
      </dgm:prSet>
      <dgm:spPr/>
    </dgm:pt>
    <dgm:pt modelId="{2B8D6AC0-52D9-47CE-85E3-60CBD9A34C68}" type="pres">
      <dgm:prSet presAssocID="{83FD4AE1-1094-474D-B20F-9ECE6940CCB8}" presName="sibTrans" presStyleCnt="0"/>
      <dgm:spPr/>
    </dgm:pt>
    <dgm:pt modelId="{9569DEE3-4EAE-45CB-8BBA-A0EB8E64D299}" type="pres">
      <dgm:prSet presAssocID="{42AD4F23-3B8E-443D-A86F-1E70896ED38A}" presName="node" presStyleLbl="node1" presStyleIdx="3" presStyleCnt="8">
        <dgm:presLayoutVars>
          <dgm:bulletEnabled val="1"/>
        </dgm:presLayoutVars>
      </dgm:prSet>
      <dgm:spPr/>
    </dgm:pt>
    <dgm:pt modelId="{03490D60-1B29-46EE-B63A-C8CD50197050}" type="pres">
      <dgm:prSet presAssocID="{A1E8F50A-245F-4981-81F2-86E1C7969101}" presName="sibTrans" presStyleCnt="0"/>
      <dgm:spPr/>
    </dgm:pt>
    <dgm:pt modelId="{E3912E38-986B-40B4-B1C6-9B2D8BB8C8B0}" type="pres">
      <dgm:prSet presAssocID="{CBC421DB-B13A-4AD3-ACE8-4C7998EDD645}" presName="node" presStyleLbl="node1" presStyleIdx="4" presStyleCnt="8">
        <dgm:presLayoutVars>
          <dgm:bulletEnabled val="1"/>
        </dgm:presLayoutVars>
      </dgm:prSet>
      <dgm:spPr/>
    </dgm:pt>
    <dgm:pt modelId="{FEB5D768-9087-47EB-BBAE-22897E018DE0}" type="pres">
      <dgm:prSet presAssocID="{DE943963-D4A7-4C17-8E5A-00663D3F56DC}" presName="sibTrans" presStyleCnt="0"/>
      <dgm:spPr/>
    </dgm:pt>
    <dgm:pt modelId="{E66E44C0-A695-4657-9B8C-2A24140A3B4B}" type="pres">
      <dgm:prSet presAssocID="{5394882B-E154-4B0A-B2A9-9874AC95F894}" presName="node" presStyleLbl="node1" presStyleIdx="5" presStyleCnt="8">
        <dgm:presLayoutVars>
          <dgm:bulletEnabled val="1"/>
        </dgm:presLayoutVars>
      </dgm:prSet>
      <dgm:spPr/>
    </dgm:pt>
    <dgm:pt modelId="{C0AA075F-BAD2-4F0D-8E21-D9E972216EA9}" type="pres">
      <dgm:prSet presAssocID="{ABF0D362-A683-4274-AD91-4AAB9B6B66C9}" presName="sibTrans" presStyleCnt="0"/>
      <dgm:spPr/>
    </dgm:pt>
    <dgm:pt modelId="{6B03C004-CA22-44D5-A99C-18EABE623168}" type="pres">
      <dgm:prSet presAssocID="{F363A045-6ED9-4C59-9B62-B81BC8210723}" presName="node" presStyleLbl="node1" presStyleIdx="6" presStyleCnt="8">
        <dgm:presLayoutVars>
          <dgm:bulletEnabled val="1"/>
        </dgm:presLayoutVars>
      </dgm:prSet>
      <dgm:spPr/>
    </dgm:pt>
    <dgm:pt modelId="{5724FBD5-B024-4604-8E44-9571E12332B1}" type="pres">
      <dgm:prSet presAssocID="{953893A6-0271-4792-87F1-5001474B7269}" presName="sibTrans" presStyleCnt="0"/>
      <dgm:spPr/>
    </dgm:pt>
    <dgm:pt modelId="{3A5E8954-4829-4B7B-8A1F-ED99C12ACDBC}" type="pres">
      <dgm:prSet presAssocID="{60293840-49F6-4572-984F-702DD8EE1D99}" presName="node" presStyleLbl="node1" presStyleIdx="7" presStyleCnt="8">
        <dgm:presLayoutVars>
          <dgm:bulletEnabled val="1"/>
        </dgm:presLayoutVars>
      </dgm:prSet>
      <dgm:spPr/>
    </dgm:pt>
  </dgm:ptLst>
  <dgm:cxnLst>
    <dgm:cxn modelId="{ED95A113-9617-4007-A5FB-40E2F78280E1}" type="presOf" srcId="{42AD4F23-3B8E-443D-A86F-1E70896ED38A}" destId="{9569DEE3-4EAE-45CB-8BBA-A0EB8E64D299}" srcOrd="0" destOrd="0" presId="urn:microsoft.com/office/officeart/2005/8/layout/default"/>
    <dgm:cxn modelId="{CEDB3131-29B5-4950-B9B1-640CFE34E3C7}" srcId="{928DFBF4-50FE-4D9F-A2C4-3B8528A3AC35}" destId="{CBC421DB-B13A-4AD3-ACE8-4C7998EDD645}" srcOrd="4" destOrd="0" parTransId="{1E973B98-E408-458A-A773-A8FFA32FC633}" sibTransId="{DE943963-D4A7-4C17-8E5A-00663D3F56DC}"/>
    <dgm:cxn modelId="{FD1E315C-16DF-43DB-9B69-A6B26C4B3551}" type="presOf" srcId="{CBC421DB-B13A-4AD3-ACE8-4C7998EDD645}" destId="{E3912E38-986B-40B4-B1C6-9B2D8BB8C8B0}" srcOrd="0" destOrd="0" presId="urn:microsoft.com/office/officeart/2005/8/layout/default"/>
    <dgm:cxn modelId="{5CF5305F-A0F0-4A5D-BE8E-C0CB529E74D3}" type="presOf" srcId="{5394882B-E154-4B0A-B2A9-9874AC95F894}" destId="{E66E44C0-A695-4657-9B8C-2A24140A3B4B}" srcOrd="0" destOrd="0" presId="urn:microsoft.com/office/officeart/2005/8/layout/default"/>
    <dgm:cxn modelId="{44E62544-EF83-49F1-AE90-940B9C7679D2}" srcId="{928DFBF4-50FE-4D9F-A2C4-3B8528A3AC35}" destId="{D5077277-6ED4-4060-8785-625AE0581019}" srcOrd="1" destOrd="0" parTransId="{BDD2D999-B5F1-4067-A977-75FEC123E59B}" sibTransId="{881059CC-8247-4678-B043-0BDB172FAE46}"/>
    <dgm:cxn modelId="{EB139E4F-EA92-4B34-9EC3-F9AC6F3841F9}" type="presOf" srcId="{F363A045-6ED9-4C59-9B62-B81BC8210723}" destId="{6B03C004-CA22-44D5-A99C-18EABE623168}" srcOrd="0" destOrd="0" presId="urn:microsoft.com/office/officeart/2005/8/layout/default"/>
    <dgm:cxn modelId="{25B56497-E312-47D1-883F-066BC07108A2}" type="presOf" srcId="{45606C01-CC2C-4EC6-98BD-14ACE40A8D8A}" destId="{F297C3B2-EE1F-41A2-801F-E53DDB62974A}" srcOrd="0" destOrd="0" presId="urn:microsoft.com/office/officeart/2005/8/layout/default"/>
    <dgm:cxn modelId="{8C96BA98-8ACD-4F93-A2B8-FBB9027D0962}" srcId="{928DFBF4-50FE-4D9F-A2C4-3B8528A3AC35}" destId="{42AD4F23-3B8E-443D-A86F-1E70896ED38A}" srcOrd="3" destOrd="0" parTransId="{3CCEF963-136B-4D97-A4B6-C777AA96C1BF}" sibTransId="{A1E8F50A-245F-4981-81F2-86E1C7969101}"/>
    <dgm:cxn modelId="{07D0D998-9D51-4F11-8E0A-D64625C5F584}" srcId="{928DFBF4-50FE-4D9F-A2C4-3B8528A3AC35}" destId="{5394882B-E154-4B0A-B2A9-9874AC95F894}" srcOrd="5" destOrd="0" parTransId="{B5CC2FEF-C803-4B64-A2FC-C4841210BB0A}" sibTransId="{ABF0D362-A683-4274-AD91-4AAB9B6B66C9}"/>
    <dgm:cxn modelId="{AD85FE99-BBDF-40B3-967B-8DABA06C748B}" type="presOf" srcId="{60293840-49F6-4572-984F-702DD8EE1D99}" destId="{3A5E8954-4829-4B7B-8A1F-ED99C12ACDBC}" srcOrd="0" destOrd="0" presId="urn:microsoft.com/office/officeart/2005/8/layout/default"/>
    <dgm:cxn modelId="{A559CEB6-7C6A-4335-AE9F-2A9D2B779C15}" srcId="{928DFBF4-50FE-4D9F-A2C4-3B8528A3AC35}" destId="{60293840-49F6-4572-984F-702DD8EE1D99}" srcOrd="7" destOrd="0" parTransId="{10974B27-7B6F-4DEA-BCC1-42D1069A7ED7}" sibTransId="{74CB3BA8-92E4-457D-A6D0-2B7E92BF0BBF}"/>
    <dgm:cxn modelId="{F0AA64B9-018A-4E41-837A-A13ADE7207BB}" srcId="{928DFBF4-50FE-4D9F-A2C4-3B8528A3AC35}" destId="{7B654A2C-75E4-47F2-8923-39DC76444A4D}" srcOrd="2" destOrd="0" parTransId="{95FD414B-0D23-43D0-9D23-CB7F67DF9CE3}" sibTransId="{83FD4AE1-1094-474D-B20F-9ECE6940CCB8}"/>
    <dgm:cxn modelId="{197702BB-88E1-42C6-A85F-6C12F311A1EC}" srcId="{928DFBF4-50FE-4D9F-A2C4-3B8528A3AC35}" destId="{45606C01-CC2C-4EC6-98BD-14ACE40A8D8A}" srcOrd="0" destOrd="0" parTransId="{A2AFE875-7A60-4F61-A316-0376EC85D29D}" sibTransId="{C75C8BB4-3144-4305-A3A3-E0975FD13FC4}"/>
    <dgm:cxn modelId="{543D8ADA-2EBE-412E-93F5-577D12314435}" srcId="{928DFBF4-50FE-4D9F-A2C4-3B8528A3AC35}" destId="{F363A045-6ED9-4C59-9B62-B81BC8210723}" srcOrd="6" destOrd="0" parTransId="{5853B6BB-0AAA-4B8B-A548-F8BD26C5B061}" sibTransId="{953893A6-0271-4792-87F1-5001474B7269}"/>
    <dgm:cxn modelId="{9645FBDA-D16A-4642-8CF8-C0B6C732D742}" type="presOf" srcId="{928DFBF4-50FE-4D9F-A2C4-3B8528A3AC35}" destId="{4BE6E0C5-58E0-4130-8346-AEA2006223D9}" srcOrd="0" destOrd="0" presId="urn:microsoft.com/office/officeart/2005/8/layout/default"/>
    <dgm:cxn modelId="{677B88F2-9D16-4B61-90B6-3D7FB4BBE019}" type="presOf" srcId="{7B654A2C-75E4-47F2-8923-39DC76444A4D}" destId="{52F4086D-F987-4690-AFF2-EEF24FB6F023}" srcOrd="0" destOrd="0" presId="urn:microsoft.com/office/officeart/2005/8/layout/default"/>
    <dgm:cxn modelId="{6D0601F9-B268-49C9-9958-035183CA5959}" type="presOf" srcId="{D5077277-6ED4-4060-8785-625AE0581019}" destId="{5B18E5B0-27CB-4473-9725-193C2CF7F805}" srcOrd="0" destOrd="0" presId="urn:microsoft.com/office/officeart/2005/8/layout/default"/>
    <dgm:cxn modelId="{021138B6-E6A8-4D52-B747-47915CF76BA8}" type="presParOf" srcId="{4BE6E0C5-58E0-4130-8346-AEA2006223D9}" destId="{F297C3B2-EE1F-41A2-801F-E53DDB62974A}" srcOrd="0" destOrd="0" presId="urn:microsoft.com/office/officeart/2005/8/layout/default"/>
    <dgm:cxn modelId="{00EB0D37-9905-4DE1-94D2-369907E53978}" type="presParOf" srcId="{4BE6E0C5-58E0-4130-8346-AEA2006223D9}" destId="{9A15B2DF-9F7F-4525-A589-6DD39EF50FA5}" srcOrd="1" destOrd="0" presId="urn:microsoft.com/office/officeart/2005/8/layout/default"/>
    <dgm:cxn modelId="{10D525F9-53F8-46F3-BF24-2840E3A4F1C9}" type="presParOf" srcId="{4BE6E0C5-58E0-4130-8346-AEA2006223D9}" destId="{5B18E5B0-27CB-4473-9725-193C2CF7F805}" srcOrd="2" destOrd="0" presId="urn:microsoft.com/office/officeart/2005/8/layout/default"/>
    <dgm:cxn modelId="{9B6843D9-8CE9-4986-9AAB-C80FFB112915}" type="presParOf" srcId="{4BE6E0C5-58E0-4130-8346-AEA2006223D9}" destId="{DD9E6E15-66EE-486B-A578-95766869868F}" srcOrd="3" destOrd="0" presId="urn:microsoft.com/office/officeart/2005/8/layout/default"/>
    <dgm:cxn modelId="{A27A5FCC-F850-4FF5-B8E5-6C8F2125FA1B}" type="presParOf" srcId="{4BE6E0C5-58E0-4130-8346-AEA2006223D9}" destId="{52F4086D-F987-4690-AFF2-EEF24FB6F023}" srcOrd="4" destOrd="0" presId="urn:microsoft.com/office/officeart/2005/8/layout/default"/>
    <dgm:cxn modelId="{51511355-C06F-4CBD-BE64-D6B122FB17CC}" type="presParOf" srcId="{4BE6E0C5-58E0-4130-8346-AEA2006223D9}" destId="{2B8D6AC0-52D9-47CE-85E3-60CBD9A34C68}" srcOrd="5" destOrd="0" presId="urn:microsoft.com/office/officeart/2005/8/layout/default"/>
    <dgm:cxn modelId="{E692283D-5376-4086-957B-8D9D447B5B8E}" type="presParOf" srcId="{4BE6E0C5-58E0-4130-8346-AEA2006223D9}" destId="{9569DEE3-4EAE-45CB-8BBA-A0EB8E64D299}" srcOrd="6" destOrd="0" presId="urn:microsoft.com/office/officeart/2005/8/layout/default"/>
    <dgm:cxn modelId="{273BC731-A2D5-42FA-8344-313040D2900C}" type="presParOf" srcId="{4BE6E0C5-58E0-4130-8346-AEA2006223D9}" destId="{03490D60-1B29-46EE-B63A-C8CD50197050}" srcOrd="7" destOrd="0" presId="urn:microsoft.com/office/officeart/2005/8/layout/default"/>
    <dgm:cxn modelId="{1300ED6E-88FF-4B7C-8B64-9369B273B7E1}" type="presParOf" srcId="{4BE6E0C5-58E0-4130-8346-AEA2006223D9}" destId="{E3912E38-986B-40B4-B1C6-9B2D8BB8C8B0}" srcOrd="8" destOrd="0" presId="urn:microsoft.com/office/officeart/2005/8/layout/default"/>
    <dgm:cxn modelId="{DCB01760-0C1B-4ED8-B697-DCE65386E85A}" type="presParOf" srcId="{4BE6E0C5-58E0-4130-8346-AEA2006223D9}" destId="{FEB5D768-9087-47EB-BBAE-22897E018DE0}" srcOrd="9" destOrd="0" presId="urn:microsoft.com/office/officeart/2005/8/layout/default"/>
    <dgm:cxn modelId="{9DE0AE47-2474-4CF8-AC08-5BE465EE4F58}" type="presParOf" srcId="{4BE6E0C5-58E0-4130-8346-AEA2006223D9}" destId="{E66E44C0-A695-4657-9B8C-2A24140A3B4B}" srcOrd="10" destOrd="0" presId="urn:microsoft.com/office/officeart/2005/8/layout/default"/>
    <dgm:cxn modelId="{BBC04281-2019-406A-A38E-1B57133B81A5}" type="presParOf" srcId="{4BE6E0C5-58E0-4130-8346-AEA2006223D9}" destId="{C0AA075F-BAD2-4F0D-8E21-D9E972216EA9}" srcOrd="11" destOrd="0" presId="urn:microsoft.com/office/officeart/2005/8/layout/default"/>
    <dgm:cxn modelId="{02D6B7D7-E795-4D57-B24F-1660854136BA}" type="presParOf" srcId="{4BE6E0C5-58E0-4130-8346-AEA2006223D9}" destId="{6B03C004-CA22-44D5-A99C-18EABE623168}" srcOrd="12" destOrd="0" presId="urn:microsoft.com/office/officeart/2005/8/layout/default"/>
    <dgm:cxn modelId="{B3D46444-7AE2-46F2-8349-CA7F747A7DC1}" type="presParOf" srcId="{4BE6E0C5-58E0-4130-8346-AEA2006223D9}" destId="{5724FBD5-B024-4604-8E44-9571E12332B1}" srcOrd="13" destOrd="0" presId="urn:microsoft.com/office/officeart/2005/8/layout/default"/>
    <dgm:cxn modelId="{9ADCF7BD-E3BB-4269-8B82-E79F3A20615F}" type="presParOf" srcId="{4BE6E0C5-58E0-4130-8346-AEA2006223D9}" destId="{3A5E8954-4829-4B7B-8A1F-ED99C12ACDB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15F6B-7B7C-4B1F-A62D-3A11E51201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EE3ADA8B-3CD9-4DEC-B328-CD54A6771877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Persekitaran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Geo-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Fizikal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D152F9-BDB7-441B-932C-C82F29FAF1C2}" type="parTrans" cxnId="{7C8CB390-0D3E-4D5F-A96F-A5FBBC339192}">
      <dgm:prSet/>
      <dgm:spPr/>
      <dgm:t>
        <a:bodyPr/>
        <a:lstStyle/>
        <a:p>
          <a:endParaRPr lang="en-MY"/>
        </a:p>
      </dgm:t>
    </dgm:pt>
    <dgm:pt modelId="{7A5A7A11-B65A-463D-AC7F-A9A8E2D21CB9}" type="sibTrans" cxnId="{7C8CB390-0D3E-4D5F-A96F-A5FBBC339192}">
      <dgm:prSet/>
      <dgm:spPr/>
      <dgm:t>
        <a:bodyPr/>
        <a:lstStyle/>
        <a:p>
          <a:endParaRPr lang="en-MY"/>
        </a:p>
      </dgm:t>
    </dgm:pt>
    <dgm:pt modelId="{E1811F49-53E7-4C4A-8EBC-66B080D95D77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2. Masyarakat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demografi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CC7441-C8EC-4EC6-AAEF-24F7B031D4BB}" type="parTrans" cxnId="{8684FB69-D325-44AC-9251-8D5D54C7513E}">
      <dgm:prSet/>
      <dgm:spPr/>
      <dgm:t>
        <a:bodyPr/>
        <a:lstStyle/>
        <a:p>
          <a:endParaRPr lang="en-MY"/>
        </a:p>
      </dgm:t>
    </dgm:pt>
    <dgm:pt modelId="{CC7DC97C-DAD0-462B-871B-13F46BF603E8}" type="sibTrans" cxnId="{8684FB69-D325-44AC-9251-8D5D54C7513E}">
      <dgm:prSet/>
      <dgm:spPr/>
      <dgm:t>
        <a:bodyPr/>
        <a:lstStyle/>
        <a:p>
          <a:endParaRPr lang="en-MY"/>
        </a:p>
      </dgm:t>
    </dgm:pt>
    <dgm:pt modelId="{3BA4D57C-ADD5-48EA-AF29-4721E29DC033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Falsafah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34634E-F34D-4B19-899F-47A22AE46E5D}" type="parTrans" cxnId="{FB1F3E73-1E68-438C-857A-11D673FB00EE}">
      <dgm:prSet/>
      <dgm:spPr/>
      <dgm:t>
        <a:bodyPr/>
        <a:lstStyle/>
        <a:p>
          <a:endParaRPr lang="en-MY"/>
        </a:p>
      </dgm:t>
    </dgm:pt>
    <dgm:pt modelId="{4D70FDCB-F3AD-44AC-B3D9-F1E2762BF764}" type="sibTrans" cxnId="{FB1F3E73-1E68-438C-857A-11D673FB00EE}">
      <dgm:prSet/>
      <dgm:spPr/>
      <dgm:t>
        <a:bodyPr/>
        <a:lstStyle/>
        <a:p>
          <a:endParaRPr lang="en-MY"/>
        </a:p>
      </dgm:t>
    </dgm:pt>
    <dgm:pt modelId="{7981F66B-B2BF-4858-9C8B-854E40A7EF89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pasaran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DE5A4E-1F2C-42FC-842E-455ABCE0F3B0}" type="parTrans" cxnId="{11F15300-DCC2-4E86-B270-F52F72DF5328}">
      <dgm:prSet/>
      <dgm:spPr/>
      <dgm:t>
        <a:bodyPr/>
        <a:lstStyle/>
        <a:p>
          <a:endParaRPr lang="en-MY"/>
        </a:p>
      </dgm:t>
    </dgm:pt>
    <dgm:pt modelId="{2C110176-2108-4BE6-ACD1-287C135E6EF6}" type="sibTrans" cxnId="{11F15300-DCC2-4E86-B270-F52F72DF5328}">
      <dgm:prSet/>
      <dgm:spPr/>
      <dgm:t>
        <a:bodyPr/>
        <a:lstStyle/>
        <a:p>
          <a:endParaRPr lang="en-MY"/>
        </a:p>
      </dgm:t>
    </dgm:pt>
    <dgm:pt modelId="{24E70395-DBB0-4F30-BD82-30A37CABEF9A}" type="pres">
      <dgm:prSet presAssocID="{34015F6B-7B7C-4B1F-A62D-3A11E5120164}" presName="Name0" presStyleCnt="0">
        <dgm:presLayoutVars>
          <dgm:dir/>
        </dgm:presLayoutVars>
      </dgm:prSet>
      <dgm:spPr/>
    </dgm:pt>
    <dgm:pt modelId="{140D0058-6B33-402E-9CE4-6F4B31124C27}" type="pres">
      <dgm:prSet presAssocID="{EE3ADA8B-3CD9-4DEC-B328-CD54A6771877}" presName="noChildren" presStyleCnt="0"/>
      <dgm:spPr/>
    </dgm:pt>
    <dgm:pt modelId="{5AEAA0DF-BA87-4AF0-8F61-0BE2E32B09D1}" type="pres">
      <dgm:prSet presAssocID="{EE3ADA8B-3CD9-4DEC-B328-CD54A6771877}" presName="gap" presStyleCnt="0"/>
      <dgm:spPr/>
    </dgm:pt>
    <dgm:pt modelId="{7617734B-B975-4E13-ABC3-8EDA5723C372}" type="pres">
      <dgm:prSet presAssocID="{EE3ADA8B-3CD9-4DEC-B328-CD54A6771877}" presName="medCircle2" presStyleLbl="vennNode1" presStyleIdx="0" presStyleCnt="4"/>
      <dgm:spPr/>
    </dgm:pt>
    <dgm:pt modelId="{E4E00C37-CDDD-4159-9BB1-C7825BC2327A}" type="pres">
      <dgm:prSet presAssocID="{EE3ADA8B-3CD9-4DEC-B328-CD54A6771877}" presName="txLvlOnly1" presStyleLbl="revTx" presStyleIdx="0" presStyleCnt="4"/>
      <dgm:spPr/>
    </dgm:pt>
    <dgm:pt modelId="{0AFB5C3F-4544-4D87-B8A7-085292AD5FDF}" type="pres">
      <dgm:prSet presAssocID="{E1811F49-53E7-4C4A-8EBC-66B080D95D77}" presName="noChildren" presStyleCnt="0"/>
      <dgm:spPr/>
    </dgm:pt>
    <dgm:pt modelId="{7344C513-E3F5-45AE-AE37-DF5BEB91E0DC}" type="pres">
      <dgm:prSet presAssocID="{E1811F49-53E7-4C4A-8EBC-66B080D95D77}" presName="gap" presStyleCnt="0"/>
      <dgm:spPr/>
    </dgm:pt>
    <dgm:pt modelId="{143B4261-9EB3-41FD-A120-0CC34766DD57}" type="pres">
      <dgm:prSet presAssocID="{E1811F49-53E7-4C4A-8EBC-66B080D95D77}" presName="medCircle2" presStyleLbl="vennNode1" presStyleIdx="1" presStyleCnt="4"/>
      <dgm:spPr/>
    </dgm:pt>
    <dgm:pt modelId="{FB4D6A31-89D4-45C5-B6C8-F400E22266E9}" type="pres">
      <dgm:prSet presAssocID="{E1811F49-53E7-4C4A-8EBC-66B080D95D77}" presName="txLvlOnly1" presStyleLbl="revTx" presStyleIdx="1" presStyleCnt="4"/>
      <dgm:spPr/>
    </dgm:pt>
    <dgm:pt modelId="{62E9DCF1-24B6-4A2A-B40A-F9AAA6DA2048}" type="pres">
      <dgm:prSet presAssocID="{7981F66B-B2BF-4858-9C8B-854E40A7EF89}" presName="noChildren" presStyleCnt="0"/>
      <dgm:spPr/>
    </dgm:pt>
    <dgm:pt modelId="{2E18EDF4-5190-4652-B5B8-CFBFDF688BFB}" type="pres">
      <dgm:prSet presAssocID="{7981F66B-B2BF-4858-9C8B-854E40A7EF89}" presName="gap" presStyleCnt="0"/>
      <dgm:spPr/>
    </dgm:pt>
    <dgm:pt modelId="{7654CC88-FA37-4911-949E-358EAE512266}" type="pres">
      <dgm:prSet presAssocID="{7981F66B-B2BF-4858-9C8B-854E40A7EF89}" presName="medCircle2" presStyleLbl="vennNode1" presStyleIdx="2" presStyleCnt="4"/>
      <dgm:spPr/>
    </dgm:pt>
    <dgm:pt modelId="{81349E0E-FFBD-4AF8-A67A-82EA47F5EFC4}" type="pres">
      <dgm:prSet presAssocID="{7981F66B-B2BF-4858-9C8B-854E40A7EF89}" presName="txLvlOnly1" presStyleLbl="revTx" presStyleIdx="2" presStyleCnt="4"/>
      <dgm:spPr/>
    </dgm:pt>
    <dgm:pt modelId="{0C6660CA-FFCF-4E61-A4BF-1E22921FD45E}" type="pres">
      <dgm:prSet presAssocID="{3BA4D57C-ADD5-48EA-AF29-4721E29DC033}" presName="noChildren" presStyleCnt="0"/>
      <dgm:spPr/>
    </dgm:pt>
    <dgm:pt modelId="{CC29A23F-4622-4C0E-9803-B74DC409CCE6}" type="pres">
      <dgm:prSet presAssocID="{3BA4D57C-ADD5-48EA-AF29-4721E29DC033}" presName="gap" presStyleCnt="0"/>
      <dgm:spPr/>
    </dgm:pt>
    <dgm:pt modelId="{00298EA5-0F6A-4B64-8A59-7FCC7D95B8A6}" type="pres">
      <dgm:prSet presAssocID="{3BA4D57C-ADD5-48EA-AF29-4721E29DC033}" presName="medCircle2" presStyleLbl="vennNode1" presStyleIdx="3" presStyleCnt="4"/>
      <dgm:spPr/>
    </dgm:pt>
    <dgm:pt modelId="{AF9A9B67-8D99-4273-BFB4-49EE767E5AD1}" type="pres">
      <dgm:prSet presAssocID="{3BA4D57C-ADD5-48EA-AF29-4721E29DC033}" presName="txLvlOnly1" presStyleLbl="revTx" presStyleIdx="3" presStyleCnt="4"/>
      <dgm:spPr/>
    </dgm:pt>
  </dgm:ptLst>
  <dgm:cxnLst>
    <dgm:cxn modelId="{11F15300-DCC2-4E86-B270-F52F72DF5328}" srcId="{34015F6B-7B7C-4B1F-A62D-3A11E5120164}" destId="{7981F66B-B2BF-4858-9C8B-854E40A7EF89}" srcOrd="2" destOrd="0" parTransId="{61DE5A4E-1F2C-42FC-842E-455ABCE0F3B0}" sibTransId="{2C110176-2108-4BE6-ACD1-287C135E6EF6}"/>
    <dgm:cxn modelId="{3C81361D-76FC-4CB5-B7F6-AD0EC00CA587}" type="presOf" srcId="{7981F66B-B2BF-4858-9C8B-854E40A7EF89}" destId="{81349E0E-FFBD-4AF8-A67A-82EA47F5EFC4}" srcOrd="0" destOrd="0" presId="urn:microsoft.com/office/officeart/2008/layout/VerticalCircleList"/>
    <dgm:cxn modelId="{8684FB69-D325-44AC-9251-8D5D54C7513E}" srcId="{34015F6B-7B7C-4B1F-A62D-3A11E5120164}" destId="{E1811F49-53E7-4C4A-8EBC-66B080D95D77}" srcOrd="1" destOrd="0" parTransId="{EECC7441-C8EC-4EC6-AAEF-24F7B031D4BB}" sibTransId="{CC7DC97C-DAD0-462B-871B-13F46BF603E8}"/>
    <dgm:cxn modelId="{DF66B56D-3D7A-43A2-A162-823F81FBC39E}" type="presOf" srcId="{34015F6B-7B7C-4B1F-A62D-3A11E5120164}" destId="{24E70395-DBB0-4F30-BD82-30A37CABEF9A}" srcOrd="0" destOrd="0" presId="urn:microsoft.com/office/officeart/2008/layout/VerticalCircleList"/>
    <dgm:cxn modelId="{FB1F3E73-1E68-438C-857A-11D673FB00EE}" srcId="{34015F6B-7B7C-4B1F-A62D-3A11E5120164}" destId="{3BA4D57C-ADD5-48EA-AF29-4721E29DC033}" srcOrd="3" destOrd="0" parTransId="{8134634E-F34D-4B19-899F-47A22AE46E5D}" sibTransId="{4D70FDCB-F3AD-44AC-B3D9-F1E2762BF764}"/>
    <dgm:cxn modelId="{7C8CB390-0D3E-4D5F-A96F-A5FBBC339192}" srcId="{34015F6B-7B7C-4B1F-A62D-3A11E5120164}" destId="{EE3ADA8B-3CD9-4DEC-B328-CD54A6771877}" srcOrd="0" destOrd="0" parTransId="{F6D152F9-BDB7-441B-932C-C82F29FAF1C2}" sibTransId="{7A5A7A11-B65A-463D-AC7F-A9A8E2D21CB9}"/>
    <dgm:cxn modelId="{211505AE-A16C-4DFC-83F7-482D1C36DA6F}" type="presOf" srcId="{3BA4D57C-ADD5-48EA-AF29-4721E29DC033}" destId="{AF9A9B67-8D99-4273-BFB4-49EE767E5AD1}" srcOrd="0" destOrd="0" presId="urn:microsoft.com/office/officeart/2008/layout/VerticalCircleList"/>
    <dgm:cxn modelId="{8DFE78BA-70ED-487D-A2E3-A192BA19B264}" type="presOf" srcId="{E1811F49-53E7-4C4A-8EBC-66B080D95D77}" destId="{FB4D6A31-89D4-45C5-B6C8-F400E22266E9}" srcOrd="0" destOrd="0" presId="urn:microsoft.com/office/officeart/2008/layout/VerticalCircleList"/>
    <dgm:cxn modelId="{C873E4FF-8EB4-438D-8034-A0A2891D2F32}" type="presOf" srcId="{EE3ADA8B-3CD9-4DEC-B328-CD54A6771877}" destId="{E4E00C37-CDDD-4159-9BB1-C7825BC2327A}" srcOrd="0" destOrd="0" presId="urn:microsoft.com/office/officeart/2008/layout/VerticalCircleList"/>
    <dgm:cxn modelId="{A2AE4FE4-75EF-4CE9-AD0E-07CD8CF9826F}" type="presParOf" srcId="{24E70395-DBB0-4F30-BD82-30A37CABEF9A}" destId="{140D0058-6B33-402E-9CE4-6F4B31124C27}" srcOrd="0" destOrd="0" presId="urn:microsoft.com/office/officeart/2008/layout/VerticalCircleList"/>
    <dgm:cxn modelId="{56A87EF1-ADF0-470E-8F0E-2F1535DE40D4}" type="presParOf" srcId="{140D0058-6B33-402E-9CE4-6F4B31124C27}" destId="{5AEAA0DF-BA87-4AF0-8F61-0BE2E32B09D1}" srcOrd="0" destOrd="0" presId="urn:microsoft.com/office/officeart/2008/layout/VerticalCircleList"/>
    <dgm:cxn modelId="{5E6C5690-49D4-4088-BBC5-B0429D3585A7}" type="presParOf" srcId="{140D0058-6B33-402E-9CE4-6F4B31124C27}" destId="{7617734B-B975-4E13-ABC3-8EDA5723C372}" srcOrd="1" destOrd="0" presId="urn:microsoft.com/office/officeart/2008/layout/VerticalCircleList"/>
    <dgm:cxn modelId="{C527E3E1-35D1-418C-8F2D-787C5B58AA64}" type="presParOf" srcId="{140D0058-6B33-402E-9CE4-6F4B31124C27}" destId="{E4E00C37-CDDD-4159-9BB1-C7825BC2327A}" srcOrd="2" destOrd="0" presId="urn:microsoft.com/office/officeart/2008/layout/VerticalCircleList"/>
    <dgm:cxn modelId="{6F4E3B88-36C5-4022-8634-FD13D56494EC}" type="presParOf" srcId="{24E70395-DBB0-4F30-BD82-30A37CABEF9A}" destId="{0AFB5C3F-4544-4D87-B8A7-085292AD5FDF}" srcOrd="1" destOrd="0" presId="urn:microsoft.com/office/officeart/2008/layout/VerticalCircleList"/>
    <dgm:cxn modelId="{1A3DA0F4-2AE5-4328-B97D-AD36CF5F0938}" type="presParOf" srcId="{0AFB5C3F-4544-4D87-B8A7-085292AD5FDF}" destId="{7344C513-E3F5-45AE-AE37-DF5BEB91E0DC}" srcOrd="0" destOrd="0" presId="urn:microsoft.com/office/officeart/2008/layout/VerticalCircleList"/>
    <dgm:cxn modelId="{E47185EC-4158-4AB2-B64B-06C160CC605B}" type="presParOf" srcId="{0AFB5C3F-4544-4D87-B8A7-085292AD5FDF}" destId="{143B4261-9EB3-41FD-A120-0CC34766DD57}" srcOrd="1" destOrd="0" presId="urn:microsoft.com/office/officeart/2008/layout/VerticalCircleList"/>
    <dgm:cxn modelId="{A9A48027-B75F-44A3-B12C-D7BBCC91FD6B}" type="presParOf" srcId="{0AFB5C3F-4544-4D87-B8A7-085292AD5FDF}" destId="{FB4D6A31-89D4-45C5-B6C8-F400E22266E9}" srcOrd="2" destOrd="0" presId="urn:microsoft.com/office/officeart/2008/layout/VerticalCircleList"/>
    <dgm:cxn modelId="{1485BD24-D9D0-41FA-9772-231ACBD26449}" type="presParOf" srcId="{24E70395-DBB0-4F30-BD82-30A37CABEF9A}" destId="{62E9DCF1-24B6-4A2A-B40A-F9AAA6DA2048}" srcOrd="2" destOrd="0" presId="urn:microsoft.com/office/officeart/2008/layout/VerticalCircleList"/>
    <dgm:cxn modelId="{6CD5B080-652A-41C4-AE90-CEA891C9F051}" type="presParOf" srcId="{62E9DCF1-24B6-4A2A-B40A-F9AAA6DA2048}" destId="{2E18EDF4-5190-4652-B5B8-CFBFDF688BFB}" srcOrd="0" destOrd="0" presId="urn:microsoft.com/office/officeart/2008/layout/VerticalCircleList"/>
    <dgm:cxn modelId="{A5D16CA0-A60A-47CF-B4AB-2D2BDF5B31FC}" type="presParOf" srcId="{62E9DCF1-24B6-4A2A-B40A-F9AAA6DA2048}" destId="{7654CC88-FA37-4911-949E-358EAE512266}" srcOrd="1" destOrd="0" presId="urn:microsoft.com/office/officeart/2008/layout/VerticalCircleList"/>
    <dgm:cxn modelId="{09350A3A-9D8A-4F34-90A1-6234D34F2CDF}" type="presParOf" srcId="{62E9DCF1-24B6-4A2A-B40A-F9AAA6DA2048}" destId="{81349E0E-FFBD-4AF8-A67A-82EA47F5EFC4}" srcOrd="2" destOrd="0" presId="urn:microsoft.com/office/officeart/2008/layout/VerticalCircleList"/>
    <dgm:cxn modelId="{C7D381D7-9FCD-4BFD-B7D5-902EB7EBC36B}" type="presParOf" srcId="{24E70395-DBB0-4F30-BD82-30A37CABEF9A}" destId="{0C6660CA-FFCF-4E61-A4BF-1E22921FD45E}" srcOrd="3" destOrd="0" presId="urn:microsoft.com/office/officeart/2008/layout/VerticalCircleList"/>
    <dgm:cxn modelId="{41C834CE-E988-4E94-A2CB-2CC43105B75C}" type="presParOf" srcId="{0C6660CA-FFCF-4E61-A4BF-1E22921FD45E}" destId="{CC29A23F-4622-4C0E-9803-B74DC409CCE6}" srcOrd="0" destOrd="0" presId="urn:microsoft.com/office/officeart/2008/layout/VerticalCircleList"/>
    <dgm:cxn modelId="{805E16BA-883A-49EE-8096-C89AEB2F12CC}" type="presParOf" srcId="{0C6660CA-FFCF-4E61-A4BF-1E22921FD45E}" destId="{00298EA5-0F6A-4B64-8A59-7FCC7D95B8A6}" srcOrd="1" destOrd="0" presId="urn:microsoft.com/office/officeart/2008/layout/VerticalCircleList"/>
    <dgm:cxn modelId="{8035F8A7-464F-4571-A695-9E89320F9606}" type="presParOf" srcId="{0C6660CA-FFCF-4E61-A4BF-1E22921FD45E}" destId="{AF9A9B67-8D99-4273-BFB4-49EE767E5AD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C9E57E-4EEC-4E74-A9A0-E5783C0370AD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FCB845BA-9267-43AA-B485-3E203EF2F698}">
      <dgm:prSet phldrT="[Text]" custT="1"/>
      <dgm:spPr/>
      <dgm:t>
        <a:bodyPr/>
        <a:lstStyle/>
        <a:p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Perlakuan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berhubung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, Kerjasama,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interaksi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lisan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atau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bukan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lisan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).</a:t>
          </a:r>
        </a:p>
      </dgm:t>
    </dgm:pt>
    <dgm:pt modelId="{EE91B61E-235B-4627-A18E-13DECE3ACA58}" type="parTrans" cxnId="{4194C178-D3BB-410A-BD4A-575FF88459F4}">
      <dgm:prSet/>
      <dgm:spPr/>
      <dgm:t>
        <a:bodyPr/>
        <a:lstStyle/>
        <a:p>
          <a:endParaRPr lang="en-MY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CEDE05-C88F-4FEF-980F-3F0458D3F556}" type="sibTrans" cxnId="{4194C178-D3BB-410A-BD4A-575FF88459F4}">
      <dgm:prSet/>
      <dgm:spPr/>
      <dgm:t>
        <a:bodyPr/>
        <a:lstStyle/>
        <a:p>
          <a:endParaRPr lang="en-MY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DE0E14-5D67-4BE0-960C-EE075176CC84}">
      <dgm:prSet phldrT="[Text]" custT="1"/>
      <dgm:spPr/>
      <dgm:t>
        <a:bodyPr/>
        <a:lstStyle/>
        <a:p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Perlu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ada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perhubungan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sesama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kelompok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atau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berlainan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kelompok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secara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formal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atau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tidak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formal, etc.</a:t>
          </a:r>
        </a:p>
      </dgm:t>
    </dgm:pt>
    <dgm:pt modelId="{88878B7D-975F-4EA8-B219-D5B9E551F4F0}" type="parTrans" cxnId="{048CE50E-52EB-43B3-BFC7-4C52CE29FE84}">
      <dgm:prSet/>
      <dgm:spPr/>
      <dgm:t>
        <a:bodyPr/>
        <a:lstStyle/>
        <a:p>
          <a:endParaRPr lang="en-MY"/>
        </a:p>
      </dgm:t>
    </dgm:pt>
    <dgm:pt modelId="{4C138348-86E6-4F19-8483-281270257D97}" type="sibTrans" cxnId="{048CE50E-52EB-43B3-BFC7-4C52CE29FE84}">
      <dgm:prSet/>
      <dgm:spPr/>
      <dgm:t>
        <a:bodyPr/>
        <a:lstStyle/>
        <a:p>
          <a:endParaRPr lang="en-MY"/>
        </a:p>
      </dgm:t>
    </dgm:pt>
    <dgm:pt modelId="{A1E199E2-9E97-482D-A3F3-771BF84D4537}">
      <dgm:prSet phldrT="[Text]" custT="1"/>
      <dgm:spPr/>
      <dgm:t>
        <a:bodyPr/>
        <a:lstStyle/>
        <a:p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Mempunyai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kepimpinan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Tanggungjawab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pemimpin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=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mengurus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masyarakat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32F2FF0B-8359-434F-87A2-4D4F42F0E7F3}" type="parTrans" cxnId="{9FB61B54-86D0-487D-A5CA-00D50E1555E9}">
      <dgm:prSet/>
      <dgm:spPr/>
      <dgm:t>
        <a:bodyPr/>
        <a:lstStyle/>
        <a:p>
          <a:endParaRPr lang="en-MY"/>
        </a:p>
      </dgm:t>
    </dgm:pt>
    <dgm:pt modelId="{02B91B42-DDE0-4B9D-A4F7-2E3858C82AA2}" type="sibTrans" cxnId="{9FB61B54-86D0-487D-A5CA-00D50E1555E9}">
      <dgm:prSet/>
      <dgm:spPr/>
      <dgm:t>
        <a:bodyPr/>
        <a:lstStyle/>
        <a:p>
          <a:endParaRPr lang="en-MY"/>
        </a:p>
      </dgm:t>
    </dgm:pt>
    <dgm:pt modelId="{B8F3CA82-82FC-463E-9020-8635BFEF5F7A}">
      <dgm:prSet phldrT="[Text]" custT="1"/>
      <dgm:spPr/>
      <dgm:t>
        <a:bodyPr/>
        <a:lstStyle/>
        <a:p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Memiliki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kebudayaan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(material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atau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bukan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material).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Hidup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dalam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kelompok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mencetus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kreativiti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inovasi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. Lain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masyarakat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, lain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budaya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C203524D-DFE1-4155-A120-ECDFA6414BA5}" type="parTrans" cxnId="{ADC84C13-8BDA-4F16-A827-696ECF3BE10A}">
      <dgm:prSet/>
      <dgm:spPr/>
      <dgm:t>
        <a:bodyPr/>
        <a:lstStyle/>
        <a:p>
          <a:endParaRPr lang="en-MY"/>
        </a:p>
      </dgm:t>
    </dgm:pt>
    <dgm:pt modelId="{C308A5FB-78E7-42CB-B755-BF4C21EEB3C9}" type="sibTrans" cxnId="{ADC84C13-8BDA-4F16-A827-696ECF3BE10A}">
      <dgm:prSet/>
      <dgm:spPr/>
      <dgm:t>
        <a:bodyPr/>
        <a:lstStyle/>
        <a:p>
          <a:endParaRPr lang="en-MY"/>
        </a:p>
      </dgm:t>
    </dgm:pt>
    <dgm:pt modelId="{D0E99C2A-F7FE-4486-8434-044DC3AA55A9}">
      <dgm:prSet phldrT="[Text]" custT="1"/>
      <dgm:spPr/>
      <dgm:t>
        <a:bodyPr/>
        <a:lstStyle/>
        <a:p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Mempunyai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stratifikasi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kelas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, status,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kasta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).</a:t>
          </a:r>
        </a:p>
        <a:p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Kelas (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harta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kekayaan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), status (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peranan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dalam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masyarakat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),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kasta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ditentukan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melalui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dirty="0" err="1">
              <a:latin typeface="Calibri" panose="020F0502020204030204" pitchFamily="34" charset="0"/>
              <a:cs typeface="Calibri" panose="020F0502020204030204" pitchFamily="34" charset="0"/>
            </a:rPr>
            <a:t>kelahiran</a:t>
          </a:r>
          <a:r>
            <a:rPr lang="en-MY" sz="2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9A4F4DCC-9ABD-47AD-803E-44DE1129E3F1}" type="parTrans" cxnId="{6986B8E3-F42A-4EC4-9B56-FDE20ABC546C}">
      <dgm:prSet/>
      <dgm:spPr/>
      <dgm:t>
        <a:bodyPr/>
        <a:lstStyle/>
        <a:p>
          <a:endParaRPr lang="en-MY"/>
        </a:p>
      </dgm:t>
    </dgm:pt>
    <dgm:pt modelId="{7812F1C6-2A83-4617-ABE8-8B425883A64C}" type="sibTrans" cxnId="{6986B8E3-F42A-4EC4-9B56-FDE20ABC546C}">
      <dgm:prSet/>
      <dgm:spPr/>
      <dgm:t>
        <a:bodyPr/>
        <a:lstStyle/>
        <a:p>
          <a:endParaRPr lang="en-MY"/>
        </a:p>
      </dgm:t>
    </dgm:pt>
    <dgm:pt modelId="{CF5F6B9B-9144-4642-8BF5-B20F94259009}">
      <dgm:prSet phldrT="[Text]" custT="1"/>
      <dgm:spPr/>
      <dgm:t>
        <a:bodyPr/>
        <a:lstStyle/>
        <a:p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Sentiasa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mengalami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perubahan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tidak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static –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bilangan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ahli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politik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, system </a:t>
          </a:r>
          <a:r>
            <a:rPr lang="en-MY" sz="2400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r>
            <a:rPr lang="en-MY" sz="24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96539C07-6A37-427A-A2E0-2B6644A3AB9E}" type="parTrans" cxnId="{D4E53C6F-3EF3-43C9-9A04-BDBAECD78F79}">
      <dgm:prSet/>
      <dgm:spPr/>
      <dgm:t>
        <a:bodyPr/>
        <a:lstStyle/>
        <a:p>
          <a:endParaRPr lang="en-MY"/>
        </a:p>
      </dgm:t>
    </dgm:pt>
    <dgm:pt modelId="{7681F550-A707-4589-B8D7-E29866A34924}" type="sibTrans" cxnId="{D4E53C6F-3EF3-43C9-9A04-BDBAECD78F79}">
      <dgm:prSet/>
      <dgm:spPr/>
      <dgm:t>
        <a:bodyPr/>
        <a:lstStyle/>
        <a:p>
          <a:endParaRPr lang="en-MY"/>
        </a:p>
      </dgm:t>
    </dgm:pt>
    <dgm:pt modelId="{D69B67FD-F807-4EB6-A490-5FB97D445ECD}" type="pres">
      <dgm:prSet presAssocID="{49C9E57E-4EEC-4E74-A9A0-E5783C0370AD}" presName="diagram" presStyleCnt="0">
        <dgm:presLayoutVars>
          <dgm:dir/>
          <dgm:resizeHandles val="exact"/>
        </dgm:presLayoutVars>
      </dgm:prSet>
      <dgm:spPr/>
    </dgm:pt>
    <dgm:pt modelId="{3E964E7F-F79F-45C0-B86C-2BE2EDEE945C}" type="pres">
      <dgm:prSet presAssocID="{FCB845BA-9267-43AA-B485-3E203EF2F698}" presName="node" presStyleLbl="node1" presStyleIdx="0" presStyleCnt="6">
        <dgm:presLayoutVars>
          <dgm:bulletEnabled val="1"/>
        </dgm:presLayoutVars>
      </dgm:prSet>
      <dgm:spPr/>
    </dgm:pt>
    <dgm:pt modelId="{4943C152-3F2B-43C9-B43B-0024E5E95C8F}" type="pres">
      <dgm:prSet presAssocID="{35CEDE05-C88F-4FEF-980F-3F0458D3F556}" presName="sibTrans" presStyleCnt="0"/>
      <dgm:spPr/>
    </dgm:pt>
    <dgm:pt modelId="{9F27F9EB-3D75-4A84-9AF4-CEDF93164AAF}" type="pres">
      <dgm:prSet presAssocID="{C1DE0E14-5D67-4BE0-960C-EE075176CC84}" presName="node" presStyleLbl="node1" presStyleIdx="1" presStyleCnt="6">
        <dgm:presLayoutVars>
          <dgm:bulletEnabled val="1"/>
        </dgm:presLayoutVars>
      </dgm:prSet>
      <dgm:spPr/>
    </dgm:pt>
    <dgm:pt modelId="{C675ED4C-2850-4256-AA20-909A85C12073}" type="pres">
      <dgm:prSet presAssocID="{4C138348-86E6-4F19-8483-281270257D97}" presName="sibTrans" presStyleCnt="0"/>
      <dgm:spPr/>
    </dgm:pt>
    <dgm:pt modelId="{BE5C04AE-F5F2-4B9B-87CD-5F7EAB7D2907}" type="pres">
      <dgm:prSet presAssocID="{A1E199E2-9E97-482D-A3F3-771BF84D4537}" presName="node" presStyleLbl="node1" presStyleIdx="2" presStyleCnt="6">
        <dgm:presLayoutVars>
          <dgm:bulletEnabled val="1"/>
        </dgm:presLayoutVars>
      </dgm:prSet>
      <dgm:spPr/>
    </dgm:pt>
    <dgm:pt modelId="{31F02941-20A9-44FD-A8FF-580CED8310CB}" type="pres">
      <dgm:prSet presAssocID="{02B91B42-DDE0-4B9D-A4F7-2E3858C82AA2}" presName="sibTrans" presStyleCnt="0"/>
      <dgm:spPr/>
    </dgm:pt>
    <dgm:pt modelId="{9940EBFB-C320-46CB-83E5-1D9316991125}" type="pres">
      <dgm:prSet presAssocID="{B8F3CA82-82FC-463E-9020-8635BFEF5F7A}" presName="node" presStyleLbl="node1" presStyleIdx="3" presStyleCnt="6">
        <dgm:presLayoutVars>
          <dgm:bulletEnabled val="1"/>
        </dgm:presLayoutVars>
      </dgm:prSet>
      <dgm:spPr/>
    </dgm:pt>
    <dgm:pt modelId="{DC5ABE3F-EB17-47F0-9C25-519E1FD68C63}" type="pres">
      <dgm:prSet presAssocID="{C308A5FB-78E7-42CB-B755-BF4C21EEB3C9}" presName="sibTrans" presStyleCnt="0"/>
      <dgm:spPr/>
    </dgm:pt>
    <dgm:pt modelId="{52B4A4A7-9252-4BCB-8CCD-F6E4B1FDF3A0}" type="pres">
      <dgm:prSet presAssocID="{D0E99C2A-F7FE-4486-8434-044DC3AA55A9}" presName="node" presStyleLbl="node1" presStyleIdx="4" presStyleCnt="6">
        <dgm:presLayoutVars>
          <dgm:bulletEnabled val="1"/>
        </dgm:presLayoutVars>
      </dgm:prSet>
      <dgm:spPr/>
    </dgm:pt>
    <dgm:pt modelId="{B912DA1D-17E6-412D-A56D-CC9DD7B6DF48}" type="pres">
      <dgm:prSet presAssocID="{7812F1C6-2A83-4617-ABE8-8B425883A64C}" presName="sibTrans" presStyleCnt="0"/>
      <dgm:spPr/>
    </dgm:pt>
    <dgm:pt modelId="{73E57525-044D-4034-B3D0-A9113F9A2642}" type="pres">
      <dgm:prSet presAssocID="{CF5F6B9B-9144-4642-8BF5-B20F94259009}" presName="node" presStyleLbl="node1" presStyleIdx="5" presStyleCnt="6">
        <dgm:presLayoutVars>
          <dgm:bulletEnabled val="1"/>
        </dgm:presLayoutVars>
      </dgm:prSet>
      <dgm:spPr/>
    </dgm:pt>
  </dgm:ptLst>
  <dgm:cxnLst>
    <dgm:cxn modelId="{048CE50E-52EB-43B3-BFC7-4C52CE29FE84}" srcId="{49C9E57E-4EEC-4E74-A9A0-E5783C0370AD}" destId="{C1DE0E14-5D67-4BE0-960C-EE075176CC84}" srcOrd="1" destOrd="0" parTransId="{88878B7D-975F-4EA8-B219-D5B9E551F4F0}" sibTransId="{4C138348-86E6-4F19-8483-281270257D97}"/>
    <dgm:cxn modelId="{ADC84C13-8BDA-4F16-A827-696ECF3BE10A}" srcId="{49C9E57E-4EEC-4E74-A9A0-E5783C0370AD}" destId="{B8F3CA82-82FC-463E-9020-8635BFEF5F7A}" srcOrd="3" destOrd="0" parTransId="{C203524D-DFE1-4155-A120-ECDFA6414BA5}" sibTransId="{C308A5FB-78E7-42CB-B755-BF4C21EEB3C9}"/>
    <dgm:cxn modelId="{F8078E16-EB58-400D-AC3E-AAE4797D15F6}" type="presOf" srcId="{49C9E57E-4EEC-4E74-A9A0-E5783C0370AD}" destId="{D69B67FD-F807-4EB6-A490-5FB97D445ECD}" srcOrd="0" destOrd="0" presId="urn:microsoft.com/office/officeart/2005/8/layout/default"/>
    <dgm:cxn modelId="{7707624B-1137-48D7-8C57-AFEF4A48460E}" type="presOf" srcId="{C1DE0E14-5D67-4BE0-960C-EE075176CC84}" destId="{9F27F9EB-3D75-4A84-9AF4-CEDF93164AAF}" srcOrd="0" destOrd="0" presId="urn:microsoft.com/office/officeart/2005/8/layout/default"/>
    <dgm:cxn modelId="{D4E53C6F-3EF3-43C9-9A04-BDBAECD78F79}" srcId="{49C9E57E-4EEC-4E74-A9A0-E5783C0370AD}" destId="{CF5F6B9B-9144-4642-8BF5-B20F94259009}" srcOrd="5" destOrd="0" parTransId="{96539C07-6A37-427A-A2E0-2B6644A3AB9E}" sibTransId="{7681F550-A707-4589-B8D7-E29866A34924}"/>
    <dgm:cxn modelId="{9FB61B54-86D0-487D-A5CA-00D50E1555E9}" srcId="{49C9E57E-4EEC-4E74-A9A0-E5783C0370AD}" destId="{A1E199E2-9E97-482D-A3F3-771BF84D4537}" srcOrd="2" destOrd="0" parTransId="{32F2FF0B-8359-434F-87A2-4D4F42F0E7F3}" sibTransId="{02B91B42-DDE0-4B9D-A4F7-2E3858C82AA2}"/>
    <dgm:cxn modelId="{4194C178-D3BB-410A-BD4A-575FF88459F4}" srcId="{49C9E57E-4EEC-4E74-A9A0-E5783C0370AD}" destId="{FCB845BA-9267-43AA-B485-3E203EF2F698}" srcOrd="0" destOrd="0" parTransId="{EE91B61E-235B-4627-A18E-13DECE3ACA58}" sibTransId="{35CEDE05-C88F-4FEF-980F-3F0458D3F556}"/>
    <dgm:cxn modelId="{972FC582-A5CF-4480-B26C-F6F984E46FDE}" type="presOf" srcId="{FCB845BA-9267-43AA-B485-3E203EF2F698}" destId="{3E964E7F-F79F-45C0-B86C-2BE2EDEE945C}" srcOrd="0" destOrd="0" presId="urn:microsoft.com/office/officeart/2005/8/layout/default"/>
    <dgm:cxn modelId="{6986B8E3-F42A-4EC4-9B56-FDE20ABC546C}" srcId="{49C9E57E-4EEC-4E74-A9A0-E5783C0370AD}" destId="{D0E99C2A-F7FE-4486-8434-044DC3AA55A9}" srcOrd="4" destOrd="0" parTransId="{9A4F4DCC-9ABD-47AD-803E-44DE1129E3F1}" sibTransId="{7812F1C6-2A83-4617-ABE8-8B425883A64C}"/>
    <dgm:cxn modelId="{8484FFF0-CCB5-4329-A977-9ABFDA4AA70B}" type="presOf" srcId="{A1E199E2-9E97-482D-A3F3-771BF84D4537}" destId="{BE5C04AE-F5F2-4B9B-87CD-5F7EAB7D2907}" srcOrd="0" destOrd="0" presId="urn:microsoft.com/office/officeart/2005/8/layout/default"/>
    <dgm:cxn modelId="{7DE11BF3-DE9C-4743-88BE-14C54C2E9985}" type="presOf" srcId="{D0E99C2A-F7FE-4486-8434-044DC3AA55A9}" destId="{52B4A4A7-9252-4BCB-8CCD-F6E4B1FDF3A0}" srcOrd="0" destOrd="0" presId="urn:microsoft.com/office/officeart/2005/8/layout/default"/>
    <dgm:cxn modelId="{77AEBAF3-E7AE-4D53-8C03-15D2EB0226AA}" type="presOf" srcId="{B8F3CA82-82FC-463E-9020-8635BFEF5F7A}" destId="{9940EBFB-C320-46CB-83E5-1D9316991125}" srcOrd="0" destOrd="0" presId="urn:microsoft.com/office/officeart/2005/8/layout/default"/>
    <dgm:cxn modelId="{33605FF5-1E3E-4C35-BBB8-9E1C6B9D53C8}" type="presOf" srcId="{CF5F6B9B-9144-4642-8BF5-B20F94259009}" destId="{73E57525-044D-4034-B3D0-A9113F9A2642}" srcOrd="0" destOrd="0" presId="urn:microsoft.com/office/officeart/2005/8/layout/default"/>
    <dgm:cxn modelId="{15321794-0ED2-423E-A01B-DFF084AB6383}" type="presParOf" srcId="{D69B67FD-F807-4EB6-A490-5FB97D445ECD}" destId="{3E964E7F-F79F-45C0-B86C-2BE2EDEE945C}" srcOrd="0" destOrd="0" presId="urn:microsoft.com/office/officeart/2005/8/layout/default"/>
    <dgm:cxn modelId="{6B2EABC4-5630-49D9-A3E1-F27927583E9F}" type="presParOf" srcId="{D69B67FD-F807-4EB6-A490-5FB97D445ECD}" destId="{4943C152-3F2B-43C9-B43B-0024E5E95C8F}" srcOrd="1" destOrd="0" presId="urn:microsoft.com/office/officeart/2005/8/layout/default"/>
    <dgm:cxn modelId="{DC8DBCC1-FCC7-4AC8-80F1-492D9B3C5786}" type="presParOf" srcId="{D69B67FD-F807-4EB6-A490-5FB97D445ECD}" destId="{9F27F9EB-3D75-4A84-9AF4-CEDF93164AAF}" srcOrd="2" destOrd="0" presId="urn:microsoft.com/office/officeart/2005/8/layout/default"/>
    <dgm:cxn modelId="{C71ACACB-FC6C-451C-9ABD-09DA4311A9D0}" type="presParOf" srcId="{D69B67FD-F807-4EB6-A490-5FB97D445ECD}" destId="{C675ED4C-2850-4256-AA20-909A85C12073}" srcOrd="3" destOrd="0" presId="urn:microsoft.com/office/officeart/2005/8/layout/default"/>
    <dgm:cxn modelId="{C79843D3-041F-4507-B340-9B314C606ED3}" type="presParOf" srcId="{D69B67FD-F807-4EB6-A490-5FB97D445ECD}" destId="{BE5C04AE-F5F2-4B9B-87CD-5F7EAB7D2907}" srcOrd="4" destOrd="0" presId="urn:microsoft.com/office/officeart/2005/8/layout/default"/>
    <dgm:cxn modelId="{543CF766-66EC-4956-B718-F267C99808E5}" type="presParOf" srcId="{D69B67FD-F807-4EB6-A490-5FB97D445ECD}" destId="{31F02941-20A9-44FD-A8FF-580CED8310CB}" srcOrd="5" destOrd="0" presId="urn:microsoft.com/office/officeart/2005/8/layout/default"/>
    <dgm:cxn modelId="{560728F8-4AC3-4CA8-92ED-70067EA4F743}" type="presParOf" srcId="{D69B67FD-F807-4EB6-A490-5FB97D445ECD}" destId="{9940EBFB-C320-46CB-83E5-1D9316991125}" srcOrd="6" destOrd="0" presId="urn:microsoft.com/office/officeart/2005/8/layout/default"/>
    <dgm:cxn modelId="{1B6A99FE-D542-4A34-8326-2F5DB5AE3F69}" type="presParOf" srcId="{D69B67FD-F807-4EB6-A490-5FB97D445ECD}" destId="{DC5ABE3F-EB17-47F0-9C25-519E1FD68C63}" srcOrd="7" destOrd="0" presId="urn:microsoft.com/office/officeart/2005/8/layout/default"/>
    <dgm:cxn modelId="{1D39788F-7E43-41FC-9B50-69808B6491F4}" type="presParOf" srcId="{D69B67FD-F807-4EB6-A490-5FB97D445ECD}" destId="{52B4A4A7-9252-4BCB-8CCD-F6E4B1FDF3A0}" srcOrd="8" destOrd="0" presId="urn:microsoft.com/office/officeart/2005/8/layout/default"/>
    <dgm:cxn modelId="{5CA85A0D-DA6C-451E-902F-DAFFB3B8789C}" type="presParOf" srcId="{D69B67FD-F807-4EB6-A490-5FB97D445ECD}" destId="{B912DA1D-17E6-412D-A56D-CC9DD7B6DF48}" srcOrd="9" destOrd="0" presId="urn:microsoft.com/office/officeart/2005/8/layout/default"/>
    <dgm:cxn modelId="{B4BA3004-C30D-48AE-A6BD-082EBA1A7CF0}" type="presParOf" srcId="{D69B67FD-F807-4EB6-A490-5FB97D445ECD}" destId="{73E57525-044D-4034-B3D0-A9113F9A26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015F6B-7B7C-4B1F-A62D-3A11E5120164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EE3ADA8B-3CD9-4DEC-B328-CD54A6771877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Persekitaran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Geo-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Fizikal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D152F9-BDB7-441B-932C-C82F29FAF1C2}" type="parTrans" cxnId="{7C8CB390-0D3E-4D5F-A96F-A5FBBC339192}">
      <dgm:prSet/>
      <dgm:spPr/>
      <dgm:t>
        <a:bodyPr/>
        <a:lstStyle/>
        <a:p>
          <a:endParaRPr lang="en-MY"/>
        </a:p>
      </dgm:t>
    </dgm:pt>
    <dgm:pt modelId="{7A5A7A11-B65A-463D-AC7F-A9A8E2D21CB9}" type="sibTrans" cxnId="{7C8CB390-0D3E-4D5F-A96F-A5FBBC339192}">
      <dgm:prSet/>
      <dgm:spPr/>
      <dgm:t>
        <a:bodyPr/>
        <a:lstStyle/>
        <a:p>
          <a:endParaRPr lang="en-MY"/>
        </a:p>
      </dgm:t>
    </dgm:pt>
    <dgm:pt modelId="{E1811F49-53E7-4C4A-8EBC-66B080D95D77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2. Masyarakat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demografi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CC7441-C8EC-4EC6-AAEF-24F7B031D4BB}" type="parTrans" cxnId="{8684FB69-D325-44AC-9251-8D5D54C7513E}">
      <dgm:prSet/>
      <dgm:spPr/>
      <dgm:t>
        <a:bodyPr/>
        <a:lstStyle/>
        <a:p>
          <a:endParaRPr lang="en-MY"/>
        </a:p>
      </dgm:t>
    </dgm:pt>
    <dgm:pt modelId="{CC7DC97C-DAD0-462B-871B-13F46BF603E8}" type="sibTrans" cxnId="{8684FB69-D325-44AC-9251-8D5D54C7513E}">
      <dgm:prSet/>
      <dgm:spPr/>
      <dgm:t>
        <a:bodyPr/>
        <a:lstStyle/>
        <a:p>
          <a:endParaRPr lang="en-MY"/>
        </a:p>
      </dgm:t>
    </dgm:pt>
    <dgm:pt modelId="{3BA4D57C-ADD5-48EA-AF29-4721E29DC033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Falsafah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134634E-F34D-4B19-899F-47A22AE46E5D}" type="parTrans" cxnId="{FB1F3E73-1E68-438C-857A-11D673FB00EE}">
      <dgm:prSet/>
      <dgm:spPr/>
      <dgm:t>
        <a:bodyPr/>
        <a:lstStyle/>
        <a:p>
          <a:endParaRPr lang="en-MY"/>
        </a:p>
      </dgm:t>
    </dgm:pt>
    <dgm:pt modelId="{4D70FDCB-F3AD-44AC-B3D9-F1E2762BF764}" type="sibTrans" cxnId="{FB1F3E73-1E68-438C-857A-11D673FB00EE}">
      <dgm:prSet/>
      <dgm:spPr/>
      <dgm:t>
        <a:bodyPr/>
        <a:lstStyle/>
        <a:p>
          <a:endParaRPr lang="en-MY"/>
        </a:p>
      </dgm:t>
    </dgm:pt>
    <dgm:pt modelId="{7981F66B-B2BF-4858-9C8B-854E40A7EF89}">
      <dgm:prSet phldrT="[Text]"/>
      <dgm:spPr/>
      <dgm:t>
        <a:bodyPr/>
        <a:lstStyle/>
        <a:p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r>
            <a:rPr lang="en-MY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dirty="0" err="1">
              <a:latin typeface="Calibri" panose="020F0502020204030204" pitchFamily="34" charset="0"/>
              <a:cs typeface="Calibri" panose="020F0502020204030204" pitchFamily="34" charset="0"/>
            </a:rPr>
            <a:t>pasaran</a:t>
          </a:r>
          <a:endParaRPr lang="en-MY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DE5A4E-1F2C-42FC-842E-455ABCE0F3B0}" type="parTrans" cxnId="{11F15300-DCC2-4E86-B270-F52F72DF5328}">
      <dgm:prSet/>
      <dgm:spPr/>
      <dgm:t>
        <a:bodyPr/>
        <a:lstStyle/>
        <a:p>
          <a:endParaRPr lang="en-MY"/>
        </a:p>
      </dgm:t>
    </dgm:pt>
    <dgm:pt modelId="{2C110176-2108-4BE6-ACD1-287C135E6EF6}" type="sibTrans" cxnId="{11F15300-DCC2-4E86-B270-F52F72DF5328}">
      <dgm:prSet/>
      <dgm:spPr/>
      <dgm:t>
        <a:bodyPr/>
        <a:lstStyle/>
        <a:p>
          <a:endParaRPr lang="en-MY"/>
        </a:p>
      </dgm:t>
    </dgm:pt>
    <dgm:pt modelId="{24E70395-DBB0-4F30-BD82-30A37CABEF9A}" type="pres">
      <dgm:prSet presAssocID="{34015F6B-7B7C-4B1F-A62D-3A11E5120164}" presName="Name0" presStyleCnt="0">
        <dgm:presLayoutVars>
          <dgm:dir/>
        </dgm:presLayoutVars>
      </dgm:prSet>
      <dgm:spPr/>
    </dgm:pt>
    <dgm:pt modelId="{140D0058-6B33-402E-9CE4-6F4B31124C27}" type="pres">
      <dgm:prSet presAssocID="{EE3ADA8B-3CD9-4DEC-B328-CD54A6771877}" presName="noChildren" presStyleCnt="0"/>
      <dgm:spPr/>
    </dgm:pt>
    <dgm:pt modelId="{5AEAA0DF-BA87-4AF0-8F61-0BE2E32B09D1}" type="pres">
      <dgm:prSet presAssocID="{EE3ADA8B-3CD9-4DEC-B328-CD54A6771877}" presName="gap" presStyleCnt="0"/>
      <dgm:spPr/>
    </dgm:pt>
    <dgm:pt modelId="{7617734B-B975-4E13-ABC3-8EDA5723C372}" type="pres">
      <dgm:prSet presAssocID="{EE3ADA8B-3CD9-4DEC-B328-CD54A6771877}" presName="medCircle2" presStyleLbl="vennNode1" presStyleIdx="0" presStyleCnt="4"/>
      <dgm:spPr/>
    </dgm:pt>
    <dgm:pt modelId="{E4E00C37-CDDD-4159-9BB1-C7825BC2327A}" type="pres">
      <dgm:prSet presAssocID="{EE3ADA8B-3CD9-4DEC-B328-CD54A6771877}" presName="txLvlOnly1" presStyleLbl="revTx" presStyleIdx="0" presStyleCnt="4"/>
      <dgm:spPr/>
    </dgm:pt>
    <dgm:pt modelId="{0AFB5C3F-4544-4D87-B8A7-085292AD5FDF}" type="pres">
      <dgm:prSet presAssocID="{E1811F49-53E7-4C4A-8EBC-66B080D95D77}" presName="noChildren" presStyleCnt="0"/>
      <dgm:spPr/>
    </dgm:pt>
    <dgm:pt modelId="{7344C513-E3F5-45AE-AE37-DF5BEB91E0DC}" type="pres">
      <dgm:prSet presAssocID="{E1811F49-53E7-4C4A-8EBC-66B080D95D77}" presName="gap" presStyleCnt="0"/>
      <dgm:spPr/>
    </dgm:pt>
    <dgm:pt modelId="{143B4261-9EB3-41FD-A120-0CC34766DD57}" type="pres">
      <dgm:prSet presAssocID="{E1811F49-53E7-4C4A-8EBC-66B080D95D77}" presName="medCircle2" presStyleLbl="vennNode1" presStyleIdx="1" presStyleCnt="4"/>
      <dgm:spPr/>
    </dgm:pt>
    <dgm:pt modelId="{FB4D6A31-89D4-45C5-B6C8-F400E22266E9}" type="pres">
      <dgm:prSet presAssocID="{E1811F49-53E7-4C4A-8EBC-66B080D95D77}" presName="txLvlOnly1" presStyleLbl="revTx" presStyleIdx="1" presStyleCnt="4"/>
      <dgm:spPr/>
    </dgm:pt>
    <dgm:pt modelId="{62E9DCF1-24B6-4A2A-B40A-F9AAA6DA2048}" type="pres">
      <dgm:prSet presAssocID="{7981F66B-B2BF-4858-9C8B-854E40A7EF89}" presName="noChildren" presStyleCnt="0"/>
      <dgm:spPr/>
    </dgm:pt>
    <dgm:pt modelId="{2E18EDF4-5190-4652-B5B8-CFBFDF688BFB}" type="pres">
      <dgm:prSet presAssocID="{7981F66B-B2BF-4858-9C8B-854E40A7EF89}" presName="gap" presStyleCnt="0"/>
      <dgm:spPr/>
    </dgm:pt>
    <dgm:pt modelId="{7654CC88-FA37-4911-949E-358EAE512266}" type="pres">
      <dgm:prSet presAssocID="{7981F66B-B2BF-4858-9C8B-854E40A7EF89}" presName="medCircle2" presStyleLbl="vennNode1" presStyleIdx="2" presStyleCnt="4"/>
      <dgm:spPr/>
    </dgm:pt>
    <dgm:pt modelId="{81349E0E-FFBD-4AF8-A67A-82EA47F5EFC4}" type="pres">
      <dgm:prSet presAssocID="{7981F66B-B2BF-4858-9C8B-854E40A7EF89}" presName="txLvlOnly1" presStyleLbl="revTx" presStyleIdx="2" presStyleCnt="4"/>
      <dgm:spPr/>
    </dgm:pt>
    <dgm:pt modelId="{0C6660CA-FFCF-4E61-A4BF-1E22921FD45E}" type="pres">
      <dgm:prSet presAssocID="{3BA4D57C-ADD5-48EA-AF29-4721E29DC033}" presName="noChildren" presStyleCnt="0"/>
      <dgm:spPr/>
    </dgm:pt>
    <dgm:pt modelId="{CC29A23F-4622-4C0E-9803-B74DC409CCE6}" type="pres">
      <dgm:prSet presAssocID="{3BA4D57C-ADD5-48EA-AF29-4721E29DC033}" presName="gap" presStyleCnt="0"/>
      <dgm:spPr/>
    </dgm:pt>
    <dgm:pt modelId="{00298EA5-0F6A-4B64-8A59-7FCC7D95B8A6}" type="pres">
      <dgm:prSet presAssocID="{3BA4D57C-ADD5-48EA-AF29-4721E29DC033}" presName="medCircle2" presStyleLbl="vennNode1" presStyleIdx="3" presStyleCnt="4"/>
      <dgm:spPr/>
    </dgm:pt>
    <dgm:pt modelId="{AF9A9B67-8D99-4273-BFB4-49EE767E5AD1}" type="pres">
      <dgm:prSet presAssocID="{3BA4D57C-ADD5-48EA-AF29-4721E29DC033}" presName="txLvlOnly1" presStyleLbl="revTx" presStyleIdx="3" presStyleCnt="4"/>
      <dgm:spPr/>
    </dgm:pt>
  </dgm:ptLst>
  <dgm:cxnLst>
    <dgm:cxn modelId="{11F15300-DCC2-4E86-B270-F52F72DF5328}" srcId="{34015F6B-7B7C-4B1F-A62D-3A11E5120164}" destId="{7981F66B-B2BF-4858-9C8B-854E40A7EF89}" srcOrd="2" destOrd="0" parTransId="{61DE5A4E-1F2C-42FC-842E-455ABCE0F3B0}" sibTransId="{2C110176-2108-4BE6-ACD1-287C135E6EF6}"/>
    <dgm:cxn modelId="{3C81361D-76FC-4CB5-B7F6-AD0EC00CA587}" type="presOf" srcId="{7981F66B-B2BF-4858-9C8B-854E40A7EF89}" destId="{81349E0E-FFBD-4AF8-A67A-82EA47F5EFC4}" srcOrd="0" destOrd="0" presId="urn:microsoft.com/office/officeart/2008/layout/VerticalCircleList"/>
    <dgm:cxn modelId="{8684FB69-D325-44AC-9251-8D5D54C7513E}" srcId="{34015F6B-7B7C-4B1F-A62D-3A11E5120164}" destId="{E1811F49-53E7-4C4A-8EBC-66B080D95D77}" srcOrd="1" destOrd="0" parTransId="{EECC7441-C8EC-4EC6-AAEF-24F7B031D4BB}" sibTransId="{CC7DC97C-DAD0-462B-871B-13F46BF603E8}"/>
    <dgm:cxn modelId="{DF66B56D-3D7A-43A2-A162-823F81FBC39E}" type="presOf" srcId="{34015F6B-7B7C-4B1F-A62D-3A11E5120164}" destId="{24E70395-DBB0-4F30-BD82-30A37CABEF9A}" srcOrd="0" destOrd="0" presId="urn:microsoft.com/office/officeart/2008/layout/VerticalCircleList"/>
    <dgm:cxn modelId="{FB1F3E73-1E68-438C-857A-11D673FB00EE}" srcId="{34015F6B-7B7C-4B1F-A62D-3A11E5120164}" destId="{3BA4D57C-ADD5-48EA-AF29-4721E29DC033}" srcOrd="3" destOrd="0" parTransId="{8134634E-F34D-4B19-899F-47A22AE46E5D}" sibTransId="{4D70FDCB-F3AD-44AC-B3D9-F1E2762BF764}"/>
    <dgm:cxn modelId="{7C8CB390-0D3E-4D5F-A96F-A5FBBC339192}" srcId="{34015F6B-7B7C-4B1F-A62D-3A11E5120164}" destId="{EE3ADA8B-3CD9-4DEC-B328-CD54A6771877}" srcOrd="0" destOrd="0" parTransId="{F6D152F9-BDB7-441B-932C-C82F29FAF1C2}" sibTransId="{7A5A7A11-B65A-463D-AC7F-A9A8E2D21CB9}"/>
    <dgm:cxn modelId="{211505AE-A16C-4DFC-83F7-482D1C36DA6F}" type="presOf" srcId="{3BA4D57C-ADD5-48EA-AF29-4721E29DC033}" destId="{AF9A9B67-8D99-4273-BFB4-49EE767E5AD1}" srcOrd="0" destOrd="0" presId="urn:microsoft.com/office/officeart/2008/layout/VerticalCircleList"/>
    <dgm:cxn modelId="{8DFE78BA-70ED-487D-A2E3-A192BA19B264}" type="presOf" srcId="{E1811F49-53E7-4C4A-8EBC-66B080D95D77}" destId="{FB4D6A31-89D4-45C5-B6C8-F400E22266E9}" srcOrd="0" destOrd="0" presId="urn:microsoft.com/office/officeart/2008/layout/VerticalCircleList"/>
    <dgm:cxn modelId="{C873E4FF-8EB4-438D-8034-A0A2891D2F32}" type="presOf" srcId="{EE3ADA8B-3CD9-4DEC-B328-CD54A6771877}" destId="{E4E00C37-CDDD-4159-9BB1-C7825BC2327A}" srcOrd="0" destOrd="0" presId="urn:microsoft.com/office/officeart/2008/layout/VerticalCircleList"/>
    <dgm:cxn modelId="{A2AE4FE4-75EF-4CE9-AD0E-07CD8CF9826F}" type="presParOf" srcId="{24E70395-DBB0-4F30-BD82-30A37CABEF9A}" destId="{140D0058-6B33-402E-9CE4-6F4B31124C27}" srcOrd="0" destOrd="0" presId="urn:microsoft.com/office/officeart/2008/layout/VerticalCircleList"/>
    <dgm:cxn modelId="{56A87EF1-ADF0-470E-8F0E-2F1535DE40D4}" type="presParOf" srcId="{140D0058-6B33-402E-9CE4-6F4B31124C27}" destId="{5AEAA0DF-BA87-4AF0-8F61-0BE2E32B09D1}" srcOrd="0" destOrd="0" presId="urn:microsoft.com/office/officeart/2008/layout/VerticalCircleList"/>
    <dgm:cxn modelId="{5E6C5690-49D4-4088-BBC5-B0429D3585A7}" type="presParOf" srcId="{140D0058-6B33-402E-9CE4-6F4B31124C27}" destId="{7617734B-B975-4E13-ABC3-8EDA5723C372}" srcOrd="1" destOrd="0" presId="urn:microsoft.com/office/officeart/2008/layout/VerticalCircleList"/>
    <dgm:cxn modelId="{C527E3E1-35D1-418C-8F2D-787C5B58AA64}" type="presParOf" srcId="{140D0058-6B33-402E-9CE4-6F4B31124C27}" destId="{E4E00C37-CDDD-4159-9BB1-C7825BC2327A}" srcOrd="2" destOrd="0" presId="urn:microsoft.com/office/officeart/2008/layout/VerticalCircleList"/>
    <dgm:cxn modelId="{6F4E3B88-36C5-4022-8634-FD13D56494EC}" type="presParOf" srcId="{24E70395-DBB0-4F30-BD82-30A37CABEF9A}" destId="{0AFB5C3F-4544-4D87-B8A7-085292AD5FDF}" srcOrd="1" destOrd="0" presId="urn:microsoft.com/office/officeart/2008/layout/VerticalCircleList"/>
    <dgm:cxn modelId="{1A3DA0F4-2AE5-4328-B97D-AD36CF5F0938}" type="presParOf" srcId="{0AFB5C3F-4544-4D87-B8A7-085292AD5FDF}" destId="{7344C513-E3F5-45AE-AE37-DF5BEB91E0DC}" srcOrd="0" destOrd="0" presId="urn:microsoft.com/office/officeart/2008/layout/VerticalCircleList"/>
    <dgm:cxn modelId="{E47185EC-4158-4AB2-B64B-06C160CC605B}" type="presParOf" srcId="{0AFB5C3F-4544-4D87-B8A7-085292AD5FDF}" destId="{143B4261-9EB3-41FD-A120-0CC34766DD57}" srcOrd="1" destOrd="0" presId="urn:microsoft.com/office/officeart/2008/layout/VerticalCircleList"/>
    <dgm:cxn modelId="{A9A48027-B75F-44A3-B12C-D7BBCC91FD6B}" type="presParOf" srcId="{0AFB5C3F-4544-4D87-B8A7-085292AD5FDF}" destId="{FB4D6A31-89D4-45C5-B6C8-F400E22266E9}" srcOrd="2" destOrd="0" presId="urn:microsoft.com/office/officeart/2008/layout/VerticalCircleList"/>
    <dgm:cxn modelId="{1485BD24-D9D0-41FA-9772-231ACBD26449}" type="presParOf" srcId="{24E70395-DBB0-4F30-BD82-30A37CABEF9A}" destId="{62E9DCF1-24B6-4A2A-B40A-F9AAA6DA2048}" srcOrd="2" destOrd="0" presId="urn:microsoft.com/office/officeart/2008/layout/VerticalCircleList"/>
    <dgm:cxn modelId="{6CD5B080-652A-41C4-AE90-CEA891C9F051}" type="presParOf" srcId="{62E9DCF1-24B6-4A2A-B40A-F9AAA6DA2048}" destId="{2E18EDF4-5190-4652-B5B8-CFBFDF688BFB}" srcOrd="0" destOrd="0" presId="urn:microsoft.com/office/officeart/2008/layout/VerticalCircleList"/>
    <dgm:cxn modelId="{A5D16CA0-A60A-47CF-B4AB-2D2BDF5B31FC}" type="presParOf" srcId="{62E9DCF1-24B6-4A2A-B40A-F9AAA6DA2048}" destId="{7654CC88-FA37-4911-949E-358EAE512266}" srcOrd="1" destOrd="0" presId="urn:microsoft.com/office/officeart/2008/layout/VerticalCircleList"/>
    <dgm:cxn modelId="{09350A3A-9D8A-4F34-90A1-6234D34F2CDF}" type="presParOf" srcId="{62E9DCF1-24B6-4A2A-B40A-F9AAA6DA2048}" destId="{81349E0E-FFBD-4AF8-A67A-82EA47F5EFC4}" srcOrd="2" destOrd="0" presId="urn:microsoft.com/office/officeart/2008/layout/VerticalCircleList"/>
    <dgm:cxn modelId="{C7D381D7-9FCD-4BFD-B7D5-902EB7EBC36B}" type="presParOf" srcId="{24E70395-DBB0-4F30-BD82-30A37CABEF9A}" destId="{0C6660CA-FFCF-4E61-A4BF-1E22921FD45E}" srcOrd="3" destOrd="0" presId="urn:microsoft.com/office/officeart/2008/layout/VerticalCircleList"/>
    <dgm:cxn modelId="{41C834CE-E988-4E94-A2CB-2CC43105B75C}" type="presParOf" srcId="{0C6660CA-FFCF-4E61-A4BF-1E22921FD45E}" destId="{CC29A23F-4622-4C0E-9803-B74DC409CCE6}" srcOrd="0" destOrd="0" presId="urn:microsoft.com/office/officeart/2008/layout/VerticalCircleList"/>
    <dgm:cxn modelId="{805E16BA-883A-49EE-8096-C89AEB2F12CC}" type="presParOf" srcId="{0C6660CA-FFCF-4E61-A4BF-1E22921FD45E}" destId="{00298EA5-0F6A-4B64-8A59-7FCC7D95B8A6}" srcOrd="1" destOrd="0" presId="urn:microsoft.com/office/officeart/2008/layout/VerticalCircleList"/>
    <dgm:cxn modelId="{8035F8A7-464F-4571-A695-9E89320F9606}" type="presParOf" srcId="{0C6660CA-FFCF-4E61-A4BF-1E22921FD45E}" destId="{AF9A9B67-8D99-4273-BFB4-49EE767E5AD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734B-B975-4E13-ABC3-8EDA5723C372}">
      <dsp:nvSpPr>
        <dsp:cNvPr id="0" name=""/>
        <dsp:cNvSpPr/>
      </dsp:nvSpPr>
      <dsp:spPr>
        <a:xfrm>
          <a:off x="572371" y="2151"/>
          <a:ext cx="1238728" cy="12387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E00C37-CDDD-4159-9BB1-C7825BC2327A}">
      <dsp:nvSpPr>
        <dsp:cNvPr id="0" name=""/>
        <dsp:cNvSpPr/>
      </dsp:nvSpPr>
      <dsp:spPr>
        <a:xfrm>
          <a:off x="1191735" y="2151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Persekitaran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Geo-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Fizikal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2151"/>
        <a:ext cx="6609072" cy="1238728"/>
      </dsp:txXfrm>
    </dsp:sp>
    <dsp:sp modelId="{143B4261-9EB3-41FD-A120-0CC34766DD57}">
      <dsp:nvSpPr>
        <dsp:cNvPr id="0" name=""/>
        <dsp:cNvSpPr/>
      </dsp:nvSpPr>
      <dsp:spPr>
        <a:xfrm>
          <a:off x="572371" y="1240880"/>
          <a:ext cx="1238728" cy="1238728"/>
        </a:xfrm>
        <a:prstGeom prst="ellipse">
          <a:avLst/>
        </a:prstGeom>
        <a:solidFill>
          <a:schemeClr val="accent4">
            <a:alpha val="50000"/>
            <a:hueOff val="-2943761"/>
            <a:satOff val="8369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4D6A31-89D4-45C5-B6C8-F400E22266E9}">
      <dsp:nvSpPr>
        <dsp:cNvPr id="0" name=""/>
        <dsp:cNvSpPr/>
      </dsp:nvSpPr>
      <dsp:spPr>
        <a:xfrm>
          <a:off x="1191735" y="1240880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2. Masyarakat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demografi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1240880"/>
        <a:ext cx="6609072" cy="1238728"/>
      </dsp:txXfrm>
    </dsp:sp>
    <dsp:sp modelId="{7654CC88-FA37-4911-949E-358EAE512266}">
      <dsp:nvSpPr>
        <dsp:cNvPr id="0" name=""/>
        <dsp:cNvSpPr/>
      </dsp:nvSpPr>
      <dsp:spPr>
        <a:xfrm>
          <a:off x="572371" y="2479609"/>
          <a:ext cx="1238728" cy="1238728"/>
        </a:xfrm>
        <a:prstGeom prst="ellipse">
          <a:avLst/>
        </a:prstGeom>
        <a:solidFill>
          <a:schemeClr val="accent4">
            <a:alpha val="50000"/>
            <a:hueOff val="-5887522"/>
            <a:satOff val="16737"/>
            <a:lumOff val="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349E0E-FFBD-4AF8-A67A-82EA47F5EFC4}">
      <dsp:nvSpPr>
        <dsp:cNvPr id="0" name=""/>
        <dsp:cNvSpPr/>
      </dsp:nvSpPr>
      <dsp:spPr>
        <a:xfrm>
          <a:off x="1191735" y="2479609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pasaran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2479609"/>
        <a:ext cx="6609072" cy="1238728"/>
      </dsp:txXfrm>
    </dsp:sp>
    <dsp:sp modelId="{00298EA5-0F6A-4B64-8A59-7FCC7D95B8A6}">
      <dsp:nvSpPr>
        <dsp:cNvPr id="0" name=""/>
        <dsp:cNvSpPr/>
      </dsp:nvSpPr>
      <dsp:spPr>
        <a:xfrm>
          <a:off x="572371" y="3718337"/>
          <a:ext cx="1238728" cy="1238728"/>
        </a:xfrm>
        <a:prstGeom prst="ellipse">
          <a:avLst/>
        </a:prstGeom>
        <a:solidFill>
          <a:schemeClr val="accent4">
            <a:alpha val="50000"/>
            <a:hueOff val="-8831283"/>
            <a:satOff val="25106"/>
            <a:lumOff val="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9A9B67-8D99-4273-BFB4-49EE767E5AD1}">
      <dsp:nvSpPr>
        <dsp:cNvPr id="0" name=""/>
        <dsp:cNvSpPr/>
      </dsp:nvSpPr>
      <dsp:spPr>
        <a:xfrm>
          <a:off x="1191735" y="3718337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Falsafah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3718337"/>
        <a:ext cx="6609072" cy="1238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7C3B2-EE1F-41A2-801F-E53DDB62974A}">
      <dsp:nvSpPr>
        <dsp:cNvPr id="0" name=""/>
        <dsp:cNvSpPr/>
      </dsp:nvSpPr>
      <dsp:spPr>
        <a:xfrm>
          <a:off x="3503" y="902945"/>
          <a:ext cx="2779057" cy="16674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  <a:cs typeface="Calibri" panose="020F0502020204030204" pitchFamily="34" charset="0"/>
            </a:rPr>
            <a:t>Kewujudan</a:t>
          </a:r>
          <a:r>
            <a:rPr lang="en-MY" sz="2200" kern="1200" dirty="0">
              <a:latin typeface="Arial Nova" panose="020B050402020202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  <a:cs typeface="Calibri" panose="020F0502020204030204" pitchFamily="34" charset="0"/>
            </a:rPr>
            <a:t>penempatan</a:t>
          </a:r>
          <a:r>
            <a:rPr lang="en-MY" sz="2200" kern="1200" dirty="0">
              <a:latin typeface="Arial Nova" panose="020B050402020202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  <a:cs typeface="Calibri" panose="020F0502020204030204" pitchFamily="34" charset="0"/>
            </a:rPr>
            <a:t>masyarakat</a:t>
          </a:r>
          <a:r>
            <a:rPr lang="en-MY" sz="2200" kern="1200" dirty="0">
              <a:latin typeface="Arial Nova" panose="020B050402020202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  <a:cs typeface="Calibri" panose="020F0502020204030204" pitchFamily="34" charset="0"/>
            </a:rPr>
            <a:t>manusia</a:t>
          </a:r>
          <a:r>
            <a:rPr lang="en-MY" sz="2200" kern="1200" dirty="0">
              <a:latin typeface="Arial Nova" panose="020B0504020202020204" pitchFamily="34" charset="0"/>
              <a:cs typeface="Calibri" panose="020F0502020204030204" pitchFamily="34" charset="0"/>
            </a:rPr>
            <a:t>.</a:t>
          </a:r>
        </a:p>
      </dsp:txBody>
      <dsp:txXfrm>
        <a:off x="3503" y="902945"/>
        <a:ext cx="2779057" cy="1667434"/>
      </dsp:txXfrm>
    </dsp:sp>
    <dsp:sp modelId="{5B18E5B0-27CB-4473-9725-193C2CF7F805}">
      <dsp:nvSpPr>
        <dsp:cNvPr id="0" name=""/>
        <dsp:cNvSpPr/>
      </dsp:nvSpPr>
      <dsp:spPr>
        <a:xfrm>
          <a:off x="3060466" y="902945"/>
          <a:ext cx="2779057" cy="16674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</a:rPr>
            <a:t>Kewujudan</a:t>
          </a:r>
          <a:r>
            <a:rPr lang="en-MY" sz="2200" kern="1200" dirty="0">
              <a:latin typeface="Arial Nova" panose="020B0504020202020204" pitchFamily="34" charset="0"/>
            </a:rPr>
            <a:t> system </a:t>
          </a:r>
          <a:r>
            <a:rPr lang="en-MY" sz="2200" kern="1200" dirty="0" err="1">
              <a:latin typeface="Arial Nova" panose="020B0504020202020204" pitchFamily="34" charset="0"/>
            </a:rPr>
            <a:t>organisasi</a:t>
          </a:r>
          <a:r>
            <a:rPr lang="en-MY" sz="2200" kern="1200" dirty="0">
              <a:latin typeface="Arial Nova" panose="020B0504020202020204" pitchFamily="34" charset="0"/>
            </a:rPr>
            <a:t> dan </a:t>
          </a:r>
          <a:r>
            <a:rPr lang="en-MY" sz="2200" kern="1200" dirty="0" err="1">
              <a:latin typeface="Arial Nova" panose="020B0504020202020204" pitchFamily="34" charset="0"/>
            </a:rPr>
            <a:t>institusi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sosial</a:t>
          </a:r>
          <a:r>
            <a:rPr lang="en-MY" sz="2200" kern="1200" dirty="0">
              <a:latin typeface="Arial Nova" panose="020B0504020202020204" pitchFamily="34" charset="0"/>
            </a:rPr>
            <a:t>.</a:t>
          </a:r>
        </a:p>
      </dsp:txBody>
      <dsp:txXfrm>
        <a:off x="3060466" y="902945"/>
        <a:ext cx="2779057" cy="1667434"/>
      </dsp:txXfrm>
    </dsp:sp>
    <dsp:sp modelId="{52F4086D-F987-4690-AFF2-EEF24FB6F023}">
      <dsp:nvSpPr>
        <dsp:cNvPr id="0" name=""/>
        <dsp:cNvSpPr/>
      </dsp:nvSpPr>
      <dsp:spPr>
        <a:xfrm>
          <a:off x="6117430" y="902945"/>
          <a:ext cx="2779057" cy="16674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</a:rPr>
            <a:t>Kewujudan</a:t>
          </a:r>
          <a:r>
            <a:rPr lang="en-MY" sz="2200" kern="1200" dirty="0">
              <a:latin typeface="Arial Nova" panose="020B0504020202020204" pitchFamily="34" charset="0"/>
            </a:rPr>
            <a:t> system </a:t>
          </a:r>
          <a:r>
            <a:rPr lang="en-MY" sz="2200" kern="1200" dirty="0" err="1">
              <a:latin typeface="Arial Nova" panose="020B0504020202020204" pitchFamily="34" charset="0"/>
            </a:rPr>
            <a:t>perundangan</a:t>
          </a:r>
          <a:r>
            <a:rPr lang="en-MY" sz="2200" kern="1200" dirty="0">
              <a:latin typeface="Arial Nova" panose="020B0504020202020204" pitchFamily="34" charset="0"/>
            </a:rPr>
            <a:t> yang </a:t>
          </a:r>
          <a:r>
            <a:rPr lang="en-MY" sz="2200" kern="1200" dirty="0" err="1">
              <a:latin typeface="Arial Nova" panose="020B0504020202020204" pitchFamily="34" charset="0"/>
            </a:rPr>
            <a:t>teratur</a:t>
          </a:r>
          <a:r>
            <a:rPr lang="en-MY" sz="2200" kern="1200" dirty="0">
              <a:latin typeface="Arial Nova" panose="020B0504020202020204" pitchFamily="34" charset="0"/>
            </a:rPr>
            <a:t> dan system </a:t>
          </a:r>
          <a:r>
            <a:rPr lang="en-MY" sz="2200" kern="1200" dirty="0" err="1">
              <a:latin typeface="Arial Nova" panose="020B0504020202020204" pitchFamily="34" charset="0"/>
            </a:rPr>
            <a:t>nilai</a:t>
          </a:r>
          <a:r>
            <a:rPr lang="en-MY" sz="2200" kern="1200" dirty="0">
              <a:latin typeface="Arial Nova" panose="020B0504020202020204" pitchFamily="34" charset="0"/>
            </a:rPr>
            <a:t> / moral</a:t>
          </a:r>
        </a:p>
      </dsp:txBody>
      <dsp:txXfrm>
        <a:off x="6117430" y="902945"/>
        <a:ext cx="2779057" cy="1667434"/>
      </dsp:txXfrm>
    </dsp:sp>
    <dsp:sp modelId="{9569DEE3-4EAE-45CB-8BBA-A0EB8E64D299}">
      <dsp:nvSpPr>
        <dsp:cNvPr id="0" name=""/>
        <dsp:cNvSpPr/>
      </dsp:nvSpPr>
      <dsp:spPr>
        <a:xfrm>
          <a:off x="9174394" y="902945"/>
          <a:ext cx="2779057" cy="16674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</a:rPr>
            <a:t>Kelahiran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peningkatan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daya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reka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cipta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dalam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penciptaan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teknologi</a:t>
          </a:r>
          <a:r>
            <a:rPr lang="en-MY" sz="2200" kern="1200" dirty="0">
              <a:latin typeface="Arial Nova" panose="020B0504020202020204" pitchFamily="34" charset="0"/>
            </a:rPr>
            <a:t> dan </a:t>
          </a:r>
          <a:r>
            <a:rPr lang="en-MY" sz="2200" kern="1200" dirty="0" err="1">
              <a:latin typeface="Arial Nova" panose="020B0504020202020204" pitchFamily="34" charset="0"/>
            </a:rPr>
            <a:t>pembinaan</a:t>
          </a:r>
          <a:endParaRPr lang="en-MY" sz="2200" kern="1200" dirty="0">
            <a:latin typeface="Arial Nova" panose="020B0504020202020204" pitchFamily="34" charset="0"/>
          </a:endParaRPr>
        </a:p>
      </dsp:txBody>
      <dsp:txXfrm>
        <a:off x="9174394" y="902945"/>
        <a:ext cx="2779057" cy="1667434"/>
      </dsp:txXfrm>
    </dsp:sp>
    <dsp:sp modelId="{E3912E38-986B-40B4-B1C6-9B2D8BB8C8B0}">
      <dsp:nvSpPr>
        <dsp:cNvPr id="0" name=""/>
        <dsp:cNvSpPr/>
      </dsp:nvSpPr>
      <dsp:spPr>
        <a:xfrm>
          <a:off x="3503" y="2848286"/>
          <a:ext cx="2779057" cy="16674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</a:rPr>
            <a:t>Kelahiran</a:t>
          </a:r>
          <a:r>
            <a:rPr lang="en-MY" sz="2200" kern="1200" dirty="0">
              <a:latin typeface="Arial Nova" panose="020B0504020202020204" pitchFamily="34" charset="0"/>
            </a:rPr>
            <a:t> dan </a:t>
          </a:r>
          <a:r>
            <a:rPr lang="en-MY" sz="2200" kern="1200" dirty="0" err="1">
              <a:latin typeface="Arial Nova" panose="020B0504020202020204" pitchFamily="34" charset="0"/>
            </a:rPr>
            <a:t>perkembangan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daya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kreativiti</a:t>
          </a:r>
          <a:endParaRPr lang="en-MY" sz="2200" kern="1200" dirty="0">
            <a:latin typeface="Arial Nova" panose="020B0504020202020204" pitchFamily="34" charset="0"/>
          </a:endParaRPr>
        </a:p>
      </dsp:txBody>
      <dsp:txXfrm>
        <a:off x="3503" y="2848286"/>
        <a:ext cx="2779057" cy="1667434"/>
      </dsp:txXfrm>
    </dsp:sp>
    <dsp:sp modelId="{E66E44C0-A695-4657-9B8C-2A24140A3B4B}">
      <dsp:nvSpPr>
        <dsp:cNvPr id="0" name=""/>
        <dsp:cNvSpPr/>
      </dsp:nvSpPr>
      <dsp:spPr>
        <a:xfrm>
          <a:off x="3060466" y="2848286"/>
          <a:ext cx="2779057" cy="16674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</a:rPr>
            <a:t>Peningkatan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kualiti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kehidupan</a:t>
          </a:r>
          <a:r>
            <a:rPr lang="en-MY" sz="2200" kern="1200" dirty="0">
              <a:latin typeface="Arial Nova" panose="020B0504020202020204" pitchFamily="34" charset="0"/>
            </a:rPr>
            <a:t> yang </a:t>
          </a:r>
          <a:r>
            <a:rPr lang="en-MY" sz="2200" kern="1200" dirty="0" err="1">
              <a:latin typeface="Arial Nova" panose="020B0504020202020204" pitchFamily="34" charset="0"/>
            </a:rPr>
            <a:t>lebih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sempurna</a:t>
          </a:r>
          <a:r>
            <a:rPr lang="en-MY" sz="2200" kern="1200" dirty="0">
              <a:latin typeface="Arial Nova" panose="020B0504020202020204" pitchFamily="34" charset="0"/>
            </a:rPr>
            <a:t>, </a:t>
          </a:r>
          <a:r>
            <a:rPr lang="en-MY" sz="2200" kern="1200" dirty="0" err="1">
              <a:latin typeface="Arial Nova" panose="020B0504020202020204" pitchFamily="34" charset="0"/>
            </a:rPr>
            <a:t>jangka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hayat</a:t>
          </a:r>
          <a:endParaRPr lang="en-MY" sz="2200" kern="1200" dirty="0">
            <a:latin typeface="Arial Nova" panose="020B0504020202020204" pitchFamily="34" charset="0"/>
          </a:endParaRPr>
        </a:p>
      </dsp:txBody>
      <dsp:txXfrm>
        <a:off x="3060466" y="2848286"/>
        <a:ext cx="2779057" cy="1667434"/>
      </dsp:txXfrm>
    </dsp:sp>
    <dsp:sp modelId="{6B03C004-CA22-44D5-A99C-18EABE623168}">
      <dsp:nvSpPr>
        <dsp:cNvPr id="0" name=""/>
        <dsp:cNvSpPr/>
      </dsp:nvSpPr>
      <dsp:spPr>
        <a:xfrm>
          <a:off x="6117430" y="2848286"/>
          <a:ext cx="2779057" cy="16674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</a:rPr>
            <a:t>Kemunculan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satu</a:t>
          </a:r>
          <a:r>
            <a:rPr lang="en-MY" sz="2200" kern="1200" dirty="0">
              <a:latin typeface="Arial Nova" panose="020B0504020202020204" pitchFamily="34" charset="0"/>
            </a:rPr>
            <a:t> Bahasa </a:t>
          </a:r>
          <a:r>
            <a:rPr lang="en-MY" sz="2200" kern="1200" dirty="0" err="1">
              <a:latin typeface="Arial Nova" panose="020B0504020202020204" pitchFamily="34" charset="0"/>
            </a:rPr>
            <a:t>atau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beberapa</a:t>
          </a:r>
          <a:r>
            <a:rPr lang="en-MY" sz="2200" kern="1200" dirty="0">
              <a:latin typeface="Arial Nova" panose="020B0504020202020204" pitchFamily="34" charset="0"/>
            </a:rPr>
            <a:t> Bahasa yang </a:t>
          </a:r>
          <a:r>
            <a:rPr lang="en-MY" sz="2200" kern="1200" dirty="0" err="1">
              <a:latin typeface="Arial Nova" panose="020B0504020202020204" pitchFamily="34" charset="0"/>
            </a:rPr>
            <a:t>serumpun</a:t>
          </a:r>
          <a:r>
            <a:rPr lang="en-MY" sz="2200" kern="1200" dirty="0">
              <a:latin typeface="Arial Nova" panose="020B0504020202020204" pitchFamily="34" charset="0"/>
            </a:rPr>
            <a:t>, </a:t>
          </a:r>
          <a:r>
            <a:rPr lang="en-MY" sz="2200" kern="1200" dirty="0" err="1">
              <a:latin typeface="Arial Nova" panose="020B0504020202020204" pitchFamily="34" charset="0"/>
            </a:rPr>
            <a:t>sitem</a:t>
          </a:r>
          <a:r>
            <a:rPr lang="en-MY" sz="2200" kern="1200" dirty="0">
              <a:latin typeface="Arial Nova" panose="020B0504020202020204" pitchFamily="34" charset="0"/>
            </a:rPr>
            <a:t> tulisan </a:t>
          </a:r>
          <a:r>
            <a:rPr lang="en-MY" sz="2200" kern="1200" dirty="0" err="1">
              <a:latin typeface="Arial Nova" panose="020B0504020202020204" pitchFamily="34" charset="0"/>
            </a:rPr>
            <a:t>sendiri</a:t>
          </a:r>
          <a:endParaRPr lang="en-MY" sz="2200" kern="1200" dirty="0">
            <a:latin typeface="Arial Nova" panose="020B0504020202020204" pitchFamily="34" charset="0"/>
          </a:endParaRPr>
        </a:p>
      </dsp:txBody>
      <dsp:txXfrm>
        <a:off x="6117430" y="2848286"/>
        <a:ext cx="2779057" cy="1667434"/>
      </dsp:txXfrm>
    </dsp:sp>
    <dsp:sp modelId="{3A5E8954-4829-4B7B-8A1F-ED99C12ACDBC}">
      <dsp:nvSpPr>
        <dsp:cNvPr id="0" name=""/>
        <dsp:cNvSpPr/>
      </dsp:nvSpPr>
      <dsp:spPr>
        <a:xfrm>
          <a:off x="9174394" y="2848286"/>
          <a:ext cx="2779057" cy="16674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Arial Nova" panose="020B0504020202020204" pitchFamily="34" charset="0"/>
            </a:rPr>
            <a:t>Sistem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kepercayaan</a:t>
          </a:r>
          <a:r>
            <a:rPr lang="en-MY" sz="2200" kern="1200" dirty="0">
              <a:latin typeface="Arial Nova" panose="020B0504020202020204" pitchFamily="34" charset="0"/>
            </a:rPr>
            <a:t> </a:t>
          </a:r>
          <a:r>
            <a:rPr lang="en-MY" sz="2200" kern="1200" dirty="0" err="1">
              <a:latin typeface="Arial Nova" panose="020B0504020202020204" pitchFamily="34" charset="0"/>
            </a:rPr>
            <a:t>atau</a:t>
          </a:r>
          <a:r>
            <a:rPr lang="en-MY" sz="2200" kern="1200" dirty="0">
              <a:latin typeface="Arial Nova" panose="020B0504020202020204" pitchFamily="34" charset="0"/>
            </a:rPr>
            <a:t> agama.</a:t>
          </a:r>
        </a:p>
      </dsp:txBody>
      <dsp:txXfrm>
        <a:off x="9174394" y="2848286"/>
        <a:ext cx="2779057" cy="16674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734B-B975-4E13-ABC3-8EDA5723C372}">
      <dsp:nvSpPr>
        <dsp:cNvPr id="0" name=""/>
        <dsp:cNvSpPr/>
      </dsp:nvSpPr>
      <dsp:spPr>
        <a:xfrm>
          <a:off x="572371" y="2151"/>
          <a:ext cx="1238728" cy="12387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E00C37-CDDD-4159-9BB1-C7825BC2327A}">
      <dsp:nvSpPr>
        <dsp:cNvPr id="0" name=""/>
        <dsp:cNvSpPr/>
      </dsp:nvSpPr>
      <dsp:spPr>
        <a:xfrm>
          <a:off x="1191735" y="2151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Persekitaran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Geo-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Fizikal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2151"/>
        <a:ext cx="6609072" cy="1238728"/>
      </dsp:txXfrm>
    </dsp:sp>
    <dsp:sp modelId="{143B4261-9EB3-41FD-A120-0CC34766DD57}">
      <dsp:nvSpPr>
        <dsp:cNvPr id="0" name=""/>
        <dsp:cNvSpPr/>
      </dsp:nvSpPr>
      <dsp:spPr>
        <a:xfrm>
          <a:off x="572371" y="1240880"/>
          <a:ext cx="1238728" cy="1238728"/>
        </a:xfrm>
        <a:prstGeom prst="ellipse">
          <a:avLst/>
        </a:prstGeom>
        <a:solidFill>
          <a:schemeClr val="accent4">
            <a:alpha val="50000"/>
            <a:hueOff val="-2943761"/>
            <a:satOff val="8369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4D6A31-89D4-45C5-B6C8-F400E22266E9}">
      <dsp:nvSpPr>
        <dsp:cNvPr id="0" name=""/>
        <dsp:cNvSpPr/>
      </dsp:nvSpPr>
      <dsp:spPr>
        <a:xfrm>
          <a:off x="1191735" y="1240880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2. Masyarakat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demografi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1240880"/>
        <a:ext cx="6609072" cy="1238728"/>
      </dsp:txXfrm>
    </dsp:sp>
    <dsp:sp modelId="{7654CC88-FA37-4911-949E-358EAE512266}">
      <dsp:nvSpPr>
        <dsp:cNvPr id="0" name=""/>
        <dsp:cNvSpPr/>
      </dsp:nvSpPr>
      <dsp:spPr>
        <a:xfrm>
          <a:off x="572371" y="2479609"/>
          <a:ext cx="1238728" cy="1238728"/>
        </a:xfrm>
        <a:prstGeom prst="ellipse">
          <a:avLst/>
        </a:prstGeom>
        <a:solidFill>
          <a:schemeClr val="accent4">
            <a:alpha val="50000"/>
            <a:hueOff val="-5887522"/>
            <a:satOff val="16737"/>
            <a:lumOff val="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349E0E-FFBD-4AF8-A67A-82EA47F5EFC4}">
      <dsp:nvSpPr>
        <dsp:cNvPr id="0" name=""/>
        <dsp:cNvSpPr/>
      </dsp:nvSpPr>
      <dsp:spPr>
        <a:xfrm>
          <a:off x="1191735" y="2479609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pasaran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2479609"/>
        <a:ext cx="6609072" cy="1238728"/>
      </dsp:txXfrm>
    </dsp:sp>
    <dsp:sp modelId="{00298EA5-0F6A-4B64-8A59-7FCC7D95B8A6}">
      <dsp:nvSpPr>
        <dsp:cNvPr id="0" name=""/>
        <dsp:cNvSpPr/>
      </dsp:nvSpPr>
      <dsp:spPr>
        <a:xfrm>
          <a:off x="572371" y="3718337"/>
          <a:ext cx="1238728" cy="1238728"/>
        </a:xfrm>
        <a:prstGeom prst="ellipse">
          <a:avLst/>
        </a:prstGeom>
        <a:solidFill>
          <a:schemeClr val="accent4">
            <a:alpha val="50000"/>
            <a:hueOff val="-8831283"/>
            <a:satOff val="25106"/>
            <a:lumOff val="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9A9B67-8D99-4273-BFB4-49EE767E5AD1}">
      <dsp:nvSpPr>
        <dsp:cNvPr id="0" name=""/>
        <dsp:cNvSpPr/>
      </dsp:nvSpPr>
      <dsp:spPr>
        <a:xfrm>
          <a:off x="1191735" y="3718337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Falsafah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3718337"/>
        <a:ext cx="6609072" cy="1238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64E7F-F79F-45C0-B86C-2BE2EDEE945C}">
      <dsp:nvSpPr>
        <dsp:cNvPr id="0" name=""/>
        <dsp:cNvSpPr/>
      </dsp:nvSpPr>
      <dsp:spPr>
        <a:xfrm>
          <a:off x="0" y="142947"/>
          <a:ext cx="3699576" cy="22197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Perlakuan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berhubung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, Kerjasama,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interaksi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lisan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atau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bukan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lisan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).</a:t>
          </a:r>
        </a:p>
      </dsp:txBody>
      <dsp:txXfrm>
        <a:off x="0" y="142947"/>
        <a:ext cx="3699576" cy="2219746"/>
      </dsp:txXfrm>
    </dsp:sp>
    <dsp:sp modelId="{9F27F9EB-3D75-4A84-9AF4-CEDF93164AAF}">
      <dsp:nvSpPr>
        <dsp:cNvPr id="0" name=""/>
        <dsp:cNvSpPr/>
      </dsp:nvSpPr>
      <dsp:spPr>
        <a:xfrm>
          <a:off x="4069534" y="142947"/>
          <a:ext cx="3699576" cy="2219746"/>
        </a:xfrm>
        <a:prstGeom prst="rect">
          <a:avLst/>
        </a:prstGeom>
        <a:solidFill>
          <a:schemeClr val="accent4">
            <a:hueOff val="-1766257"/>
            <a:satOff val="5021"/>
            <a:lumOff val="4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Perlu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ada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perhubungan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sesama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kelompok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atau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berlainan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kelompok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secara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formal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atau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tidak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formal, etc.</a:t>
          </a:r>
        </a:p>
      </dsp:txBody>
      <dsp:txXfrm>
        <a:off x="4069534" y="142947"/>
        <a:ext cx="3699576" cy="2219746"/>
      </dsp:txXfrm>
    </dsp:sp>
    <dsp:sp modelId="{BE5C04AE-F5F2-4B9B-87CD-5F7EAB7D2907}">
      <dsp:nvSpPr>
        <dsp:cNvPr id="0" name=""/>
        <dsp:cNvSpPr/>
      </dsp:nvSpPr>
      <dsp:spPr>
        <a:xfrm>
          <a:off x="8139069" y="142947"/>
          <a:ext cx="3699576" cy="2219746"/>
        </a:xfrm>
        <a:prstGeom prst="rect">
          <a:avLst/>
        </a:prstGeom>
        <a:solidFill>
          <a:schemeClr val="accent4">
            <a:hueOff val="-3532513"/>
            <a:satOff val="10042"/>
            <a:lumOff val="8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Mempunyai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kepimpinan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Tanggungjawab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pemimpin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=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mengurus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masyarakat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8139069" y="142947"/>
        <a:ext cx="3699576" cy="2219746"/>
      </dsp:txXfrm>
    </dsp:sp>
    <dsp:sp modelId="{9940EBFB-C320-46CB-83E5-1D9316991125}">
      <dsp:nvSpPr>
        <dsp:cNvPr id="0" name=""/>
        <dsp:cNvSpPr/>
      </dsp:nvSpPr>
      <dsp:spPr>
        <a:xfrm>
          <a:off x="0" y="2732651"/>
          <a:ext cx="3699576" cy="2219746"/>
        </a:xfrm>
        <a:prstGeom prst="rect">
          <a:avLst/>
        </a:prstGeom>
        <a:solidFill>
          <a:schemeClr val="accent4">
            <a:hueOff val="-5298770"/>
            <a:satOff val="15064"/>
            <a:lumOff val="1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Memiliki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kebudayaan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(material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atau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bukan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material).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Hidup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dalam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kelompok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mencetus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kreativiti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inovasi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. Lain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masyarakat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, lain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budaya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0" y="2732651"/>
        <a:ext cx="3699576" cy="2219746"/>
      </dsp:txXfrm>
    </dsp:sp>
    <dsp:sp modelId="{52B4A4A7-9252-4BCB-8CCD-F6E4B1FDF3A0}">
      <dsp:nvSpPr>
        <dsp:cNvPr id="0" name=""/>
        <dsp:cNvSpPr/>
      </dsp:nvSpPr>
      <dsp:spPr>
        <a:xfrm>
          <a:off x="4069534" y="2732651"/>
          <a:ext cx="3699576" cy="2219746"/>
        </a:xfrm>
        <a:prstGeom prst="rect">
          <a:avLst/>
        </a:prstGeom>
        <a:solidFill>
          <a:schemeClr val="accent4">
            <a:hueOff val="-7065027"/>
            <a:satOff val="20085"/>
            <a:lumOff val="16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Mempunyai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stratifikasi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kelas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, status,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kasta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).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Kelas (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harta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kekayaan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), status (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peranan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dalam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masyarakat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),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kasta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ditentukan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melalui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200" kern="1200" dirty="0" err="1">
              <a:latin typeface="Calibri" panose="020F0502020204030204" pitchFamily="34" charset="0"/>
              <a:cs typeface="Calibri" panose="020F0502020204030204" pitchFamily="34" charset="0"/>
            </a:rPr>
            <a:t>kelahiran</a:t>
          </a:r>
          <a:r>
            <a:rPr lang="en-MY" sz="220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sp:txBody>
      <dsp:txXfrm>
        <a:off x="4069534" y="2732651"/>
        <a:ext cx="3699576" cy="2219746"/>
      </dsp:txXfrm>
    </dsp:sp>
    <dsp:sp modelId="{73E57525-044D-4034-B3D0-A9113F9A2642}">
      <dsp:nvSpPr>
        <dsp:cNvPr id="0" name=""/>
        <dsp:cNvSpPr/>
      </dsp:nvSpPr>
      <dsp:spPr>
        <a:xfrm>
          <a:off x="8139069" y="2732651"/>
          <a:ext cx="3699576" cy="2219746"/>
        </a:xfrm>
        <a:prstGeom prst="rect">
          <a:avLst/>
        </a:prstGeom>
        <a:solidFill>
          <a:schemeClr val="accent4">
            <a:hueOff val="-8831283"/>
            <a:satOff val="25106"/>
            <a:lumOff val="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Sentiasa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mengalami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perubahan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tidak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static –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bilangan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ahli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politik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sosial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, system </a:t>
          </a:r>
          <a:r>
            <a:rPr lang="en-MY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r>
            <a:rPr lang="en-MY" sz="240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8139069" y="2732651"/>
        <a:ext cx="3699576" cy="22197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734B-B975-4E13-ABC3-8EDA5723C372}">
      <dsp:nvSpPr>
        <dsp:cNvPr id="0" name=""/>
        <dsp:cNvSpPr/>
      </dsp:nvSpPr>
      <dsp:spPr>
        <a:xfrm>
          <a:off x="572371" y="2151"/>
          <a:ext cx="1238728" cy="12387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E00C37-CDDD-4159-9BB1-C7825BC2327A}">
      <dsp:nvSpPr>
        <dsp:cNvPr id="0" name=""/>
        <dsp:cNvSpPr/>
      </dsp:nvSpPr>
      <dsp:spPr>
        <a:xfrm>
          <a:off x="1191735" y="2151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1.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Persekitaran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Geo-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Fizikal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2151"/>
        <a:ext cx="6609072" cy="1238728"/>
      </dsp:txXfrm>
    </dsp:sp>
    <dsp:sp modelId="{143B4261-9EB3-41FD-A120-0CC34766DD57}">
      <dsp:nvSpPr>
        <dsp:cNvPr id="0" name=""/>
        <dsp:cNvSpPr/>
      </dsp:nvSpPr>
      <dsp:spPr>
        <a:xfrm>
          <a:off x="572371" y="1240880"/>
          <a:ext cx="1238728" cy="1238728"/>
        </a:xfrm>
        <a:prstGeom prst="ellipse">
          <a:avLst/>
        </a:prstGeom>
        <a:solidFill>
          <a:schemeClr val="accent4">
            <a:alpha val="50000"/>
            <a:hueOff val="-2943761"/>
            <a:satOff val="8369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4D6A31-89D4-45C5-B6C8-F400E22266E9}">
      <dsp:nvSpPr>
        <dsp:cNvPr id="0" name=""/>
        <dsp:cNvSpPr/>
      </dsp:nvSpPr>
      <dsp:spPr>
        <a:xfrm>
          <a:off x="1191735" y="1240880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2. Masyarakat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demografi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1240880"/>
        <a:ext cx="6609072" cy="1238728"/>
      </dsp:txXfrm>
    </dsp:sp>
    <dsp:sp modelId="{7654CC88-FA37-4911-949E-358EAE512266}">
      <dsp:nvSpPr>
        <dsp:cNvPr id="0" name=""/>
        <dsp:cNvSpPr/>
      </dsp:nvSpPr>
      <dsp:spPr>
        <a:xfrm>
          <a:off x="572371" y="2479609"/>
          <a:ext cx="1238728" cy="1238728"/>
        </a:xfrm>
        <a:prstGeom prst="ellipse">
          <a:avLst/>
        </a:prstGeom>
        <a:solidFill>
          <a:schemeClr val="accent4">
            <a:alpha val="50000"/>
            <a:hueOff val="-5887522"/>
            <a:satOff val="16737"/>
            <a:lumOff val="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349E0E-FFBD-4AF8-A67A-82EA47F5EFC4}">
      <dsp:nvSpPr>
        <dsp:cNvPr id="0" name=""/>
        <dsp:cNvSpPr/>
      </dsp:nvSpPr>
      <dsp:spPr>
        <a:xfrm>
          <a:off x="1191735" y="2479609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3.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Ekonomi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pasaran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2479609"/>
        <a:ext cx="6609072" cy="1238728"/>
      </dsp:txXfrm>
    </dsp:sp>
    <dsp:sp modelId="{00298EA5-0F6A-4B64-8A59-7FCC7D95B8A6}">
      <dsp:nvSpPr>
        <dsp:cNvPr id="0" name=""/>
        <dsp:cNvSpPr/>
      </dsp:nvSpPr>
      <dsp:spPr>
        <a:xfrm>
          <a:off x="572371" y="3718337"/>
          <a:ext cx="1238728" cy="1238728"/>
        </a:xfrm>
        <a:prstGeom prst="ellipse">
          <a:avLst/>
        </a:prstGeom>
        <a:solidFill>
          <a:schemeClr val="accent4">
            <a:alpha val="50000"/>
            <a:hueOff val="-8831283"/>
            <a:satOff val="25106"/>
            <a:lumOff val="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9A9B67-8D99-4273-BFB4-49EE767E5AD1}">
      <dsp:nvSpPr>
        <dsp:cNvPr id="0" name=""/>
        <dsp:cNvSpPr/>
      </dsp:nvSpPr>
      <dsp:spPr>
        <a:xfrm>
          <a:off x="1191735" y="3718337"/>
          <a:ext cx="6609072" cy="12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4.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Falsafah</a:t>
          </a:r>
          <a:r>
            <a:rPr lang="en-MY" sz="4400" kern="1200" dirty="0">
              <a:latin typeface="Calibri" panose="020F0502020204030204" pitchFamily="34" charset="0"/>
              <a:cs typeface="Calibri" panose="020F0502020204030204" pitchFamily="34" charset="0"/>
            </a:rPr>
            <a:t> dan </a:t>
          </a:r>
          <a:r>
            <a:rPr lang="en-MY" sz="4400" kern="1200" dirty="0" err="1">
              <a:latin typeface="Calibri" panose="020F0502020204030204" pitchFamily="34" charset="0"/>
              <a:cs typeface="Calibri" panose="020F0502020204030204" pitchFamily="34" charset="0"/>
            </a:rPr>
            <a:t>pemikiran</a:t>
          </a:r>
          <a:endParaRPr lang="en-MY" sz="4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91735" y="3718337"/>
        <a:ext cx="6609072" cy="1238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6/10/2024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3875" y="947737"/>
            <a:ext cx="4048124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aunch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rgbClr val="3E7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rgbClr val="93A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rgbClr val="6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rgbClr val="68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3D60E-3024-42AA-9CF9-A44192AE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2FBC6-68D1-4570-A549-C4A925FB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1DC1F-6117-4AB4-9BF1-878D4F8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1627860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135346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F63B8-F105-4AC4-889E-C12790C8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AAE30-8A46-485A-BD2B-6ADB1856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59F9D-CDA1-4B51-B521-C243219B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8F598-64F2-429E-B3E0-FC31DC90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9956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1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759" y="2063838"/>
            <a:ext cx="4626764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551" y="2486203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1708" y="2063837"/>
            <a:ext cx="4626763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2188" y="2486202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3392-5868-4F6C-BFCC-ECCB66A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75EE-261C-47D3-A9E5-7401C70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BB3A-38A2-4A8E-88C2-55FAE75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3E9C-104B-4460-A48D-0C2C5329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431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DDC2F-7D33-44CF-9D9F-B342720B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0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A8189FC-92D4-447F-BE75-86F13BA33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14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FDAEC9F-05AF-4D5D-AD2C-537FF767ED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93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492CECA-D20C-47AF-A75A-44DFDE74D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979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EF915A4-555A-4718-876D-625A85FAB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958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458D237-AB82-4392-B182-AAF3694FD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5874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AA9CCE2-427A-46C0-A79B-0D01E8888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5666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A30FE-146C-418D-B68F-9EBB829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BBE8-05C6-4946-80F5-DE319A6F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39E0-080F-4A5D-99FB-FD1917E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75CEA-DDFB-4C62-B83F-6A0B86FA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5E30-50C5-42DD-911D-36C0E73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8C855-986C-4539-81CE-5421C8EB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F63EB3-EB79-4150-A7A5-F67566272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37" y="1096375"/>
            <a:ext cx="4045527" cy="159079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9D0B50-E879-41B9-9B1B-EBB40605D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51274"/>
            <a:ext cx="2743201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B4D3EE7-1F3B-4AAB-A04D-3162C35A1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7354" y="2910720"/>
            <a:ext cx="4011410" cy="20612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A57A12F-74B8-4CBC-816C-F2AC890D1B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48800" y="951274"/>
            <a:ext cx="2743200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9A048-F803-428B-9A66-6DE56F4D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CDA7-93A6-45DB-9062-E70E51A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08F63-561A-455E-8ED8-20CCE58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93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0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C813-EE84-4C00-BDF7-2FD444FA4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580" y="942423"/>
            <a:ext cx="4694420" cy="1124392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1FB44AB-9520-4C96-A83D-2FABD15CB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0587" y="2329867"/>
            <a:ext cx="4058872" cy="31565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cap="none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B1A04-4BA1-4FCF-B19E-6A05291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33EA-800C-403C-867B-B4178A7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285C91D-2914-4BB9-A857-7DFA168C76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3361" y="0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6BB5-7888-43CA-A76C-BF7DE06DF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3361" y="3599895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8D158-80CE-4259-AE40-6EC8A07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C8E4-E66E-43DD-B7F9-77510035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600" y="2921000"/>
            <a:ext cx="4749800" cy="52705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A549A2-F99E-46CF-BFF2-0F2D5834E1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92125"/>
            <a:ext cx="4114800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E76B184-0041-41D4-948C-64DE4AB09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0" y="342900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B09CA-52A5-4AB5-AF1F-8A219418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B9A3-008F-4631-AAAD-66E8363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7ADF-979E-4B05-BD10-4C2F2796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402" y="598401"/>
            <a:ext cx="9645056" cy="5661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8" y="3443968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tIns="457200" anchor="ctr" anchorCtr="0"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79" y="4326467"/>
            <a:ext cx="6022021" cy="83041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E33C-7BB8-4644-AC43-EAFCF071A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663" y="498928"/>
            <a:ext cx="9972675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A6D30-3C9B-4105-8529-1FC3C479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CE03B-D3BE-49C6-B2A4-0E17803F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961D-2B84-4E52-A71A-1C55CFFD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7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s of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A794-F088-4753-95A0-021064EE6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4166"/>
            <a:ext cx="10515600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3E83D-2F76-4F03-9EF6-81DED406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99F77-FE1A-4CD5-8B1C-50D8981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A1C4-7C3D-4FAE-B5FC-D235F6D9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8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E96375-73CE-4ED7-90B6-293AB27ED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E8AED7C-EFC3-4427-AD37-E7AA4AF0C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181910"/>
            <a:ext cx="12192000" cy="3352227"/>
          </a:xfrm>
          <a:custGeom>
            <a:avLst/>
            <a:gdLst>
              <a:gd name="connsiteX0" fmla="*/ 11721830 w 12192000"/>
              <a:gd name="connsiteY0" fmla="*/ 0 h 3352227"/>
              <a:gd name="connsiteX1" fmla="*/ 12192000 w 12192000"/>
              <a:gd name="connsiteY1" fmla="*/ 0 h 3352227"/>
              <a:gd name="connsiteX2" fmla="*/ 12192000 w 12192000"/>
              <a:gd name="connsiteY2" fmla="*/ 3352227 h 3352227"/>
              <a:gd name="connsiteX3" fmla="*/ 11721830 w 12192000"/>
              <a:gd name="connsiteY3" fmla="*/ 3352227 h 3352227"/>
              <a:gd name="connsiteX4" fmla="*/ 0 w 12192000"/>
              <a:gd name="connsiteY4" fmla="*/ 0 h 3352227"/>
              <a:gd name="connsiteX5" fmla="*/ 5525311 w 12192000"/>
              <a:gd name="connsiteY5" fmla="*/ 0 h 3352227"/>
              <a:gd name="connsiteX6" fmla="*/ 5525311 w 12192000"/>
              <a:gd name="connsiteY6" fmla="*/ 3352227 h 3352227"/>
              <a:gd name="connsiteX7" fmla="*/ 0 w 12192000"/>
              <a:gd name="connsiteY7" fmla="*/ 3352227 h 33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52227">
                <a:moveTo>
                  <a:pt x="11721830" y="0"/>
                </a:moveTo>
                <a:lnTo>
                  <a:pt x="12192000" y="0"/>
                </a:lnTo>
                <a:lnTo>
                  <a:pt x="12192000" y="3352227"/>
                </a:lnTo>
                <a:lnTo>
                  <a:pt x="11721830" y="3352227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3352227"/>
                </a:lnTo>
                <a:lnTo>
                  <a:pt x="0" y="33522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rIns="7315200" anchor="b"/>
          <a:lstStyle>
            <a:lvl1pPr>
              <a:defRPr lang="en-US" sz="3200" cap="all" spc="200" baseline="0" dirty="0"/>
            </a:lvl1pPr>
          </a:lstStyle>
          <a:p>
            <a:pPr marL="0" lvl="0"/>
            <a:r>
              <a:rPr lang="en-US" dirty="0"/>
              <a:t>Click to add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FF0B66-A4D6-423A-AC8B-48E8CD7DF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34137"/>
            <a:ext cx="12192000" cy="1141953"/>
          </a:xfrm>
          <a:custGeom>
            <a:avLst/>
            <a:gdLst>
              <a:gd name="connsiteX0" fmla="*/ 11721830 w 12192000"/>
              <a:gd name="connsiteY0" fmla="*/ 1 h 1141953"/>
              <a:gd name="connsiteX1" fmla="*/ 12192000 w 12192000"/>
              <a:gd name="connsiteY1" fmla="*/ 1 h 1141953"/>
              <a:gd name="connsiteX2" fmla="*/ 12192000 w 12192000"/>
              <a:gd name="connsiteY2" fmla="*/ 1141953 h 1141953"/>
              <a:gd name="connsiteX3" fmla="*/ 11721830 w 12192000"/>
              <a:gd name="connsiteY3" fmla="*/ 1141953 h 1141953"/>
              <a:gd name="connsiteX4" fmla="*/ 0 w 12192000"/>
              <a:gd name="connsiteY4" fmla="*/ 0 h 1141953"/>
              <a:gd name="connsiteX5" fmla="*/ 5525311 w 12192000"/>
              <a:gd name="connsiteY5" fmla="*/ 0 h 1141953"/>
              <a:gd name="connsiteX6" fmla="*/ 5525311 w 12192000"/>
              <a:gd name="connsiteY6" fmla="*/ 1141952 h 1141953"/>
              <a:gd name="connsiteX7" fmla="*/ 0 w 12192000"/>
              <a:gd name="connsiteY7" fmla="*/ 1141952 h 114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141953">
                <a:moveTo>
                  <a:pt x="11721830" y="1"/>
                </a:moveTo>
                <a:lnTo>
                  <a:pt x="12192000" y="1"/>
                </a:lnTo>
                <a:lnTo>
                  <a:pt x="12192000" y="1141953"/>
                </a:lnTo>
                <a:lnTo>
                  <a:pt x="11721830" y="1141953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1141952"/>
                </a:lnTo>
                <a:lnTo>
                  <a:pt x="0" y="1141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tIns="137160" rIns="6400800" anchor="t"/>
          <a:lstStyle>
            <a:lvl1pPr marL="0" indent="0">
              <a:buNone/>
              <a:defRPr lang="en-US" sz="2000" b="0" i="0" spc="200" baseline="0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add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2883E-0EA3-4DCA-BB78-AD84BBE5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860F9-7B15-486D-B68B-1D5E02F6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B89DE-8ADC-4391-8EAF-C713EA6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3D2BF-453A-45BE-9E29-EC3F8D9F5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846" y="1487527"/>
            <a:ext cx="2581554" cy="1325563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1" name="Picture Placeholder 9">
            <a:extLst>
              <a:ext uri="{FF2B5EF4-FFF2-40B4-BE49-F238E27FC236}">
                <a16:creationId xmlns:a16="http://schemas.microsoft.com/office/drawing/2014/main" id="{C47B8159-559E-42C4-AA5B-7642DE4274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3630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9E9FA76D-767D-4F48-9238-F384F4D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628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40F2B787-B1D2-493C-ABA2-D6E69C480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3628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4" name="Picture Placeholder 9">
            <a:extLst>
              <a:ext uri="{FF2B5EF4-FFF2-40B4-BE49-F238E27FC236}">
                <a16:creationId xmlns:a16="http://schemas.microsoft.com/office/drawing/2014/main" id="{7FCC4980-412C-49F7-BF30-8693DD9EAC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31774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9BD60DD-95CB-47D1-9C2F-5ACD388206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31772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19FF93B2-766D-4558-94BE-49F215C0FF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1772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F16F9FCC-4EE2-4D18-8257-694E9C80F5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93630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F434B9BC-2EC7-4433-BAA8-039EB5BED5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3628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6F08FB05-53FB-4C19-A35C-592C4DFDF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3628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9589D7D2-07DF-415C-A139-E911869A1BC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31774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E622F2E3-2C07-4ABC-A803-40361BBB73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1772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B505FD93-2404-46B6-9EE0-9CABFC5233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1772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116A5-69B8-43BF-B141-AC2A4B6CE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17" y="1207697"/>
            <a:ext cx="2970156" cy="1622912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80553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733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1733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891925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3105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3105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0329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447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447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1466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8584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8584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B50A84FF-F66B-4AB8-837C-E3025F19E9C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780553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40D9937-87C5-40B3-86E6-F1CBFCA40C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1733" y="4767397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81570DE-3568-4F16-9DF8-269B29DDE6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1733" y="5242840"/>
            <a:ext cx="2069691" cy="69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41C26642-ECFF-4F11-B242-BBBA5D672D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91925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E4E35F3-EC7A-489D-985F-0CA9F0402B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3105" y="4768651"/>
            <a:ext cx="2069691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5AFBE6C-8E28-48EC-8798-5E463B8E47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63105" y="5243800"/>
            <a:ext cx="2069691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BCC40003-8966-4A03-9C79-EB95966FFE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0329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23FE51B-CC62-42E7-BCF7-123DB0B924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447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3CA6C07A-2E37-4897-AF99-5152B241E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447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1466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8584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8584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64" r:id="rId11"/>
    <p:sldLayoutId id="2147483658" r:id="rId12"/>
    <p:sldLayoutId id="2147483659" r:id="rId13"/>
    <p:sldLayoutId id="2147483660" r:id="rId14"/>
    <p:sldLayoutId id="2147483661" r:id="rId15"/>
    <p:sldLayoutId id="214748366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5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sandy, distance">
            <a:extLst>
              <a:ext uri="{FF2B5EF4-FFF2-40B4-BE49-F238E27FC236}">
                <a16:creationId xmlns:a16="http://schemas.microsoft.com/office/drawing/2014/main" id="{5A492D51-4DBA-40BC-82AA-A33BD0D3F7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43875" y="947737"/>
            <a:ext cx="4048124" cy="4962525"/>
          </a:xfr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06CDEB7-77E8-4351-9B76-07896E73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6075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45366-A8B5-4908-84E0-4431D722D529}"/>
              </a:ext>
            </a:extLst>
          </p:cNvPr>
          <p:cNvSpPr txBox="1"/>
          <p:nvPr/>
        </p:nvSpPr>
        <p:spPr>
          <a:xfrm>
            <a:off x="506784" y="951551"/>
            <a:ext cx="60516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200" dirty="0">
                <a:latin typeface="+mn-lt"/>
                <a:cs typeface="Aharoni" panose="02010803020104030203" pitchFamily="2" charset="-79"/>
              </a:rPr>
              <a:t>BAB 3</a:t>
            </a:r>
            <a:br>
              <a:rPr lang="en-MY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MY" sz="3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ETIKA DAN PERADABAN DALAM MASYARAKAT KEPELBAGAIAN</a:t>
            </a:r>
            <a:endParaRPr lang="en-MY" sz="32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8ACF1B2-248F-49DF-A9E6-91EFC312064A}"/>
              </a:ext>
            </a:extLst>
          </p:cNvPr>
          <p:cNvSpPr txBox="1">
            <a:spLocks/>
          </p:cNvSpPr>
          <p:nvPr/>
        </p:nvSpPr>
        <p:spPr>
          <a:xfrm>
            <a:off x="546583" y="3327758"/>
            <a:ext cx="5874249" cy="161273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 Nova" panose="020B0504020202020204" pitchFamily="34" charset="0"/>
                <a:cs typeface="Angsana New" panose="02020603050405020304" pitchFamily="18" charset="-34"/>
              </a:rPr>
              <a:t>KOMPONEN ETIKA DAN PERADABAN: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Arial Nova" panose="020B0504020202020204" pitchFamily="34" charset="0"/>
                <a:cs typeface="Angsana New" panose="02020603050405020304" pitchFamily="18" charset="-34"/>
              </a:rPr>
              <a:t>Persekitaran</a:t>
            </a:r>
            <a:r>
              <a:rPr lang="en-US" dirty="0">
                <a:latin typeface="Arial Nova" panose="020B0504020202020204" pitchFamily="34" charset="0"/>
                <a:cs typeface="Angsana New" panose="02020603050405020304" pitchFamily="18" charset="-34"/>
              </a:rPr>
              <a:t> Geo-</a:t>
            </a:r>
            <a:r>
              <a:rPr lang="en-US" dirty="0" err="1">
                <a:latin typeface="Arial Nova" panose="020B0504020202020204" pitchFamily="34" charset="0"/>
                <a:cs typeface="Angsana New" panose="02020603050405020304" pitchFamily="18" charset="-34"/>
              </a:rPr>
              <a:t>Fizikal</a:t>
            </a:r>
            <a:endParaRPr lang="en-US" dirty="0">
              <a:latin typeface="Arial Nova" panose="020B0504020202020204" pitchFamily="34" charset="0"/>
              <a:cs typeface="Angsana New" panose="02020603050405020304" pitchFamily="18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 Nova" panose="020B0504020202020204" pitchFamily="34" charset="0"/>
                <a:cs typeface="Angsana New" panose="02020603050405020304" pitchFamily="18" charset="-34"/>
              </a:rPr>
              <a:t>Masyarakat dan </a:t>
            </a:r>
            <a:r>
              <a:rPr lang="en-US" dirty="0" err="1">
                <a:latin typeface="Arial Nova" panose="020B0504020202020204" pitchFamily="34" charset="0"/>
                <a:cs typeface="Angsana New" panose="02020603050405020304" pitchFamily="18" charset="-34"/>
              </a:rPr>
              <a:t>Demografi</a:t>
            </a:r>
            <a:endParaRPr lang="en-US" dirty="0">
              <a:latin typeface="Arial Nova" panose="020B05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6680F85A-3AE1-453C-AB81-67719234CFEC}"/>
              </a:ext>
            </a:extLst>
          </p:cNvPr>
          <p:cNvSpPr txBox="1">
            <a:spLocks/>
          </p:cNvSpPr>
          <p:nvPr/>
        </p:nvSpPr>
        <p:spPr>
          <a:xfrm>
            <a:off x="0" y="191120"/>
            <a:ext cx="1473200" cy="409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>
                <a:solidFill>
                  <a:srgbClr val="C00000"/>
                </a:solidFill>
              </a:rPr>
              <a:t>MPU 3122</a:t>
            </a:r>
          </a:p>
          <a:p>
            <a:pPr algn="ctr"/>
            <a:endParaRPr lang="en-MY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8E3964-EE54-4BDC-A0A3-DC7D197FF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7255" y="796593"/>
            <a:ext cx="8961461" cy="871001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800"/>
              </a:spcAft>
            </a:pP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Sesuatu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etnik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mempunyai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pertalian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sejarah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tradisi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budaya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dengan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persekitaran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kawasan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geografi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tertentu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Placeholder 36" descr="A picture containing outdoor, tall, plant, grass, beach">
            <a:extLst>
              <a:ext uri="{FF2B5EF4-FFF2-40B4-BE49-F238E27FC236}">
                <a16:creationId xmlns:a16="http://schemas.microsoft.com/office/drawing/2014/main" id="{1573DF6C-A3E4-4821-B550-4A14F71D3A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2740" y="1"/>
            <a:ext cx="2379259" cy="1936699"/>
          </a:xfrm>
        </p:spPr>
      </p:pic>
      <p:pic>
        <p:nvPicPr>
          <p:cNvPr id="31" name="Picture Placeholder 30" descr="A close-up of an anemone">
            <a:extLst>
              <a:ext uri="{FF2B5EF4-FFF2-40B4-BE49-F238E27FC236}">
                <a16:creationId xmlns:a16="http://schemas.microsoft.com/office/drawing/2014/main" id="{8B396EA2-87A9-49C1-BCCC-F8C1867D92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2740" y="2038904"/>
            <a:ext cx="2379259" cy="19366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E626F-057D-4E99-A748-F977659F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B6BB16C-D53E-4F35-BE08-78CE83557929}"/>
              </a:ext>
            </a:extLst>
          </p:cNvPr>
          <p:cNvSpPr txBox="1">
            <a:spLocks/>
          </p:cNvSpPr>
          <p:nvPr/>
        </p:nvSpPr>
        <p:spPr>
          <a:xfrm>
            <a:off x="387255" y="1820615"/>
            <a:ext cx="9207121" cy="47758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Penghujung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zaman batu /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permulaan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zaman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gangsa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E6434B7-9025-45FD-84F0-9BB8478E350B}"/>
              </a:ext>
            </a:extLst>
          </p:cNvPr>
          <p:cNvSpPr txBox="1">
            <a:spLocks/>
          </p:cNvSpPr>
          <p:nvPr/>
        </p:nvSpPr>
        <p:spPr>
          <a:xfrm>
            <a:off x="342046" y="2407567"/>
            <a:ext cx="2519718" cy="10614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85135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IndoChina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daerah-daerah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lain</a:t>
            </a:r>
          </a:p>
          <a:p>
            <a:pPr marL="342900" indent="-342900" algn="ctr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5399815-42F4-4A4C-AA0F-F6E8988A6169}"/>
              </a:ext>
            </a:extLst>
          </p:cNvPr>
          <p:cNvSpPr txBox="1">
            <a:spLocks/>
          </p:cNvSpPr>
          <p:nvPr/>
        </p:nvSpPr>
        <p:spPr>
          <a:xfrm>
            <a:off x="6668352" y="2519740"/>
            <a:ext cx="2880815" cy="8367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Semenanjung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Tanah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Melayu</a:t>
            </a:r>
            <a:endParaRPr lang="en-US" dirty="0">
              <a:solidFill>
                <a:schemeClr val="bg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3428B4-E354-4C7D-B9B5-A88A595CBEB4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 flipV="1">
            <a:off x="2861764" y="2938133"/>
            <a:ext cx="3806588" cy="13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FD40698-A886-4ACC-BB14-C34C97F8B526}"/>
              </a:ext>
            </a:extLst>
          </p:cNvPr>
          <p:cNvSpPr txBox="1">
            <a:spLocks/>
          </p:cNvSpPr>
          <p:nvPr/>
        </p:nvSpPr>
        <p:spPr>
          <a:xfrm>
            <a:off x="3775765" y="2451219"/>
            <a:ext cx="1934286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berhijrah</a:t>
            </a:r>
            <a:endParaRPr lang="en-US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Placeholder 8" descr="Beach Branch Coral ">
            <a:extLst>
              <a:ext uri="{FF2B5EF4-FFF2-40B4-BE49-F238E27FC236}">
                <a16:creationId xmlns:a16="http://schemas.microsoft.com/office/drawing/2014/main" id="{A34B02E8-6F09-4F82-A4F8-7E2A71A2C2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12741" y="4065714"/>
            <a:ext cx="2379259" cy="2792286"/>
          </a:xfrm>
          <a:prstGeom prst="rect">
            <a:avLst/>
          </a:prstGeom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F3FA866-43AD-4326-AA62-06B81451F666}"/>
              </a:ext>
            </a:extLst>
          </p:cNvPr>
          <p:cNvSpPr txBox="1">
            <a:spLocks/>
          </p:cNvSpPr>
          <p:nvPr/>
        </p:nvSpPr>
        <p:spPr>
          <a:xfrm>
            <a:off x="6668351" y="3419003"/>
            <a:ext cx="2880815" cy="1388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Dikenali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Melayu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Pesisir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/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Melayu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jati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 dan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Melayu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Deutro</a:t>
            </a:r>
            <a:endParaRPr lang="en-US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A82EBE2-4033-44F1-ACEE-461779C24D7F}"/>
              </a:ext>
            </a:extLst>
          </p:cNvPr>
          <p:cNvSpPr txBox="1">
            <a:spLocks/>
          </p:cNvSpPr>
          <p:nvPr/>
        </p:nvSpPr>
        <p:spPr>
          <a:xfrm>
            <a:off x="3775765" y="4997356"/>
            <a:ext cx="5780484" cy="40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Hidup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sistematik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pesisir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pantai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342900" indent="-342900" algn="ctr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5B03FB4-9A8B-4A91-8622-4371A7B0C544}"/>
              </a:ext>
            </a:extLst>
          </p:cNvPr>
          <p:cNvSpPr txBox="1">
            <a:spLocks/>
          </p:cNvSpPr>
          <p:nvPr/>
        </p:nvSpPr>
        <p:spPr>
          <a:xfrm>
            <a:off x="3768683" y="5515502"/>
            <a:ext cx="5780484" cy="782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Melayu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Deutro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membentuk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rumpun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Etnik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Melayu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di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seluruh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Kepulauan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Asia Tenggara</a:t>
            </a:r>
          </a:p>
          <a:p>
            <a:pPr marL="342900" indent="-342900" algn="ctr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F496DB4-A322-4A95-A6F3-A571E4F85C4C}"/>
              </a:ext>
            </a:extLst>
          </p:cNvPr>
          <p:cNvSpPr txBox="1">
            <a:spLocks/>
          </p:cNvSpPr>
          <p:nvPr/>
        </p:nvSpPr>
        <p:spPr>
          <a:xfrm>
            <a:off x="3153581" y="6354085"/>
            <a:ext cx="7119957" cy="800187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i="1" dirty="0">
                <a:solidFill>
                  <a:srgbClr val="C00000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(Malaysia, Indonesia, Singapura, Brunei, Filipina)</a:t>
            </a:r>
          </a:p>
          <a:p>
            <a:pPr marL="342900" indent="-342900" algn="ctr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i="1" dirty="0">
              <a:solidFill>
                <a:srgbClr val="C00000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Melayu Proto Dan Melayu Deutro - englshgunc">
            <a:extLst>
              <a:ext uri="{FF2B5EF4-FFF2-40B4-BE49-F238E27FC236}">
                <a16:creationId xmlns:a16="http://schemas.microsoft.com/office/drawing/2014/main" id="{98C80590-4165-4970-848B-7BE0C49F6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37" y="3919731"/>
            <a:ext cx="3409601" cy="28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6">
            <a:extLst>
              <a:ext uri="{FF2B5EF4-FFF2-40B4-BE49-F238E27FC236}">
                <a16:creationId xmlns:a16="http://schemas.microsoft.com/office/drawing/2014/main" id="{4326FD19-3F71-E6B1-2846-A77FDAE05755}"/>
              </a:ext>
            </a:extLst>
          </p:cNvPr>
          <p:cNvSpPr txBox="1">
            <a:spLocks/>
          </p:cNvSpPr>
          <p:nvPr/>
        </p:nvSpPr>
        <p:spPr>
          <a:xfrm>
            <a:off x="171437" y="112129"/>
            <a:ext cx="8642511" cy="918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Tw Cen MT Condensed Extra Bold" panose="020B0803020202020204" pitchFamily="34" charset="0"/>
              </a:rPr>
              <a:t>1. PERSEKITARAN GEO-FIZIKAL</a:t>
            </a:r>
          </a:p>
        </p:txBody>
      </p:sp>
    </p:spTree>
    <p:extLst>
      <p:ext uri="{BB962C8B-B14F-4D97-AF65-F5344CB8AC3E}">
        <p14:creationId xmlns:p14="http://schemas.microsoft.com/office/powerpoint/2010/main" val="2060042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teri Lengkap] Ras Proto Melayu dan Peninggalannya!">
            <a:extLst>
              <a:ext uri="{FF2B5EF4-FFF2-40B4-BE49-F238E27FC236}">
                <a16:creationId xmlns:a16="http://schemas.microsoft.com/office/drawing/2014/main" id="{4D4807AE-A1F0-49A0-AEB3-54A9728F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4" y="302390"/>
            <a:ext cx="4216323" cy="32565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B5CC355-F6A6-4B5D-BE90-7C2313A81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0350" y="36258"/>
            <a:ext cx="1650147" cy="53226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5B9EFCD-22A6-4EEF-B332-187C2EE4F248}"/>
              </a:ext>
            </a:extLst>
          </p:cNvPr>
          <p:cNvSpPr txBox="1">
            <a:spLocks/>
          </p:cNvSpPr>
          <p:nvPr/>
        </p:nvSpPr>
        <p:spPr>
          <a:xfrm>
            <a:off x="6550925" y="662569"/>
            <a:ext cx="5131559" cy="63387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Persekitaran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Tanah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Melayu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memiliki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iklim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kedudukan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geografi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terlindung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dari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bencana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alam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Suasana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ini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secara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langsung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telah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mempengaruhi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jiwa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tindakan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Melayu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untuk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bekerja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keras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, kerana: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punca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rezeki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adalah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mudah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,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hasil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dari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tanah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subur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,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laut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kurang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bergelora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</a:p>
          <a:p>
            <a:pPr lvl="1" algn="just">
              <a:lnSpc>
                <a:spcPct val="100000"/>
              </a:lnSpc>
            </a:pP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hutan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yang kaya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dengan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sumber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makanan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US" sz="2200" dirty="0"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Mustahil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untuk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Arial Nova" panose="020B0504020202020204" pitchFamily="34" charset="0"/>
                <a:cs typeface="Calibri" panose="020F0502020204030204" pitchFamily="34" charset="0"/>
              </a:rPr>
              <a:t>kebulur</a:t>
            </a:r>
            <a:r>
              <a:rPr lang="en-US" sz="2200" dirty="0">
                <a:latin typeface="Arial Nova" panose="020B0504020202020204" pitchFamily="34" charset="0"/>
                <a:cs typeface="Calibri" panose="020F0502020204030204" pitchFamily="34" charset="0"/>
              </a:rPr>
              <a:t>!</a:t>
            </a:r>
          </a:p>
          <a:p>
            <a:pPr algn="just">
              <a:lnSpc>
                <a:spcPct val="100000"/>
              </a:lnSpc>
              <a:spcAft>
                <a:spcPts val="1800"/>
              </a:spcAft>
            </a:pPr>
            <a:endParaRPr lang="en-US" sz="2200" dirty="0"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Aft>
                <a:spcPts val="1800"/>
              </a:spcAft>
            </a:pPr>
            <a:endParaRPr lang="en-US" sz="2200" dirty="0"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Ras Deutro Melayu: Pengertian, Ciri, Persebaran, Kebudayaan">
            <a:extLst>
              <a:ext uri="{FF2B5EF4-FFF2-40B4-BE49-F238E27FC236}">
                <a16:creationId xmlns:a16="http://schemas.microsoft.com/office/drawing/2014/main" id="{0A9B17F5-4A18-43FC-9986-B5C2C22E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855">
            <a:off x="2246979" y="3048929"/>
            <a:ext cx="4104135" cy="32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A3E9BE-7FD7-4982-B4D7-1A97E446F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623192">
            <a:off x="1227591" y="3764823"/>
            <a:ext cx="1518640" cy="595851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468EB0-A201-4B7D-9486-ED25B6752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6658289">
            <a:off x="5514100" y="5391484"/>
            <a:ext cx="1518640" cy="595851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9F5E58-AE62-4423-B4BC-4E523600806D}"/>
              </a:ext>
            </a:extLst>
          </p:cNvPr>
          <p:cNvSpPr txBox="1"/>
          <p:nvPr/>
        </p:nvSpPr>
        <p:spPr>
          <a:xfrm>
            <a:off x="192009" y="6342199"/>
            <a:ext cx="2566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000" i="1" dirty="0" err="1">
                <a:solidFill>
                  <a:schemeClr val="bg1">
                    <a:lumMod val="50000"/>
                  </a:schemeClr>
                </a:solidFill>
              </a:rPr>
              <a:t>Sumber</a:t>
            </a:r>
            <a:r>
              <a:rPr lang="en-MY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MY" sz="1000" i="1" dirty="0" err="1">
                <a:solidFill>
                  <a:schemeClr val="bg1">
                    <a:lumMod val="50000"/>
                  </a:schemeClr>
                </a:solidFill>
              </a:rPr>
              <a:t>gambar</a:t>
            </a:r>
            <a:r>
              <a:rPr lang="en-MY" sz="1000" i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r>
              <a:rPr lang="en-MY" sz="1000" i="1" dirty="0">
                <a:solidFill>
                  <a:schemeClr val="bg1">
                    <a:lumMod val="50000"/>
                  </a:schemeClr>
                </a:solidFill>
              </a:rPr>
              <a:t>https://cerdika.com/ras-deutro-melayu/</a:t>
            </a:r>
          </a:p>
        </p:txBody>
      </p:sp>
    </p:spTree>
    <p:extLst>
      <p:ext uri="{BB962C8B-B14F-4D97-AF65-F5344CB8AC3E}">
        <p14:creationId xmlns:p14="http://schemas.microsoft.com/office/powerpoint/2010/main" val="237990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27FDD9-4934-4BE5-AEB1-6E5F26614B11}"/>
              </a:ext>
            </a:extLst>
          </p:cNvPr>
          <p:cNvSpPr txBox="1"/>
          <p:nvPr/>
        </p:nvSpPr>
        <p:spPr>
          <a:xfrm>
            <a:off x="259307" y="259306"/>
            <a:ext cx="11778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200" dirty="0">
                <a:latin typeface="Arial Nova" panose="020B0504020202020204" pitchFamily="34" charset="0"/>
              </a:rPr>
              <a:t>Sejarah </a:t>
            </a:r>
            <a:r>
              <a:rPr lang="en-MY" sz="2200" dirty="0" err="1">
                <a:latin typeface="Arial Nova" panose="020B0504020202020204" pitchFamily="34" charset="0"/>
              </a:rPr>
              <a:t>membuktikan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kedudukan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geografi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memainkan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peranan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sebagai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pembentuk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interaksi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antara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tamadun</a:t>
            </a:r>
            <a:r>
              <a:rPr lang="en-MY" sz="2200" dirty="0">
                <a:latin typeface="Arial Nova" panose="020B0504020202020204" pitchFamily="34" charset="0"/>
              </a:rPr>
              <a:t>. Antara </a:t>
            </a:r>
            <a:r>
              <a:rPr lang="en-MY" sz="2200" dirty="0" err="1">
                <a:latin typeface="Arial Nova" panose="020B0504020202020204" pitchFamily="34" charset="0"/>
              </a:rPr>
              <a:t>peranan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geografi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ialah</a:t>
            </a:r>
            <a:r>
              <a:rPr lang="en-MY" sz="2200" dirty="0">
                <a:latin typeface="Arial Nova" panose="020B05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8B1DDB-27E0-471B-88AF-F524B63BFDF3}"/>
              </a:ext>
            </a:extLst>
          </p:cNvPr>
          <p:cNvSpPr txBox="1"/>
          <p:nvPr/>
        </p:nvSpPr>
        <p:spPr>
          <a:xfrm>
            <a:off x="585786" y="1265561"/>
            <a:ext cx="5243513" cy="41922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Kedudukan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geografi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Kepulauan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Melayu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yang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strategik</a:t>
            </a:r>
            <a:endParaRPr lang="en-MY" sz="22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Terletak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di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tengah-tengah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perjalanan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perdagangan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Timur dan Barat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telah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menjadi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tumpuan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pedagang-pedagang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asing</a:t>
            </a:r>
            <a:endParaRPr lang="en-MY" sz="22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Penyambung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pasaran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perdagangan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utama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dunia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waktu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itu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(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antara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benua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India dan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benua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China)</a:t>
            </a:r>
          </a:p>
        </p:txBody>
      </p:sp>
      <p:pic>
        <p:nvPicPr>
          <p:cNvPr id="3074" name="Picture 2" descr="BAB 1 : KEDUDUKAN STRATEGIK MENDORONG PENGUASAAN BRITISH | cikgu cikgie  dot. com.">
            <a:extLst>
              <a:ext uri="{FF2B5EF4-FFF2-40B4-BE49-F238E27FC236}">
                <a16:creationId xmlns:a16="http://schemas.microsoft.com/office/drawing/2014/main" id="{4EABFB50-3ACE-400D-A68C-1071D8348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15" y="1265560"/>
            <a:ext cx="5605462" cy="53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A0F245-0622-40EC-BFAC-1DE7163D3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84072">
            <a:off x="10504940" y="1170699"/>
            <a:ext cx="1533452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93D998-3DDC-47B2-AF0C-1A007340D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532045">
            <a:off x="5730206" y="1342743"/>
            <a:ext cx="1264995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Drawing compass with solid fill">
            <a:extLst>
              <a:ext uri="{FF2B5EF4-FFF2-40B4-BE49-F238E27FC236}">
                <a16:creationId xmlns:a16="http://schemas.microsoft.com/office/drawing/2014/main" id="{1F1ED052-9597-4024-BAE8-8564CD897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4899" y="5592439"/>
            <a:ext cx="914400" cy="914400"/>
          </a:xfrm>
          <a:prstGeom prst="rect">
            <a:avLst/>
          </a:prstGeom>
        </p:spPr>
      </p:pic>
      <p:pic>
        <p:nvPicPr>
          <p:cNvPr id="26" name="Graphic 25" descr="Map compass with solid fill">
            <a:extLst>
              <a:ext uri="{FF2B5EF4-FFF2-40B4-BE49-F238E27FC236}">
                <a16:creationId xmlns:a16="http://schemas.microsoft.com/office/drawing/2014/main" id="{2104CD18-7AE7-4821-AD1F-392BFFA03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0499" y="55985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0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27FDD9-4934-4BE5-AEB1-6E5F26614B11}"/>
              </a:ext>
            </a:extLst>
          </p:cNvPr>
          <p:cNvSpPr txBox="1"/>
          <p:nvPr/>
        </p:nvSpPr>
        <p:spPr>
          <a:xfrm>
            <a:off x="259307" y="259306"/>
            <a:ext cx="11778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200" dirty="0">
                <a:latin typeface="Arial Nova" panose="020B0504020202020204" pitchFamily="34" charset="0"/>
              </a:rPr>
              <a:t>Sejarah </a:t>
            </a:r>
            <a:r>
              <a:rPr lang="en-MY" sz="2200" dirty="0" err="1">
                <a:latin typeface="Arial Nova" panose="020B0504020202020204" pitchFamily="34" charset="0"/>
              </a:rPr>
              <a:t>membuktikan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kedudukan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geografi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memainkan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peranan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sebagai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pembentuk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interaksi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antara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tamadun</a:t>
            </a:r>
            <a:r>
              <a:rPr lang="en-MY" sz="2200" dirty="0">
                <a:latin typeface="Arial Nova" panose="020B0504020202020204" pitchFamily="34" charset="0"/>
              </a:rPr>
              <a:t>. Antara </a:t>
            </a:r>
            <a:r>
              <a:rPr lang="en-MY" sz="2200" dirty="0" err="1">
                <a:latin typeface="Arial Nova" panose="020B0504020202020204" pitchFamily="34" charset="0"/>
              </a:rPr>
              <a:t>peranan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geografi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ialah</a:t>
            </a:r>
            <a:r>
              <a:rPr lang="en-MY" sz="2200" dirty="0">
                <a:latin typeface="Arial Nova" panose="020B05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8B1DDB-27E0-471B-88AF-F524B63BFDF3}"/>
              </a:ext>
            </a:extLst>
          </p:cNvPr>
          <p:cNvSpPr txBox="1"/>
          <p:nvPr/>
        </p:nvSpPr>
        <p:spPr>
          <a:xfrm>
            <a:off x="7662719" y="1609624"/>
            <a:ext cx="4167331" cy="457489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Kedudukan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geografi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yang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terlindung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dari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angin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monsun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Barat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Daya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disebabkan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oleh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Pulau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Sumatera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menghalang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tiupan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angin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Manakala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Banjaran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Titiwangsa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pula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menghalang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tiupan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angin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monsun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Timur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Laut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. Oleh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itu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,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perlabuhan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Melaka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telah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menjadi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tumpuan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dan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persinggahan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para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pedagang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</p:txBody>
      </p:sp>
      <p:pic>
        <p:nvPicPr>
          <p:cNvPr id="4098" name="Picture 2" descr="SEJARAH MELAKA SECARA RINGKAS">
            <a:extLst>
              <a:ext uri="{FF2B5EF4-FFF2-40B4-BE49-F238E27FC236}">
                <a16:creationId xmlns:a16="http://schemas.microsoft.com/office/drawing/2014/main" id="{708B65E8-D1C4-44D6-B9E6-EDED6BF01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918">
            <a:off x="338042" y="1786334"/>
            <a:ext cx="7241498" cy="46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A0F245-0622-40EC-BFAC-1DE7163D3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186967">
            <a:off x="635537" y="1618529"/>
            <a:ext cx="1533452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93D998-3DDC-47B2-AF0C-1A007340D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328344">
            <a:off x="5463502" y="1278097"/>
            <a:ext cx="1264995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9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27FDD9-4934-4BE5-AEB1-6E5F26614B11}"/>
              </a:ext>
            </a:extLst>
          </p:cNvPr>
          <p:cNvSpPr txBox="1"/>
          <p:nvPr/>
        </p:nvSpPr>
        <p:spPr>
          <a:xfrm>
            <a:off x="259307" y="259306"/>
            <a:ext cx="11778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200" dirty="0">
                <a:latin typeface="Arial Nova" panose="020B0504020202020204" pitchFamily="34" charset="0"/>
              </a:rPr>
              <a:t>Sejarah </a:t>
            </a:r>
            <a:r>
              <a:rPr lang="en-MY" sz="2200" dirty="0" err="1">
                <a:latin typeface="Arial Nova" panose="020B0504020202020204" pitchFamily="34" charset="0"/>
              </a:rPr>
              <a:t>membuktikan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kedudukan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geografi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memainkan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peranan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sebagai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pembentuk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interaksi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antara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tamadun</a:t>
            </a:r>
            <a:r>
              <a:rPr lang="en-MY" sz="2200" dirty="0">
                <a:latin typeface="Arial Nova" panose="020B0504020202020204" pitchFamily="34" charset="0"/>
              </a:rPr>
              <a:t>. Antara </a:t>
            </a:r>
            <a:r>
              <a:rPr lang="en-MY" sz="2200" dirty="0" err="1">
                <a:latin typeface="Arial Nova" panose="020B0504020202020204" pitchFamily="34" charset="0"/>
              </a:rPr>
              <a:t>peranan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geografi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ialah</a:t>
            </a:r>
            <a:r>
              <a:rPr lang="en-MY" sz="2200" dirty="0">
                <a:latin typeface="Arial Nova" panose="020B05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8B1DDB-27E0-471B-88AF-F524B63BFDF3}"/>
              </a:ext>
            </a:extLst>
          </p:cNvPr>
          <p:cNvSpPr txBox="1"/>
          <p:nvPr/>
        </p:nvSpPr>
        <p:spPr>
          <a:xfrm>
            <a:off x="585786" y="1265560"/>
            <a:ext cx="5243513" cy="533313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Tempat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pertemuan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angin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monsun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Barat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Daya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dan Timur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Laut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.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Pertembungan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dua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angin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monsun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utama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membantu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pelayaran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Angin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Monsun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Timur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laut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(November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hingga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Mac)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Angin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Monsun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Barat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Daya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(April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hingga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Oktober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Membantu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para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pedagang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China dan India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menentukan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jangka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waktu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yang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tepat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untuk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ke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gugusan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Kepulauan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Melayu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</p:txBody>
      </p:sp>
      <p:pic>
        <p:nvPicPr>
          <p:cNvPr id="5122" name="Picture 2" descr="Malaya in 1941. Malaysia 1957 old vintage map plan chart">
            <a:extLst>
              <a:ext uri="{FF2B5EF4-FFF2-40B4-BE49-F238E27FC236}">
                <a16:creationId xmlns:a16="http://schemas.microsoft.com/office/drawing/2014/main" id="{BB5D55F3-424B-4A30-BBD1-875793ED9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" t="1393" r="2549" b="1494"/>
          <a:stretch/>
        </p:blipFill>
        <p:spPr bwMode="auto">
          <a:xfrm>
            <a:off x="6362703" y="887571"/>
            <a:ext cx="5243513" cy="581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A0F245-0622-40EC-BFAC-1DE7163D3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804707" y="2915064"/>
            <a:ext cx="1533452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93D998-3DDC-47B2-AF0C-1A007340D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730205" y="3178663"/>
            <a:ext cx="1264995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14FE5EC-2EA9-481C-AF25-BF8348EB28F1}"/>
              </a:ext>
            </a:extLst>
          </p:cNvPr>
          <p:cNvSpPr/>
          <p:nvPr/>
        </p:nvSpPr>
        <p:spPr>
          <a:xfrm rot="2399143">
            <a:off x="9006202" y="1476608"/>
            <a:ext cx="233725" cy="80820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369C6ED-BF31-4BB3-BCD2-C0A1C4CD8C92}"/>
              </a:ext>
            </a:extLst>
          </p:cNvPr>
          <p:cNvSpPr/>
          <p:nvPr/>
        </p:nvSpPr>
        <p:spPr>
          <a:xfrm rot="2399143">
            <a:off x="9458843" y="1803022"/>
            <a:ext cx="233725" cy="80820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09CE71B-A0A4-4AD4-978F-CD69BFAF5AAC}"/>
              </a:ext>
            </a:extLst>
          </p:cNvPr>
          <p:cNvSpPr/>
          <p:nvPr/>
        </p:nvSpPr>
        <p:spPr>
          <a:xfrm rot="2399143">
            <a:off x="10729851" y="1792225"/>
            <a:ext cx="233725" cy="80820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9479477E-4535-449A-B6E0-BB50B621EB13}"/>
              </a:ext>
            </a:extLst>
          </p:cNvPr>
          <p:cNvSpPr/>
          <p:nvPr/>
        </p:nvSpPr>
        <p:spPr>
          <a:xfrm rot="13169071">
            <a:off x="6662996" y="4291199"/>
            <a:ext cx="233725" cy="80820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80E16DA-499D-48E7-B171-D0652DB1CF1A}"/>
              </a:ext>
            </a:extLst>
          </p:cNvPr>
          <p:cNvSpPr/>
          <p:nvPr/>
        </p:nvSpPr>
        <p:spPr>
          <a:xfrm rot="13169071">
            <a:off x="6906455" y="5244791"/>
            <a:ext cx="233725" cy="80820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BB9724B-335B-487C-9D17-491CD38EA0FC}"/>
              </a:ext>
            </a:extLst>
          </p:cNvPr>
          <p:cNvSpPr/>
          <p:nvPr/>
        </p:nvSpPr>
        <p:spPr>
          <a:xfrm rot="13169071">
            <a:off x="7742190" y="5387617"/>
            <a:ext cx="233725" cy="80820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8E4D137-D0E6-415F-B9F9-EC17763E8CA3}"/>
              </a:ext>
            </a:extLst>
          </p:cNvPr>
          <p:cNvSpPr/>
          <p:nvPr/>
        </p:nvSpPr>
        <p:spPr>
          <a:xfrm rot="13169071">
            <a:off x="8142207" y="5808398"/>
            <a:ext cx="233725" cy="80820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BD6CAFC-7092-42B1-8919-77608CC0219C}"/>
              </a:ext>
            </a:extLst>
          </p:cNvPr>
          <p:cNvSpPr/>
          <p:nvPr/>
        </p:nvSpPr>
        <p:spPr>
          <a:xfrm rot="2399143">
            <a:off x="10506146" y="3263932"/>
            <a:ext cx="233725" cy="80820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E68D2BD8-653C-434D-9FEF-475E21E6C507}"/>
              </a:ext>
            </a:extLst>
          </p:cNvPr>
          <p:cNvSpPr/>
          <p:nvPr/>
        </p:nvSpPr>
        <p:spPr>
          <a:xfrm rot="2399143">
            <a:off x="10031421" y="1852583"/>
            <a:ext cx="233725" cy="80820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6686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27FDD9-4934-4BE5-AEB1-6E5F26614B11}"/>
              </a:ext>
            </a:extLst>
          </p:cNvPr>
          <p:cNvSpPr txBox="1"/>
          <p:nvPr/>
        </p:nvSpPr>
        <p:spPr>
          <a:xfrm>
            <a:off x="259307" y="259306"/>
            <a:ext cx="11778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200" dirty="0">
                <a:latin typeface="Arial Nova" panose="020B0504020202020204" pitchFamily="34" charset="0"/>
              </a:rPr>
              <a:t>Sejarah </a:t>
            </a:r>
            <a:r>
              <a:rPr lang="en-MY" sz="2200" dirty="0" err="1">
                <a:latin typeface="Arial Nova" panose="020B0504020202020204" pitchFamily="34" charset="0"/>
              </a:rPr>
              <a:t>membuktikan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kedudukan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geografi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memainkan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peranan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sebagai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pembentuk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interaksi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antara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tamadun</a:t>
            </a:r>
            <a:r>
              <a:rPr lang="en-MY" sz="2200" dirty="0">
                <a:latin typeface="Arial Nova" panose="020B0504020202020204" pitchFamily="34" charset="0"/>
              </a:rPr>
              <a:t>. Antara </a:t>
            </a:r>
            <a:r>
              <a:rPr lang="en-MY" sz="2200" dirty="0" err="1">
                <a:latin typeface="Arial Nova" panose="020B0504020202020204" pitchFamily="34" charset="0"/>
              </a:rPr>
              <a:t>peranan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geografi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ialah</a:t>
            </a:r>
            <a:r>
              <a:rPr lang="en-MY" sz="2200" dirty="0">
                <a:latin typeface="Arial Nova" panose="020B05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8B1DDB-27E0-471B-88AF-F524B63BFDF3}"/>
              </a:ext>
            </a:extLst>
          </p:cNvPr>
          <p:cNvSpPr txBox="1"/>
          <p:nvPr/>
        </p:nvSpPr>
        <p:spPr>
          <a:xfrm>
            <a:off x="7747538" y="1314110"/>
            <a:ext cx="4167331" cy="4613825"/>
          </a:xfrm>
          <a:prstGeom prst="rect">
            <a:avLst/>
          </a:prstGeom>
          <a:solidFill>
            <a:srgbClr val="48603E"/>
          </a:solidFill>
        </p:spPr>
        <p:txBody>
          <a:bodyPr wrap="square" rtlCol="0" anchor="ctr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Bentuk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muka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bumi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Melaka yang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berbukit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bukau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menjadi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:</a:t>
            </a:r>
          </a:p>
          <a:p>
            <a:pPr>
              <a:spcAft>
                <a:spcPts val="1800"/>
              </a:spcAft>
            </a:pPr>
            <a:endParaRPr lang="en-MY" sz="22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petunjuk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arah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kepada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kapal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yang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melalui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Selat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Melaka.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benteng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pertahanan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,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sebagai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panduan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kapal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dagang</a:t>
            </a:r>
            <a:endParaRPr lang="en-MY" sz="2200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tempat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pengawasan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yang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strategik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untuk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mengawasi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keselamatan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Selat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Melaka.</a:t>
            </a:r>
          </a:p>
        </p:txBody>
      </p:sp>
      <p:pic>
        <p:nvPicPr>
          <p:cNvPr id="6146" name="Picture 2" descr="Gunung Daik dan kesan kunjungan ke Lingga, Bunda Tanah Melayu | Utusan  Borneo Online">
            <a:extLst>
              <a:ext uri="{FF2B5EF4-FFF2-40B4-BE49-F238E27FC236}">
                <a16:creationId xmlns:a16="http://schemas.microsoft.com/office/drawing/2014/main" id="{16CCDB8B-0DA1-493D-BF2F-FB27BBD9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8" y="1589962"/>
            <a:ext cx="6928021" cy="456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A0F245-0622-40EC-BFAC-1DE7163D3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449667">
            <a:off x="3109466" y="1339625"/>
            <a:ext cx="1533452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93D998-3DDC-47B2-AF0C-1A007340D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414363">
            <a:off x="3405020" y="5961707"/>
            <a:ext cx="1264995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6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B27FDD9-4934-4BE5-AEB1-6E5F26614B11}"/>
              </a:ext>
            </a:extLst>
          </p:cNvPr>
          <p:cNvSpPr txBox="1"/>
          <p:nvPr/>
        </p:nvSpPr>
        <p:spPr>
          <a:xfrm>
            <a:off x="259307" y="259306"/>
            <a:ext cx="11778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200" dirty="0">
                <a:latin typeface="Arial Nova" panose="020B0504020202020204" pitchFamily="34" charset="0"/>
              </a:rPr>
              <a:t>Sejarah </a:t>
            </a:r>
            <a:r>
              <a:rPr lang="en-MY" sz="2200" dirty="0" err="1">
                <a:latin typeface="Arial Nova" panose="020B0504020202020204" pitchFamily="34" charset="0"/>
              </a:rPr>
              <a:t>membuktikan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kedudukan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geografi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memainkan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peranan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sebagai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pembentuk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interaksi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antara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tamadun</a:t>
            </a:r>
            <a:r>
              <a:rPr lang="en-MY" sz="2200" dirty="0">
                <a:latin typeface="Arial Nova" panose="020B0504020202020204" pitchFamily="34" charset="0"/>
              </a:rPr>
              <a:t>. Antara </a:t>
            </a:r>
            <a:r>
              <a:rPr lang="en-MY" sz="2200" dirty="0" err="1">
                <a:latin typeface="Arial Nova" panose="020B0504020202020204" pitchFamily="34" charset="0"/>
              </a:rPr>
              <a:t>peranan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geografi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ialah</a:t>
            </a:r>
            <a:r>
              <a:rPr lang="en-MY" sz="2200" dirty="0">
                <a:latin typeface="Arial Nova" panose="020B0504020202020204" pitchFamily="34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8B1DDB-27E0-471B-88AF-F524B63BFDF3}"/>
              </a:ext>
            </a:extLst>
          </p:cNvPr>
          <p:cNvSpPr txBox="1"/>
          <p:nvPr/>
        </p:nvSpPr>
        <p:spPr>
          <a:xfrm>
            <a:off x="585786" y="1265561"/>
            <a:ext cx="5243513" cy="2787194"/>
          </a:xfrm>
          <a:prstGeom prst="rect">
            <a:avLst/>
          </a:prstGeom>
          <a:solidFill>
            <a:srgbClr val="4C3E38"/>
          </a:solidFill>
        </p:spPr>
        <p:txBody>
          <a:bodyPr wrap="square" rtlCol="0" anchor="ctr" anchorCtr="0">
            <a:no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Muara Sungai Melaka yang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dalam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membolehkan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kapal-kapal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berlabuh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dengan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mudah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untuk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menurunkan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barangan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dagangan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dan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mendapatkan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barang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/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bekalan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n-MY" sz="2200" dirty="0" err="1">
                <a:solidFill>
                  <a:schemeClr val="bg1"/>
                </a:solidFill>
                <a:latin typeface="Arial Nova" panose="020B0504020202020204" pitchFamily="34" charset="0"/>
              </a:rPr>
              <a:t>keperluan</a:t>
            </a:r>
            <a:r>
              <a:rPr lang="en-MY" sz="2200" dirty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</p:txBody>
      </p:sp>
      <p:pic>
        <p:nvPicPr>
          <p:cNvPr id="7174" name="Picture 6" descr="Melaka Pada Suatu Ketika Dahulu -">
            <a:extLst>
              <a:ext uri="{FF2B5EF4-FFF2-40B4-BE49-F238E27FC236}">
                <a16:creationId xmlns:a16="http://schemas.microsoft.com/office/drawing/2014/main" id="{293766A1-263E-4600-80FD-D7A10FDC3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/>
        </p:blipFill>
        <p:spPr bwMode="auto">
          <a:xfrm>
            <a:off x="5510214" y="2659158"/>
            <a:ext cx="6096000" cy="37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593D998-3DDC-47B2-AF0C-1A007340D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97644">
            <a:off x="6023565" y="2233387"/>
            <a:ext cx="1011104" cy="377915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A0F245-0622-40EC-BFAC-1DE7163D3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932693">
            <a:off x="10058584" y="2121786"/>
            <a:ext cx="1198012" cy="409599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2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F083B8-4B95-4C15-B710-4BC526A2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38" y="185641"/>
            <a:ext cx="6264322" cy="606898"/>
          </a:xfrm>
        </p:spPr>
        <p:txBody>
          <a:bodyPr/>
          <a:lstStyle/>
          <a:p>
            <a:r>
              <a:rPr lang="en-US" sz="2800" b="1" dirty="0"/>
              <a:t>2. Masyarakat dan </a:t>
            </a:r>
            <a:r>
              <a:rPr lang="en-US" sz="2800" b="1" dirty="0" err="1"/>
              <a:t>demografi</a:t>
            </a:r>
            <a:endParaRPr lang="en-US" sz="2800" b="1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F3FA866-43AD-4326-AA62-06B81451F666}"/>
              </a:ext>
            </a:extLst>
          </p:cNvPr>
          <p:cNvSpPr txBox="1">
            <a:spLocks/>
          </p:cNvSpPr>
          <p:nvPr/>
        </p:nvSpPr>
        <p:spPr>
          <a:xfrm>
            <a:off x="286391" y="1559786"/>
            <a:ext cx="7242270" cy="9896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 –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satu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konsep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paling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penting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memahami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hubungan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etnik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A82EBE2-4033-44F1-ACEE-461779C24D7F}"/>
              </a:ext>
            </a:extLst>
          </p:cNvPr>
          <p:cNvSpPr txBox="1">
            <a:spLocks/>
          </p:cNvSpPr>
          <p:nvPr/>
        </p:nvSpPr>
        <p:spPr>
          <a:xfrm>
            <a:off x="286389" y="2673405"/>
            <a:ext cx="7242271" cy="98969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Bermaksud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satu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kelompok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orang yang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membentuk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sebuah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system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interaksi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sosial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6CD47BD7-344F-477C-82C0-1DDE37FE0F65}"/>
              </a:ext>
            </a:extLst>
          </p:cNvPr>
          <p:cNvSpPr txBox="1">
            <a:spLocks/>
          </p:cNvSpPr>
          <p:nvPr/>
        </p:nvSpPr>
        <p:spPr>
          <a:xfrm>
            <a:off x="286389" y="3855886"/>
            <a:ext cx="7242271" cy="1267017"/>
          </a:xfrm>
          <a:prstGeom prst="rect">
            <a:avLst/>
          </a:prstGeom>
          <a:solidFill>
            <a:srgbClr val="993300"/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Interaksi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berlaku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lingkungan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system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sosial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lahir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daripada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individu-individu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berada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kelompok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itu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sendiri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194" name="Picture 2" descr="BlogCakna: Gambar orang melayu dulu-dulu">
            <a:extLst>
              <a:ext uri="{FF2B5EF4-FFF2-40B4-BE49-F238E27FC236}">
                <a16:creationId xmlns:a16="http://schemas.microsoft.com/office/drawing/2014/main" id="{A1E884CE-B2D4-42C3-A9DA-B451F968D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3032" r="3586" b="7290"/>
          <a:stretch/>
        </p:blipFill>
        <p:spPr bwMode="auto">
          <a:xfrm>
            <a:off x="7861525" y="185641"/>
            <a:ext cx="4330475" cy="276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elalang Post - Suasana kenduri zaman dulu-dulu... | Facebook">
            <a:extLst>
              <a:ext uri="{FF2B5EF4-FFF2-40B4-BE49-F238E27FC236}">
                <a16:creationId xmlns:a16="http://schemas.microsoft.com/office/drawing/2014/main" id="{456CD62C-3D82-4E18-AF7C-818750F0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195" y="3107726"/>
            <a:ext cx="4336805" cy="3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9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F083B8-4B95-4C15-B710-4BC526A2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38" y="185641"/>
            <a:ext cx="6264322" cy="606898"/>
          </a:xfrm>
        </p:spPr>
        <p:txBody>
          <a:bodyPr/>
          <a:lstStyle/>
          <a:p>
            <a:r>
              <a:rPr lang="en-US" sz="2800" b="1" dirty="0"/>
              <a:t>2. Masyarakat dan </a:t>
            </a:r>
            <a:r>
              <a:rPr lang="en-US" sz="2800" b="1" dirty="0" err="1"/>
              <a:t>demografi</a:t>
            </a:r>
            <a:endParaRPr lang="en-US" sz="2800" b="1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F3FA866-43AD-4326-AA62-06B81451F666}"/>
              </a:ext>
            </a:extLst>
          </p:cNvPr>
          <p:cNvSpPr txBox="1">
            <a:spLocks/>
          </p:cNvSpPr>
          <p:nvPr/>
        </p:nvSpPr>
        <p:spPr>
          <a:xfrm>
            <a:off x="274237" y="924948"/>
            <a:ext cx="3735952" cy="5285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Koentjaraningrat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1970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36CA6EE-59A7-4A29-BF99-BFFBA6E09857}"/>
              </a:ext>
            </a:extLst>
          </p:cNvPr>
          <p:cNvSpPr txBox="1">
            <a:spLocks/>
          </p:cNvSpPr>
          <p:nvPr/>
        </p:nvSpPr>
        <p:spPr>
          <a:xfrm>
            <a:off x="8274087" y="924948"/>
            <a:ext cx="3735952" cy="5285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Lucy Mair, 1965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E594BBC-6C9F-4CF4-86E4-9D2A6CCBA0C1}"/>
              </a:ext>
            </a:extLst>
          </p:cNvPr>
          <p:cNvSpPr txBox="1">
            <a:spLocks/>
          </p:cNvSpPr>
          <p:nvPr/>
        </p:nvSpPr>
        <p:spPr>
          <a:xfrm>
            <a:off x="4274162" y="924948"/>
            <a:ext cx="3735952" cy="528540"/>
          </a:xfrm>
          <a:prstGeom prst="rect">
            <a:avLst/>
          </a:prstGeom>
          <a:solidFill>
            <a:srgbClr val="993300"/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Harry L. Shapiro, 1960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FAC040A-9B05-444A-AB43-A83940CAAB0F}"/>
              </a:ext>
            </a:extLst>
          </p:cNvPr>
          <p:cNvSpPr txBox="1">
            <a:spLocks/>
          </p:cNvSpPr>
          <p:nvPr/>
        </p:nvSpPr>
        <p:spPr>
          <a:xfrm>
            <a:off x="259934" y="1453488"/>
            <a:ext cx="3735951" cy="3595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kelompok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hidup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bekerja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sama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hingga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mereka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mengorientasikan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dirinya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berfikir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mengenai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dirinya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kesatuan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sosial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mempunyai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batas-batas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tertentu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EA0C17A-4BBA-44C8-9D82-2DF22E05C422}"/>
              </a:ext>
            </a:extLst>
          </p:cNvPr>
          <p:cNvSpPr txBox="1">
            <a:spLocks/>
          </p:cNvSpPr>
          <p:nvPr/>
        </p:nvSpPr>
        <p:spPr>
          <a:xfrm>
            <a:off x="4295608" y="1453487"/>
            <a:ext cx="3664455" cy="3595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hidup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kelompok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bekerjasama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antara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sama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lain.</a:t>
            </a:r>
          </a:p>
          <a:p>
            <a:pPr algn="ctr"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Terdiri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daripada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lelaki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perempuan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dan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kanak-kanak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Wujud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generasi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satu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generasi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yang lain di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samping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mewariskan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unsur-unsur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tradisi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52416F04-F747-4C02-BD34-FB362FC51812}"/>
              </a:ext>
            </a:extLst>
          </p:cNvPr>
          <p:cNvSpPr txBox="1">
            <a:spLocks/>
          </p:cNvSpPr>
          <p:nvPr/>
        </p:nvSpPr>
        <p:spPr>
          <a:xfrm>
            <a:off x="8295533" y="1453486"/>
            <a:ext cx="3664455" cy="3595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Suatu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gagasan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mengandungi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manusia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berhubungan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Bersama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secara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kolektif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melalui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hak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obligasi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saling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mengiktiraf</a:t>
            </a:r>
            <a:r>
              <a:rPr lang="en-US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5E41938-E740-4C32-A169-77BB7F814682}"/>
              </a:ext>
            </a:extLst>
          </p:cNvPr>
          <p:cNvSpPr txBox="1">
            <a:spLocks/>
          </p:cNvSpPr>
          <p:nvPr/>
        </p:nvSpPr>
        <p:spPr>
          <a:xfrm>
            <a:off x="258375" y="5235127"/>
            <a:ext cx="4037233" cy="16228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Bermula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daripada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primitif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menternak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hortikultur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tani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 (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tradisional</a:t>
            </a: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942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5E41938-E740-4C32-A169-77BB7F814682}"/>
              </a:ext>
            </a:extLst>
          </p:cNvPr>
          <p:cNvSpPr txBox="1">
            <a:spLocks/>
          </p:cNvSpPr>
          <p:nvPr/>
        </p:nvSpPr>
        <p:spPr>
          <a:xfrm>
            <a:off x="706124" y="167534"/>
            <a:ext cx="9226820" cy="633411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mengalami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evolusi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daripada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satu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tahap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tahap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lain.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E5E31F8-A2EF-441A-AD87-AB44D53341AA}"/>
              </a:ext>
            </a:extLst>
          </p:cNvPr>
          <p:cNvSpPr txBox="1">
            <a:spLocks/>
          </p:cNvSpPr>
          <p:nvPr/>
        </p:nvSpPr>
        <p:spPr>
          <a:xfrm>
            <a:off x="507241" y="1594990"/>
            <a:ext cx="4955626" cy="146211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Bermula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daripada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primitif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kepada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menternak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hortikultur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tani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58D6064-9F66-4122-B3DF-2E02943B55A3}"/>
              </a:ext>
            </a:extLst>
          </p:cNvPr>
          <p:cNvSpPr txBox="1">
            <a:spLocks/>
          </p:cNvSpPr>
          <p:nvPr/>
        </p:nvSpPr>
        <p:spPr>
          <a:xfrm>
            <a:off x="6839803" y="1594990"/>
            <a:ext cx="4844956" cy="1462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 industry,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pascaindustri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sains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sz="2200" dirty="0" err="1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teknologi</a:t>
            </a:r>
            <a:r>
              <a:rPr lang="en-US" sz="2200" dirty="0">
                <a:solidFill>
                  <a:schemeClr val="bg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5A422B3-A535-4187-8D0F-D54BB2957DC2}"/>
              </a:ext>
            </a:extLst>
          </p:cNvPr>
          <p:cNvSpPr txBox="1">
            <a:spLocks/>
          </p:cNvSpPr>
          <p:nvPr/>
        </p:nvSpPr>
        <p:spPr>
          <a:xfrm>
            <a:off x="3017175" y="6173061"/>
            <a:ext cx="6485779" cy="633411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Perkembangan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berbentuk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sehala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berterusan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B7611AD-7CE0-4828-AC94-3DF8C63BAA4F}"/>
              </a:ext>
            </a:extLst>
          </p:cNvPr>
          <p:cNvSpPr txBox="1">
            <a:spLocks/>
          </p:cNvSpPr>
          <p:nvPr/>
        </p:nvSpPr>
        <p:spPr>
          <a:xfrm>
            <a:off x="1100568" y="883639"/>
            <a:ext cx="3833214" cy="633411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sz="2200" i="1" dirty="0">
                <a:solidFill>
                  <a:srgbClr val="C00000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(</a:t>
            </a:r>
            <a:r>
              <a:rPr lang="en-US" sz="2200" i="1" dirty="0" err="1">
                <a:solidFill>
                  <a:srgbClr val="C00000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sz="2200" i="1" dirty="0">
                <a:solidFill>
                  <a:srgbClr val="C00000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tradisional</a:t>
            </a:r>
            <a:r>
              <a:rPr lang="en-US" sz="2200" i="1" dirty="0">
                <a:solidFill>
                  <a:srgbClr val="C00000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94691E-AEF3-41CE-B68F-0548C3BB12A6}"/>
              </a:ext>
            </a:extLst>
          </p:cNvPr>
          <p:cNvSpPr txBox="1">
            <a:spLocks/>
          </p:cNvSpPr>
          <p:nvPr/>
        </p:nvSpPr>
        <p:spPr>
          <a:xfrm>
            <a:off x="7687654" y="883639"/>
            <a:ext cx="2946575" cy="633411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sz="2200" i="1" dirty="0">
                <a:solidFill>
                  <a:srgbClr val="C00000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(</a:t>
            </a:r>
            <a:r>
              <a:rPr lang="en-US" sz="2200" i="1" dirty="0" err="1">
                <a:solidFill>
                  <a:srgbClr val="C00000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sz="2200" i="1" dirty="0">
                <a:solidFill>
                  <a:srgbClr val="C00000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i="1" dirty="0" err="1">
                <a:solidFill>
                  <a:srgbClr val="C00000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moden</a:t>
            </a:r>
            <a:r>
              <a:rPr lang="en-US" sz="2200" i="1" dirty="0">
                <a:solidFill>
                  <a:srgbClr val="C00000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74A9A4-E617-4EF5-B988-D9743D3F50B2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5462867" y="2326045"/>
            <a:ext cx="1376936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Tasadays | Abagond">
            <a:extLst>
              <a:ext uri="{FF2B5EF4-FFF2-40B4-BE49-F238E27FC236}">
                <a16:creationId xmlns:a16="http://schemas.microsoft.com/office/drawing/2014/main" id="{5C3A190F-FE55-4AD0-9E4C-BCA0E9A3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19" y="3120313"/>
            <a:ext cx="4270912" cy="27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erkembangan Teknologi Memberikan Peluang Sekaligus Tantangan">
            <a:extLst>
              <a:ext uri="{FF2B5EF4-FFF2-40B4-BE49-F238E27FC236}">
                <a16:creationId xmlns:a16="http://schemas.microsoft.com/office/drawing/2014/main" id="{B2DF07E3-C1F7-41EA-BDC8-F53BAC7D4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37" y="3127708"/>
            <a:ext cx="4844956" cy="273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56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01D2E6-A367-4BBB-8661-4D20E6234F42}"/>
              </a:ext>
            </a:extLst>
          </p:cNvPr>
          <p:cNvGraphicFramePr/>
          <p:nvPr/>
        </p:nvGraphicFramePr>
        <p:xfrm>
          <a:off x="199073" y="1555890"/>
          <a:ext cx="8048390" cy="495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D7BA52-77D9-4D80-AC13-CEFBF1530165}"/>
              </a:ext>
            </a:extLst>
          </p:cNvPr>
          <p:cNvSpPr txBox="1"/>
          <p:nvPr/>
        </p:nvSpPr>
        <p:spPr>
          <a:xfrm>
            <a:off x="199073" y="342892"/>
            <a:ext cx="11145672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4000" b="1" kern="1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KOMPONEN ETIKA DAN PERADABAN DALAM MASYARAKAT KEPELBAGAIAN</a:t>
            </a:r>
          </a:p>
        </p:txBody>
      </p:sp>
    </p:spTree>
    <p:extLst>
      <p:ext uri="{BB962C8B-B14F-4D97-AF65-F5344CB8AC3E}">
        <p14:creationId xmlns:p14="http://schemas.microsoft.com/office/powerpoint/2010/main" val="4257409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pa Itu Masyarakat Multikultural ? - Mata Pelajaran Sosiologi Kelas XI">
            <a:extLst>
              <a:ext uri="{FF2B5EF4-FFF2-40B4-BE49-F238E27FC236}">
                <a16:creationId xmlns:a16="http://schemas.microsoft.com/office/drawing/2014/main" id="{7A106618-AB00-43C5-BABC-1B79298A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843" y="513610"/>
            <a:ext cx="11306273" cy="47769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3413C595-4D01-4997-9A0A-E7606687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5" y="4849261"/>
            <a:ext cx="7019925" cy="882499"/>
          </a:xfrm>
        </p:spPr>
        <p:txBody>
          <a:bodyPr lIns="720000" rIns="720000" bIns="432000" anchor="ctr">
            <a:noAutofit/>
          </a:bodyPr>
          <a:lstStyle/>
          <a:p>
            <a:pPr algn="ctr"/>
            <a:r>
              <a:rPr lang="en-US" b="1" dirty="0">
                <a:latin typeface="Arial Nova" panose="020B0504020202020204" pitchFamily="34" charset="0"/>
              </a:rPr>
              <a:t>CIRI-CIRI MASYARAKAT</a:t>
            </a:r>
          </a:p>
        </p:txBody>
      </p:sp>
    </p:spTree>
    <p:extLst>
      <p:ext uri="{BB962C8B-B14F-4D97-AF65-F5344CB8AC3E}">
        <p14:creationId xmlns:p14="http://schemas.microsoft.com/office/powerpoint/2010/main" val="399313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pa Itu Masyarakat Multikultural ? - Mata Pelajaran Sosiologi Kelas XI">
            <a:extLst>
              <a:ext uri="{FF2B5EF4-FFF2-40B4-BE49-F238E27FC236}">
                <a16:creationId xmlns:a16="http://schemas.microsoft.com/office/drawing/2014/main" id="{7A106618-AB00-43C5-BABC-1B79298A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1980" y="0"/>
            <a:ext cx="6330020" cy="267443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3413C595-4D01-4997-9A0A-E7606687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1583"/>
            <a:ext cx="5657850" cy="681467"/>
          </a:xfrm>
        </p:spPr>
        <p:txBody>
          <a:bodyPr lIns="72000" rIns="72000" bIns="432000" anchor="ctr">
            <a:noAutofit/>
          </a:bodyPr>
          <a:lstStyle/>
          <a:p>
            <a:pPr algn="ctr"/>
            <a:r>
              <a:rPr lang="en-US" sz="2800" b="1" dirty="0">
                <a:latin typeface="Arial Nova" panose="020B0504020202020204" pitchFamily="34" charset="0"/>
              </a:rPr>
              <a:t>CIRI-CIRI MASYARAKAT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CC675E-32BA-48D6-9F9C-76FDDF6EC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6178926"/>
              </p:ext>
            </p:extLst>
          </p:nvPr>
        </p:nvGraphicFramePr>
        <p:xfrm>
          <a:off x="148567" y="1871663"/>
          <a:ext cx="11838646" cy="509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3871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964E7F-F79F-45C0-B86C-2BE2EDEE9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7F9EB-3D75-4A84-9AF4-CEDF93164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5C04AE-F5F2-4B9B-87CD-5F7EAB7D2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0EBFB-C320-46CB-83E5-1D9316991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B4A4A7-9252-4BCB-8CCD-F6E4B1FDF3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E57525-044D-4034-B3D0-A9113F9A2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6CC3F380-4459-1FB0-23B6-D10AB74F9831}"/>
              </a:ext>
            </a:extLst>
          </p:cNvPr>
          <p:cNvSpPr/>
          <p:nvPr/>
        </p:nvSpPr>
        <p:spPr>
          <a:xfrm>
            <a:off x="0" y="2819124"/>
            <a:ext cx="8534400" cy="1117876"/>
          </a:xfrm>
          <a:prstGeom prst="snip1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5400" b="1" dirty="0">
                <a:latin typeface="Arial Nova" panose="020B0504020202020204" pitchFamily="34" charset="0"/>
              </a:rPr>
              <a:t>Masyarakat </a:t>
            </a:r>
            <a:r>
              <a:rPr lang="en-MY" sz="5400" b="1" dirty="0" err="1">
                <a:latin typeface="Arial Nova" panose="020B0504020202020204" pitchFamily="34" charset="0"/>
              </a:rPr>
              <a:t>Majmuk</a:t>
            </a:r>
            <a:endParaRPr lang="en-MY" sz="5400" b="1" kern="1200" dirty="0">
              <a:latin typeface="Arial Nova" panose="020B0504020202020204" pitchFamily="34" charset="0"/>
            </a:endParaRPr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4999DC1C-6F03-3635-052B-54C535D47236}"/>
              </a:ext>
            </a:extLst>
          </p:cNvPr>
          <p:cNvSpPr txBox="1">
            <a:spLocks/>
          </p:cNvSpPr>
          <p:nvPr/>
        </p:nvSpPr>
        <p:spPr>
          <a:xfrm>
            <a:off x="0" y="1882709"/>
            <a:ext cx="12192000" cy="568391"/>
          </a:xfrm>
          <a:prstGeom prst="rect">
            <a:avLst/>
          </a:prstGeom>
          <a:solidFill>
            <a:srgbClr val="685135">
              <a:alpha val="80000"/>
            </a:srgbClr>
          </a:solidFill>
        </p:spPr>
        <p:txBody>
          <a:bodyPr lIns="216000" tIns="432000" rIns="180000" bIns="432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bg1"/>
                </a:solidFill>
                <a:latin typeface="Arial Nova" panose="020B0504020202020204" pitchFamily="34" charset="0"/>
              </a:rPr>
              <a:t>DEFINISI MASYARAKAT DALAM KONTEKS MALAYSIA</a:t>
            </a:r>
          </a:p>
        </p:txBody>
      </p:sp>
    </p:spTree>
    <p:extLst>
      <p:ext uri="{BB962C8B-B14F-4D97-AF65-F5344CB8AC3E}">
        <p14:creationId xmlns:p14="http://schemas.microsoft.com/office/powerpoint/2010/main" val="1697762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4352F72-4567-4C14-988E-AAF2CE8D35D8}"/>
              </a:ext>
            </a:extLst>
          </p:cNvPr>
          <p:cNvSpPr/>
          <p:nvPr/>
        </p:nvSpPr>
        <p:spPr>
          <a:xfrm>
            <a:off x="442937" y="901424"/>
            <a:ext cx="3099558" cy="454818"/>
          </a:xfrm>
          <a:prstGeom prst="snip1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200" b="1" dirty="0">
                <a:latin typeface="Arial Nova" panose="020B0504020202020204" pitchFamily="34" charset="0"/>
              </a:rPr>
              <a:t>Masyarakat </a:t>
            </a:r>
            <a:r>
              <a:rPr lang="en-MY" sz="2200" b="1" dirty="0" err="1">
                <a:latin typeface="Arial Nova" panose="020B0504020202020204" pitchFamily="34" charset="0"/>
              </a:rPr>
              <a:t>Majmuk</a:t>
            </a:r>
            <a:endParaRPr lang="en-MY" sz="2200" b="1" kern="1200" dirty="0">
              <a:latin typeface="Arial Nova" panose="020B0504020202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D3C93A8-EADC-4526-AF31-A050F00158D3}"/>
              </a:ext>
            </a:extLst>
          </p:cNvPr>
          <p:cNvSpPr txBox="1">
            <a:spLocks/>
          </p:cNvSpPr>
          <p:nvPr/>
        </p:nvSpPr>
        <p:spPr>
          <a:xfrm>
            <a:off x="442937" y="1356242"/>
            <a:ext cx="11111861" cy="18746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216000" tIns="108000" rIns="72000" anchor="t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pelbagai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kaum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Suasana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kepelbagaian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bangsa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sama-sama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berkongsi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hidup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tinggal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dalam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sebuah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negara yang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sama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Kelompok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majoriti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+ sub-sub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etnik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kelompok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minoriti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2050" name="Picture 2" descr="Jumlah Penduduk Malaysia Terkini 2021 Kaum,Umur Jantina">
            <a:extLst>
              <a:ext uri="{FF2B5EF4-FFF2-40B4-BE49-F238E27FC236}">
                <a16:creationId xmlns:a16="http://schemas.microsoft.com/office/drawing/2014/main" id="{E4759470-2B32-4A9B-A320-F89923F9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2" y="3359518"/>
            <a:ext cx="6522104" cy="3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isbah jantina rakyat Malaysia 110 lelaki berbanding 100 wanita">
            <a:extLst>
              <a:ext uri="{FF2B5EF4-FFF2-40B4-BE49-F238E27FC236}">
                <a16:creationId xmlns:a16="http://schemas.microsoft.com/office/drawing/2014/main" id="{C39AFFE2-A956-4D89-9876-DB6B93600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72" t="57083" r="4018" b="15833"/>
          <a:stretch/>
        </p:blipFill>
        <p:spPr bwMode="auto">
          <a:xfrm>
            <a:off x="7039912" y="3685744"/>
            <a:ext cx="4937756" cy="30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E30D313-8A94-4482-999B-7C253D4A6A71}"/>
              </a:ext>
            </a:extLst>
          </p:cNvPr>
          <p:cNvSpPr/>
          <p:nvPr/>
        </p:nvSpPr>
        <p:spPr>
          <a:xfrm>
            <a:off x="10782325" y="4011336"/>
            <a:ext cx="947713" cy="302418"/>
          </a:xfrm>
          <a:prstGeom prst="snip1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1600" b="1" dirty="0">
                <a:latin typeface="Arial Nova" panose="020B0504020202020204" pitchFamily="34" charset="0"/>
              </a:rPr>
              <a:t>2020</a:t>
            </a:r>
            <a:endParaRPr lang="en-MY" sz="1600" b="1" kern="1200" dirty="0">
              <a:latin typeface="Arial Nova" panose="020B05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D5567-DE1B-89DF-6167-61B76ED5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Title 23">
            <a:extLst>
              <a:ext uri="{FF2B5EF4-FFF2-40B4-BE49-F238E27FC236}">
                <a16:creationId xmlns:a16="http://schemas.microsoft.com/office/drawing/2014/main" id="{C7900E9A-17F2-2815-2645-DCE679C4D97D}"/>
              </a:ext>
            </a:extLst>
          </p:cNvPr>
          <p:cNvSpPr txBox="1">
            <a:spLocks/>
          </p:cNvSpPr>
          <p:nvPr/>
        </p:nvSpPr>
        <p:spPr>
          <a:xfrm>
            <a:off x="-1" y="166839"/>
            <a:ext cx="12192000" cy="568391"/>
          </a:xfrm>
          <a:prstGeom prst="rect">
            <a:avLst/>
          </a:prstGeom>
          <a:solidFill>
            <a:srgbClr val="685135">
              <a:alpha val="80000"/>
            </a:srgbClr>
          </a:solidFill>
        </p:spPr>
        <p:txBody>
          <a:bodyPr lIns="216000" tIns="432000" rIns="180000" bIns="43200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1" dirty="0">
                <a:solidFill>
                  <a:schemeClr val="bg1"/>
                </a:solidFill>
                <a:latin typeface="Arial Nova" panose="020B0504020202020204" pitchFamily="34" charset="0"/>
              </a:rPr>
              <a:t>DEFINISI MASYARAKAT DALAM KONTEKS MALAYSIA</a:t>
            </a:r>
          </a:p>
        </p:txBody>
      </p:sp>
    </p:spTree>
    <p:extLst>
      <p:ext uri="{BB962C8B-B14F-4D97-AF65-F5344CB8AC3E}">
        <p14:creationId xmlns:p14="http://schemas.microsoft.com/office/powerpoint/2010/main" val="260039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01AD53F-24BE-43BC-ADC9-50F632F84606}"/>
              </a:ext>
            </a:extLst>
          </p:cNvPr>
          <p:cNvSpPr txBox="1">
            <a:spLocks/>
          </p:cNvSpPr>
          <p:nvPr/>
        </p:nvSpPr>
        <p:spPr>
          <a:xfrm>
            <a:off x="12534" y="773930"/>
            <a:ext cx="6473909" cy="5920189"/>
          </a:xfrm>
          <a:prstGeom prst="rect">
            <a:avLst/>
          </a:prstGeom>
          <a:noFill/>
          <a:ln>
            <a:noFill/>
          </a:ln>
        </p:spPr>
        <p:txBody>
          <a:bodyPr lIns="216000" tIns="108000" rIns="72000" anchor="t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 </a:t>
            </a:r>
            <a:r>
              <a:rPr lang="en-US" sz="2200" b="1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Majmuk</a:t>
            </a:r>
            <a:r>
              <a:rPr lang="en-US" sz="2200" b="1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bermula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apabila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penjajah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Inggeris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membawa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tenaga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kerja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dari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China dan India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untuk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kepentingan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ekonomi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Menurut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J.S Furnivall,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majmuk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adalah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bergaul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tetapi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tidak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bergabung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  <a:p>
            <a:pPr marL="1485900" lvl="2" indent="-342900">
              <a:lnSpc>
                <a:spcPct val="100000"/>
              </a:lnSpc>
              <a:spcAft>
                <a:spcPts val="1200"/>
              </a:spcAft>
            </a:pP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Setiap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kelompok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mempunyai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agama,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kebudayaan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Bahasa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pemikiran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cara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hidup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masing-masing.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Bertemu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semaja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jual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beli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(pasar,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kedai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etc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)</a:t>
            </a:r>
          </a:p>
          <a:p>
            <a:pPr marL="1485900" lvl="2" indent="-342900">
              <a:lnSpc>
                <a:spcPct val="100000"/>
              </a:lnSpc>
              <a:spcAft>
                <a:spcPts val="1200"/>
              </a:spcAft>
            </a:pPr>
            <a:r>
              <a:rPr lang="en-US" sz="2100" dirty="0" err="1">
                <a:latin typeface="Arial Nova" panose="020B0504020202020204" pitchFamily="34" charset="0"/>
                <a:cs typeface="Calibri" panose="020F0502020204030204" pitchFamily="34" charset="0"/>
              </a:rPr>
              <a:t>Wujud</a:t>
            </a:r>
            <a:r>
              <a:rPr lang="en-US" sz="21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Arial Nova" panose="020B0504020202020204" pitchFamily="34" charset="0"/>
                <a:cs typeface="Calibri" panose="020F0502020204030204" pitchFamily="34" charset="0"/>
              </a:rPr>
              <a:t>dalam</a:t>
            </a:r>
            <a:r>
              <a:rPr lang="en-US" sz="21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Arial Nova" panose="020B0504020202020204" pitchFamily="34" charset="0"/>
                <a:cs typeface="Calibri" panose="020F0502020204030204" pitchFamily="34" charset="0"/>
              </a:rPr>
              <a:t>komuniti</a:t>
            </a:r>
            <a:r>
              <a:rPr lang="en-US" sz="21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Arial Nova" panose="020B0504020202020204" pitchFamily="34" charset="0"/>
                <a:cs typeface="Calibri" panose="020F0502020204030204" pitchFamily="34" charset="0"/>
              </a:rPr>
              <a:t>berlainan</a:t>
            </a:r>
            <a:r>
              <a:rPr lang="en-US" sz="2100" dirty="0"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latin typeface="Arial Nova" panose="020B0504020202020204" pitchFamily="34" charset="0"/>
                <a:cs typeface="Calibri" panose="020F0502020204030204" pitchFamily="34" charset="0"/>
              </a:rPr>
              <a:t>tinggal</a:t>
            </a:r>
            <a:r>
              <a:rPr lang="en-US" sz="21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Arial Nova" panose="020B0504020202020204" pitchFamily="34" charset="0"/>
                <a:cs typeface="Calibri" panose="020F0502020204030204" pitchFamily="34" charset="0"/>
              </a:rPr>
              <a:t>bersebelahan</a:t>
            </a:r>
            <a:r>
              <a:rPr lang="en-US" sz="21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Arial Nova" panose="020B0504020202020204" pitchFamily="34" charset="0"/>
                <a:cs typeface="Calibri" panose="020F0502020204030204" pitchFamily="34" charset="0"/>
              </a:rPr>
              <a:t>tetapi</a:t>
            </a:r>
            <a:r>
              <a:rPr lang="en-US" sz="21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Arial Nova" panose="020B0504020202020204" pitchFamily="34" charset="0"/>
                <a:cs typeface="Calibri" panose="020F0502020204030204" pitchFamily="34" charset="0"/>
              </a:rPr>
              <a:t>berasingan</a:t>
            </a:r>
            <a:r>
              <a:rPr lang="en-US" sz="2100" dirty="0"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Arial Nova" panose="020B0504020202020204" pitchFamily="34" charset="0"/>
                <a:cs typeface="Calibri" panose="020F0502020204030204" pitchFamily="34" charset="0"/>
              </a:rPr>
              <a:t>dalam</a:t>
            </a:r>
            <a:r>
              <a:rPr lang="en-US" sz="2100" dirty="0">
                <a:latin typeface="Arial Nova" panose="020B0504020202020204" pitchFamily="34" charset="0"/>
                <a:cs typeface="Calibri" panose="020F0502020204030204" pitchFamily="34" charset="0"/>
              </a:rPr>
              <a:t> unit </a:t>
            </a:r>
            <a:r>
              <a:rPr lang="en-US" sz="2100" dirty="0" err="1">
                <a:latin typeface="Arial Nova" panose="020B0504020202020204" pitchFamily="34" charset="0"/>
                <a:cs typeface="Calibri" panose="020F0502020204030204" pitchFamily="34" charset="0"/>
              </a:rPr>
              <a:t>politik</a:t>
            </a:r>
            <a:r>
              <a:rPr lang="en-US" sz="2100" dirty="0"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sz="2100" dirty="0" err="1">
                <a:latin typeface="Arial Nova" panose="020B0504020202020204" pitchFamily="34" charset="0"/>
                <a:cs typeface="Calibri" panose="020F0502020204030204" pitchFamily="34" charset="0"/>
              </a:rPr>
              <a:t>sama</a:t>
            </a:r>
            <a:r>
              <a:rPr lang="en-US" sz="2100" dirty="0"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  <a:p>
            <a:pPr marL="1485900" lvl="2" indent="-342900">
              <a:lnSpc>
                <a:spcPct val="100000"/>
              </a:lnSpc>
              <a:spcAft>
                <a:spcPts val="1200"/>
              </a:spcAft>
            </a:pP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Malah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dalam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bidang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ekonomi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terdapat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pembahagian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buruh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mengikut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bangsa</a:t>
            </a:r>
            <a:r>
              <a:rPr lang="en-US" sz="21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Sejarah Migrasi Besar-Besaran Orang Cina ke Tanah Melayu | Iluminasi">
            <a:extLst>
              <a:ext uri="{FF2B5EF4-FFF2-40B4-BE49-F238E27FC236}">
                <a16:creationId xmlns:a16="http://schemas.microsoft.com/office/drawing/2014/main" id="{0ED779C3-CEAD-4123-B99E-1DA95731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39" y="368400"/>
            <a:ext cx="5011076" cy="28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jarah Kedatangan Orang India ke Tanah Melayu atau Malaya Semasa Zaman  British | Iluminasi">
            <a:extLst>
              <a:ext uri="{FF2B5EF4-FFF2-40B4-BE49-F238E27FC236}">
                <a16:creationId xmlns:a16="http://schemas.microsoft.com/office/drawing/2014/main" id="{3EC61D4A-39B0-47C0-92E5-8A0F11784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74" y="3616584"/>
            <a:ext cx="4991041" cy="26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4D2CBE-2FB8-4D5B-A606-598086BE5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6308276" y="1554571"/>
            <a:ext cx="1264995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177DEB-34A9-416F-B5B0-E39A513B5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1176430" y="1554570"/>
            <a:ext cx="1264995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229D2D-1C82-4657-84BA-CD92D0A7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711832">
            <a:off x="6288241" y="4413868"/>
            <a:ext cx="1264995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209A8F-686A-4943-8BB3-285B2340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11176430" y="4676395"/>
            <a:ext cx="1264995" cy="500673"/>
          </a:xfrm>
          <a:prstGeom prst="rect">
            <a:avLst/>
          </a:prstGeom>
          <a:solidFill>
            <a:srgbClr val="EED89A">
              <a:alpha val="38824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AEDADEAC-98DA-3942-05D6-75E11A4101F4}"/>
              </a:ext>
            </a:extLst>
          </p:cNvPr>
          <p:cNvSpPr/>
          <p:nvPr/>
        </p:nvSpPr>
        <p:spPr>
          <a:xfrm>
            <a:off x="12534" y="163881"/>
            <a:ext cx="3099558" cy="454818"/>
          </a:xfrm>
          <a:prstGeom prst="snip1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200" b="1" dirty="0">
                <a:latin typeface="Arial Nova" panose="020B0504020202020204" pitchFamily="34" charset="0"/>
              </a:rPr>
              <a:t>Masyarakat </a:t>
            </a:r>
            <a:r>
              <a:rPr lang="en-MY" sz="2200" b="1" dirty="0" err="1">
                <a:latin typeface="Arial Nova" panose="020B0504020202020204" pitchFamily="34" charset="0"/>
              </a:rPr>
              <a:t>Majmuk</a:t>
            </a:r>
            <a:endParaRPr lang="en-MY" sz="2200" b="1" kern="12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14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152A0CE-E379-4423-AAC6-EA74ADEC62B0}"/>
              </a:ext>
            </a:extLst>
          </p:cNvPr>
          <p:cNvSpPr txBox="1">
            <a:spLocks/>
          </p:cNvSpPr>
          <p:nvPr/>
        </p:nvSpPr>
        <p:spPr>
          <a:xfrm>
            <a:off x="233209" y="206520"/>
            <a:ext cx="6430252" cy="542190"/>
          </a:xfrm>
          <a:prstGeom prst="rect">
            <a:avLst/>
          </a:prstGeom>
          <a:noFill/>
          <a:ln>
            <a:noFill/>
          </a:ln>
        </p:spPr>
        <p:txBody>
          <a:bodyPr lIns="216000" tIns="108000" rIns="72000" anchor="t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Di Tanah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Melayu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5CD3FECA-D272-49B6-8B2B-C12063DBCA92}"/>
              </a:ext>
            </a:extLst>
          </p:cNvPr>
          <p:cNvSpPr/>
          <p:nvPr/>
        </p:nvSpPr>
        <p:spPr>
          <a:xfrm>
            <a:off x="3193575" y="782834"/>
            <a:ext cx="2527184" cy="602650"/>
          </a:xfrm>
          <a:prstGeom prst="snip1Rect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kern="1200" dirty="0" err="1">
                <a:latin typeface="Arial Nova" panose="020B0504020202020204" pitchFamily="34" charset="0"/>
              </a:rPr>
              <a:t>Melayu</a:t>
            </a:r>
            <a:endParaRPr lang="en-MY" sz="2000" kern="1200" dirty="0">
              <a:latin typeface="Arial Nova" panose="020B0504020202020204" pitchFamily="34" charset="0"/>
            </a:endParaRP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7C414CF-A017-4907-A8FA-33F20B77A447}"/>
              </a:ext>
            </a:extLst>
          </p:cNvPr>
          <p:cNvSpPr/>
          <p:nvPr/>
        </p:nvSpPr>
        <p:spPr>
          <a:xfrm>
            <a:off x="5942426" y="782834"/>
            <a:ext cx="2527184" cy="602650"/>
          </a:xfrm>
          <a:prstGeom prst="snip1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07821"/>
              <a:satOff val="6277"/>
              <a:lumOff val="5000"/>
              <a:alphaOff val="0"/>
            </a:schemeClr>
          </a:fillRef>
          <a:effectRef idx="0">
            <a:schemeClr val="accent4">
              <a:hueOff val="-2207821"/>
              <a:satOff val="6277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kern="1200" dirty="0" err="1">
                <a:latin typeface="Arial Nova" panose="020B0504020202020204" pitchFamily="34" charset="0"/>
              </a:rPr>
              <a:t>Cina</a:t>
            </a:r>
            <a:endParaRPr lang="en-MY" sz="2000" kern="1200" dirty="0">
              <a:latin typeface="Arial Nova" panose="020B0504020202020204" pitchFamily="34" charset="0"/>
            </a:endParaRP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D004ECCF-A41F-40A7-A25D-859A67D366A7}"/>
              </a:ext>
            </a:extLst>
          </p:cNvPr>
          <p:cNvSpPr/>
          <p:nvPr/>
        </p:nvSpPr>
        <p:spPr>
          <a:xfrm>
            <a:off x="8691277" y="782834"/>
            <a:ext cx="2527184" cy="602650"/>
          </a:xfrm>
          <a:prstGeom prst="snip1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15641"/>
              <a:satOff val="12553"/>
              <a:lumOff val="10000"/>
              <a:alphaOff val="0"/>
            </a:schemeClr>
          </a:fillRef>
          <a:effectRef idx="0">
            <a:schemeClr val="accent4">
              <a:hueOff val="-4415641"/>
              <a:satOff val="12553"/>
              <a:lumOff val="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kern="1200" dirty="0">
                <a:latin typeface="Arial Nova" panose="020B0504020202020204" pitchFamily="34" charset="0"/>
              </a:rPr>
              <a:t>India</a:t>
            </a:r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979924BB-2070-4AE2-99FE-0FE424141BAB}"/>
              </a:ext>
            </a:extLst>
          </p:cNvPr>
          <p:cNvSpPr/>
          <p:nvPr/>
        </p:nvSpPr>
        <p:spPr>
          <a:xfrm>
            <a:off x="3193575" y="1660283"/>
            <a:ext cx="2527184" cy="602650"/>
          </a:xfrm>
          <a:prstGeom prst="snip1Rect">
            <a:avLst/>
          </a:prstGeom>
          <a:solidFill>
            <a:srgbClr val="9933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kern="1200" dirty="0" err="1">
                <a:latin typeface="Arial Nova" panose="020B0504020202020204" pitchFamily="34" charset="0"/>
              </a:rPr>
              <a:t>Kadazan</a:t>
            </a:r>
            <a:r>
              <a:rPr lang="en-MY" sz="2000" kern="1200" dirty="0">
                <a:latin typeface="Arial Nova" panose="020B0504020202020204" pitchFamily="34" charset="0"/>
              </a:rPr>
              <a:t>- </a:t>
            </a:r>
            <a:r>
              <a:rPr lang="en-MY" sz="2000" kern="1200" dirty="0" err="1">
                <a:latin typeface="Arial Nova" panose="020B0504020202020204" pitchFamily="34" charset="0"/>
              </a:rPr>
              <a:t>dusun</a:t>
            </a:r>
            <a:endParaRPr lang="en-MY" sz="2000" kern="1200" dirty="0">
              <a:latin typeface="Arial Nova" panose="020B0504020202020204" pitchFamily="34" charset="0"/>
            </a:endParaRP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E0D8F71D-2ADC-4937-A959-D0F9F173327B}"/>
              </a:ext>
            </a:extLst>
          </p:cNvPr>
          <p:cNvSpPr/>
          <p:nvPr/>
        </p:nvSpPr>
        <p:spPr>
          <a:xfrm>
            <a:off x="5942426" y="1660283"/>
            <a:ext cx="2527184" cy="602650"/>
          </a:xfrm>
          <a:prstGeom prst="snip1Rect">
            <a:avLst/>
          </a:prstGeom>
          <a:solidFill>
            <a:srgbClr val="3E709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07821"/>
              <a:satOff val="6277"/>
              <a:lumOff val="5000"/>
              <a:alphaOff val="0"/>
            </a:schemeClr>
          </a:fillRef>
          <a:effectRef idx="0">
            <a:schemeClr val="accent4">
              <a:hueOff val="-2207821"/>
              <a:satOff val="6277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kern="1200" dirty="0">
                <a:latin typeface="Arial Nova" panose="020B0504020202020204" pitchFamily="34" charset="0"/>
              </a:rPr>
              <a:t>Bajau</a:t>
            </a: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4E1B21F2-08FA-4B46-A71B-EC8A889B2D07}"/>
              </a:ext>
            </a:extLst>
          </p:cNvPr>
          <p:cNvSpPr/>
          <p:nvPr/>
        </p:nvSpPr>
        <p:spPr>
          <a:xfrm>
            <a:off x="3193575" y="2510765"/>
            <a:ext cx="2527184" cy="602650"/>
          </a:xfrm>
          <a:prstGeom prst="snip1Rect">
            <a:avLst/>
          </a:prstGeom>
          <a:solidFill>
            <a:srgbClr val="48603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kern="1200" dirty="0">
                <a:latin typeface="Arial Nova" panose="020B0504020202020204" pitchFamily="34" charset="0"/>
              </a:rPr>
              <a:t>Iban</a:t>
            </a: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4615D53C-ACF1-43A0-AD66-D34442250169}"/>
              </a:ext>
            </a:extLst>
          </p:cNvPr>
          <p:cNvSpPr/>
          <p:nvPr/>
        </p:nvSpPr>
        <p:spPr>
          <a:xfrm>
            <a:off x="5942426" y="2510765"/>
            <a:ext cx="2527184" cy="602650"/>
          </a:xfrm>
          <a:prstGeom prst="snip1Rect">
            <a:avLst/>
          </a:prstGeom>
          <a:solidFill>
            <a:srgbClr val="68513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07821"/>
              <a:satOff val="6277"/>
              <a:lumOff val="5000"/>
              <a:alphaOff val="0"/>
            </a:schemeClr>
          </a:fillRef>
          <a:effectRef idx="0">
            <a:schemeClr val="accent4">
              <a:hueOff val="-2207821"/>
              <a:satOff val="6277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kern="1200" dirty="0">
                <a:latin typeface="Arial Nova" panose="020B0504020202020204" pitchFamily="34" charset="0"/>
              </a:rPr>
              <a:t>Bidayuh</a:t>
            </a:r>
          </a:p>
        </p:txBody>
      </p:sp>
      <p:sp>
        <p:nvSpPr>
          <p:cNvPr id="18" name="Rectangle: Single Corner Snipped 17">
            <a:extLst>
              <a:ext uri="{FF2B5EF4-FFF2-40B4-BE49-F238E27FC236}">
                <a16:creationId xmlns:a16="http://schemas.microsoft.com/office/drawing/2014/main" id="{4DE53903-9C74-40C0-9A68-AAA39A32FC17}"/>
              </a:ext>
            </a:extLst>
          </p:cNvPr>
          <p:cNvSpPr/>
          <p:nvPr/>
        </p:nvSpPr>
        <p:spPr>
          <a:xfrm>
            <a:off x="8691277" y="2510765"/>
            <a:ext cx="2527184" cy="602650"/>
          </a:xfrm>
          <a:prstGeom prst="snip1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15641"/>
              <a:satOff val="12553"/>
              <a:lumOff val="10000"/>
              <a:alphaOff val="0"/>
            </a:schemeClr>
          </a:fillRef>
          <a:effectRef idx="0">
            <a:schemeClr val="accent4">
              <a:hueOff val="-4415641"/>
              <a:satOff val="12553"/>
              <a:lumOff val="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kern="1200" dirty="0">
                <a:latin typeface="Arial Nova" panose="020B0504020202020204" pitchFamily="34" charset="0"/>
              </a:rPr>
              <a:t>Melanau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481DF4-D46E-44CA-A8CE-88AA6E4A05C6}"/>
              </a:ext>
            </a:extLst>
          </p:cNvPr>
          <p:cNvSpPr txBox="1">
            <a:spLocks/>
          </p:cNvSpPr>
          <p:nvPr/>
        </p:nvSpPr>
        <p:spPr>
          <a:xfrm>
            <a:off x="792766" y="748710"/>
            <a:ext cx="2277979" cy="542190"/>
          </a:xfrm>
          <a:prstGeom prst="rect">
            <a:avLst/>
          </a:prstGeom>
          <a:noFill/>
          <a:ln>
            <a:noFill/>
          </a:ln>
        </p:spPr>
        <p:txBody>
          <a:bodyPr lIns="216000" tIns="108000" rIns="72000" anchor="t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Semenanjung</a:t>
            </a:r>
            <a:endParaRPr lang="en-US" sz="2200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5DFF2D15-16E5-47A1-AD25-C24A07C61C0B}"/>
              </a:ext>
            </a:extLst>
          </p:cNvPr>
          <p:cNvSpPr txBox="1">
            <a:spLocks/>
          </p:cNvSpPr>
          <p:nvPr/>
        </p:nvSpPr>
        <p:spPr>
          <a:xfrm>
            <a:off x="792766" y="1613044"/>
            <a:ext cx="2277979" cy="542190"/>
          </a:xfrm>
          <a:prstGeom prst="rect">
            <a:avLst/>
          </a:prstGeom>
          <a:noFill/>
          <a:ln>
            <a:noFill/>
          </a:ln>
        </p:spPr>
        <p:txBody>
          <a:bodyPr lIns="216000" tIns="108000" rIns="72000" anchor="t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Sabah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62A8F89-544A-457A-87F8-6F4340B7078A}"/>
              </a:ext>
            </a:extLst>
          </p:cNvPr>
          <p:cNvSpPr txBox="1">
            <a:spLocks/>
          </p:cNvSpPr>
          <p:nvPr/>
        </p:nvSpPr>
        <p:spPr>
          <a:xfrm>
            <a:off x="792767" y="2570019"/>
            <a:ext cx="2277979" cy="542190"/>
          </a:xfrm>
          <a:prstGeom prst="rect">
            <a:avLst/>
          </a:prstGeom>
          <a:noFill/>
          <a:ln>
            <a:noFill/>
          </a:ln>
        </p:spPr>
        <p:txBody>
          <a:bodyPr lIns="216000" tIns="108000" rIns="72000" anchor="t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Sarawak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E532900-8F88-44F6-80FC-CFA4563B8287}"/>
              </a:ext>
            </a:extLst>
          </p:cNvPr>
          <p:cNvSpPr txBox="1">
            <a:spLocks/>
          </p:cNvSpPr>
          <p:nvPr/>
        </p:nvSpPr>
        <p:spPr>
          <a:xfrm>
            <a:off x="233209" y="3429000"/>
            <a:ext cx="5149659" cy="3222480"/>
          </a:xfrm>
          <a:prstGeom prst="rect">
            <a:avLst/>
          </a:prstGeom>
          <a:noFill/>
          <a:ln>
            <a:noFill/>
          </a:ln>
        </p:spPr>
        <p:txBody>
          <a:bodyPr lIns="216000" tIns="108000" rIns="72000" anchor="t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Terpisah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kerana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perbezaan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adat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makanan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pakaian</a:t>
            </a:r>
            <a:endParaRPr lang="en-US" sz="2200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pekerjaan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tempat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tinggal</a:t>
            </a:r>
            <a:endParaRPr lang="en-US" sz="2200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Aspek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demografi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mencorakkan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kepelbagaian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Malaysia,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mencorak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sosiobudaya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demografi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politik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dan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corak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politik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di Malaysia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kini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62D30C-FE99-4CCA-AB86-3A326A71CDF9}"/>
              </a:ext>
            </a:extLst>
          </p:cNvPr>
          <p:cNvSpPr/>
          <p:nvPr/>
        </p:nvSpPr>
        <p:spPr>
          <a:xfrm>
            <a:off x="5546691" y="3542091"/>
            <a:ext cx="6412100" cy="29962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Perubahan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dalam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struktur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masyarakat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akibat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migrasi</a:t>
            </a:r>
            <a:endParaRPr lang="en-MY" sz="2000" kern="12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Migrasi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telah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wujud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sebelum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penjajahan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Barat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tapi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berleluasa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apabila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kuasa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British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menjajah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342900" lvl="0" indent="-3429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Aktiviti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ekonomi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menjadi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factor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utama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dalam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aktiviti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migrasi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daripada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luar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,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terutamanya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daripada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China dan India.</a:t>
            </a:r>
          </a:p>
        </p:txBody>
      </p:sp>
    </p:spTree>
    <p:extLst>
      <p:ext uri="{BB962C8B-B14F-4D97-AF65-F5344CB8AC3E}">
        <p14:creationId xmlns:p14="http://schemas.microsoft.com/office/powerpoint/2010/main" val="3053456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3413C595-4D01-4997-9A0A-E7606687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980" y="1643063"/>
            <a:ext cx="5699020" cy="814387"/>
          </a:xfrm>
          <a:solidFill>
            <a:srgbClr val="48603E">
              <a:alpha val="80000"/>
            </a:srgbClr>
          </a:solidFill>
        </p:spPr>
        <p:txBody>
          <a:bodyPr lIns="72000" rIns="72000" bIns="432000" anchor="ctr">
            <a:noAutofit/>
          </a:bodyPr>
          <a:lstStyle/>
          <a:p>
            <a:pPr algn="ctr"/>
            <a:r>
              <a:rPr lang="en-US" sz="2400" b="1" dirty="0" err="1">
                <a:latin typeface="Arial Nova" panose="020B0504020202020204" pitchFamily="34" charset="0"/>
              </a:rPr>
              <a:t>Pembentukan</a:t>
            </a:r>
            <a:r>
              <a:rPr lang="en-US" sz="2400" b="1" dirty="0">
                <a:latin typeface="Arial Nova" panose="020B0504020202020204" pitchFamily="34" charset="0"/>
              </a:rPr>
              <a:t> </a:t>
            </a:r>
            <a:r>
              <a:rPr lang="en-US" sz="2400" b="1" dirty="0" err="1">
                <a:latin typeface="Arial Nova" panose="020B0504020202020204" pitchFamily="34" charset="0"/>
              </a:rPr>
              <a:t>masyarakat</a:t>
            </a:r>
            <a:r>
              <a:rPr lang="en-US" sz="2400" b="1" dirty="0">
                <a:latin typeface="Arial Nova" panose="020B0504020202020204" pitchFamily="34" charset="0"/>
              </a:rPr>
              <a:t> </a:t>
            </a:r>
            <a:r>
              <a:rPr lang="en-US" sz="2400" b="1" dirty="0" err="1">
                <a:latin typeface="Arial Nova" panose="020B0504020202020204" pitchFamily="34" charset="0"/>
              </a:rPr>
              <a:t>malaysia</a:t>
            </a:r>
            <a:endParaRPr lang="en-US" sz="2400" b="1" dirty="0">
              <a:latin typeface="Arial Nova" panose="020B0504020202020204" pitchFamily="34" charset="0"/>
            </a:endParaRPr>
          </a:p>
        </p:txBody>
      </p:sp>
      <p:pic>
        <p:nvPicPr>
          <p:cNvPr id="13316" name="Picture 4" descr="Malaysian People Vector Art &amp;amp; Graphics | freevector.com">
            <a:extLst>
              <a:ext uri="{FF2B5EF4-FFF2-40B4-BE49-F238E27FC236}">
                <a16:creationId xmlns:a16="http://schemas.microsoft.com/office/drawing/2014/main" id="{55AA7BF5-C756-4EE3-8E92-8E93929D5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81" y="-14495"/>
            <a:ext cx="5699020" cy="16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5C327581-3F7C-46F2-AC93-AB0FDBF003C8}"/>
              </a:ext>
            </a:extLst>
          </p:cNvPr>
          <p:cNvSpPr/>
          <p:nvPr/>
        </p:nvSpPr>
        <p:spPr>
          <a:xfrm>
            <a:off x="271760" y="404882"/>
            <a:ext cx="5824240" cy="1531322"/>
          </a:xfrm>
          <a:prstGeom prst="snip1Rect">
            <a:avLst/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0" rIns="135987" bIns="135987" numCol="1" spcCol="1270" anchor="t" anchorCtr="0">
            <a:noAutofit/>
          </a:bodyPr>
          <a:lstStyle/>
          <a:p>
            <a:pPr marL="0" lvl="0" indent="0" defTabSz="711200"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200" kern="1200" dirty="0">
                <a:latin typeface="Arial Nova" panose="020B0504020202020204" pitchFamily="34" charset="0"/>
              </a:rPr>
              <a:t>Dua </a:t>
            </a:r>
            <a:r>
              <a:rPr lang="en-MY" sz="2200" kern="1200" dirty="0" err="1">
                <a:latin typeface="Arial Nova" panose="020B0504020202020204" pitchFamily="34" charset="0"/>
              </a:rPr>
              <a:t>konsep</a:t>
            </a:r>
            <a:r>
              <a:rPr lang="en-MY" sz="2200" kern="1200" dirty="0">
                <a:latin typeface="Arial Nova" panose="020B0504020202020204" pitchFamily="34" charset="0"/>
              </a:rPr>
              <a:t> yang </a:t>
            </a:r>
            <a:r>
              <a:rPr lang="en-MY" sz="2200" kern="1200" dirty="0" err="1">
                <a:latin typeface="Arial Nova" panose="020B0504020202020204" pitchFamily="34" charset="0"/>
              </a:rPr>
              <a:t>sering</a:t>
            </a:r>
            <a:r>
              <a:rPr lang="en-MY" sz="2200" kern="1200" dirty="0">
                <a:latin typeface="Arial Nova" panose="020B0504020202020204" pitchFamily="34" charset="0"/>
              </a:rPr>
              <a:t> </a:t>
            </a:r>
            <a:r>
              <a:rPr lang="en-MY" sz="2200" kern="1200" dirty="0" err="1">
                <a:latin typeface="Arial Nova" panose="020B0504020202020204" pitchFamily="34" charset="0"/>
              </a:rPr>
              <a:t>digunakan</a:t>
            </a:r>
            <a:r>
              <a:rPr lang="en-MY" sz="2200" kern="1200" dirty="0">
                <a:latin typeface="Arial Nova" panose="020B0504020202020204" pitchFamily="34" charset="0"/>
              </a:rPr>
              <a:t> </a:t>
            </a:r>
            <a:r>
              <a:rPr lang="en-MY" sz="2200" kern="1200" dirty="0" err="1">
                <a:latin typeface="Arial Nova" panose="020B0504020202020204" pitchFamily="34" charset="0"/>
              </a:rPr>
              <a:t>untuk</a:t>
            </a:r>
            <a:r>
              <a:rPr lang="en-MY" sz="2200" kern="1200" dirty="0">
                <a:latin typeface="Arial Nova" panose="020B0504020202020204" pitchFamily="34" charset="0"/>
              </a:rPr>
              <a:t> </a:t>
            </a:r>
            <a:r>
              <a:rPr lang="en-MY" sz="2200" kern="1200" dirty="0" err="1">
                <a:latin typeface="Arial Nova" panose="020B0504020202020204" pitchFamily="34" charset="0"/>
              </a:rPr>
              <a:t>menjelaskan</a:t>
            </a:r>
            <a:r>
              <a:rPr lang="en-MY" sz="2200" kern="1200" dirty="0">
                <a:latin typeface="Arial Nova" panose="020B0504020202020204" pitchFamily="34" charset="0"/>
              </a:rPr>
              <a:t> </a:t>
            </a:r>
            <a:r>
              <a:rPr lang="en-MY" sz="2200" kern="1200" dirty="0" err="1">
                <a:latin typeface="Arial Nova" panose="020B0504020202020204" pitchFamily="34" charset="0"/>
              </a:rPr>
              <a:t>ciri-ciri</a:t>
            </a:r>
            <a:r>
              <a:rPr lang="en-MY" sz="2200" kern="1200" dirty="0">
                <a:latin typeface="Arial Nova" panose="020B0504020202020204" pitchFamily="34" charset="0"/>
              </a:rPr>
              <a:t> </a:t>
            </a:r>
            <a:r>
              <a:rPr lang="en-MY" sz="2200" kern="1200" dirty="0" err="1">
                <a:latin typeface="Arial Nova" panose="020B0504020202020204" pitchFamily="34" charset="0"/>
              </a:rPr>
              <a:t>masyarakat</a:t>
            </a:r>
            <a:r>
              <a:rPr lang="en-MY" sz="2200" kern="1200" dirty="0">
                <a:latin typeface="Arial Nova" panose="020B0504020202020204" pitchFamily="34" charset="0"/>
              </a:rPr>
              <a:t> Asia Tenggara </a:t>
            </a:r>
            <a:r>
              <a:rPr lang="en-MY" sz="2200" kern="1200" dirty="0" err="1">
                <a:latin typeface="Arial Nova" panose="020B0504020202020204" pitchFamily="34" charset="0"/>
              </a:rPr>
              <a:t>ialah</a:t>
            </a:r>
            <a:r>
              <a:rPr lang="en-MY" sz="2200" kern="1200" dirty="0">
                <a:latin typeface="Arial Nova" panose="020B0504020202020204" pitchFamily="34" charset="0"/>
              </a:rPr>
              <a:t> </a:t>
            </a:r>
            <a:r>
              <a:rPr lang="en-MY" sz="2200" kern="1200" dirty="0" err="1">
                <a:latin typeface="Arial Nova" panose="020B0504020202020204" pitchFamily="34" charset="0"/>
              </a:rPr>
              <a:t>masyarakat</a:t>
            </a:r>
            <a:r>
              <a:rPr lang="en-MY" sz="2200" kern="1200" dirty="0">
                <a:latin typeface="Arial Nova" panose="020B0504020202020204" pitchFamily="34" charset="0"/>
              </a:rPr>
              <a:t> </a:t>
            </a:r>
            <a:r>
              <a:rPr lang="en-MY" sz="2200" b="1" u="sng" kern="1200" dirty="0" err="1">
                <a:latin typeface="Arial Nova" panose="020B0504020202020204" pitchFamily="34" charset="0"/>
              </a:rPr>
              <a:t>pluraliti</a:t>
            </a:r>
            <a:r>
              <a:rPr lang="en-MY" sz="2200" kern="1200" dirty="0">
                <a:latin typeface="Arial Nova" panose="020B0504020202020204" pitchFamily="34" charset="0"/>
              </a:rPr>
              <a:t> dan </a:t>
            </a:r>
            <a:r>
              <a:rPr lang="en-MY" sz="2200" kern="1200" dirty="0" err="1">
                <a:latin typeface="Arial Nova" panose="020B0504020202020204" pitchFamily="34" charset="0"/>
              </a:rPr>
              <a:t>masyarakat</a:t>
            </a:r>
            <a:r>
              <a:rPr lang="en-MY" sz="2200" kern="1200" dirty="0">
                <a:latin typeface="Arial Nova" panose="020B0504020202020204" pitchFamily="34" charset="0"/>
              </a:rPr>
              <a:t> </a:t>
            </a:r>
            <a:r>
              <a:rPr lang="en-MY" sz="2200" b="1" u="sng" kern="1200" dirty="0" err="1">
                <a:latin typeface="Arial Nova" panose="020B0504020202020204" pitchFamily="34" charset="0"/>
              </a:rPr>
              <a:t>pluralistik</a:t>
            </a:r>
            <a:r>
              <a:rPr lang="en-MY" sz="2200" kern="12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DCE7694-7B8A-42CF-B120-509AF80ED00D}"/>
              </a:ext>
            </a:extLst>
          </p:cNvPr>
          <p:cNvSpPr txBox="1">
            <a:spLocks/>
          </p:cNvSpPr>
          <p:nvPr/>
        </p:nvSpPr>
        <p:spPr>
          <a:xfrm>
            <a:off x="504671" y="2827894"/>
            <a:ext cx="11411104" cy="1257300"/>
          </a:xfrm>
          <a:prstGeom prst="rect">
            <a:avLst/>
          </a:prstGeom>
          <a:noFill/>
          <a:ln>
            <a:noFill/>
          </a:ln>
        </p:spPr>
        <p:txBody>
          <a:bodyPr lIns="216000" tIns="108000" rIns="72000" anchor="t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Istilah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digunakan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untuk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merujuk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kepada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pelbagai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bangsa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di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Alam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Melayu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sebelum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kedatangan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kuasa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penjajah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Eropah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terbentuk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melalui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proses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semulajadi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tanpa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sebarang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rancangan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pemaksaan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di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sebaliknya</a:t>
            </a:r>
            <a:endParaRPr lang="en-US" sz="2200" dirty="0">
              <a:solidFill>
                <a:schemeClr val="tx1"/>
              </a:solidFill>
              <a:latin typeface="Arial Nova" panose="020B05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42D959C-0A67-4A84-805A-EAE520D24400}"/>
              </a:ext>
            </a:extLst>
          </p:cNvPr>
          <p:cNvSpPr txBox="1">
            <a:spLocks/>
          </p:cNvSpPr>
          <p:nvPr/>
        </p:nvSpPr>
        <p:spPr>
          <a:xfrm>
            <a:off x="504671" y="4742420"/>
            <a:ext cx="11411104" cy="1981200"/>
          </a:xfrm>
          <a:prstGeom prst="rect">
            <a:avLst/>
          </a:prstGeom>
          <a:noFill/>
          <a:ln>
            <a:noFill/>
          </a:ln>
        </p:spPr>
        <p:txBody>
          <a:bodyPr lIns="216000" tIns="108000" rIns="72000" anchor="t" anchorCtr="0"/>
          <a:lstStyle>
            <a:lvl1pPr marL="0" indent="0" algn="l" defTabSz="914400" rtl="0" eaLnBrk="1" latinLnBrk="0" hangingPunct="1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kern="1200" cap="none" spc="5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Terbentuk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selepas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zaman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kedatangan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penjajah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Penjajah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membawa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pendatang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dari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China dan India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Asia Tenggara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untuk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kepentingan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ekonomi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 Dasar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penjajah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menyebabkan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mereka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gagal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berasimilasi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penduduk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alam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sekitar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dan system social-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poliltik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-agama yang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wujud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di Asia Tenggara.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Wujud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hidup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terasing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daripada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kelompok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lain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walaupun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masyarakat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adalah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majmuk</a:t>
            </a:r>
            <a:r>
              <a:rPr lang="en-US" sz="2200" dirty="0">
                <a:solidFill>
                  <a:schemeClr val="tx1"/>
                </a:solidFill>
                <a:latin typeface="Arial Nova" panose="020B05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72C294F8-2C5B-493E-90DD-D5B0F1D717F0}"/>
              </a:ext>
            </a:extLst>
          </p:cNvPr>
          <p:cNvSpPr/>
          <p:nvPr/>
        </p:nvSpPr>
        <p:spPr>
          <a:xfrm>
            <a:off x="713271" y="2457450"/>
            <a:ext cx="2006220" cy="407511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b="1" dirty="0">
                <a:latin typeface="Arial Nova" panose="020B0504020202020204" pitchFamily="34" charset="0"/>
              </a:rPr>
              <a:t>PLURALITI</a:t>
            </a:r>
            <a:endParaRPr lang="en-MY" sz="2000" b="1" kern="1200" dirty="0">
              <a:latin typeface="Arial Nova" panose="020B0504020202020204" pitchFamily="34" charset="0"/>
            </a:endParaRP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6BD30524-ACA1-4083-9210-392DA3EB42C7}"/>
              </a:ext>
            </a:extLst>
          </p:cNvPr>
          <p:cNvSpPr/>
          <p:nvPr/>
        </p:nvSpPr>
        <p:spPr>
          <a:xfrm>
            <a:off x="713271" y="4314081"/>
            <a:ext cx="2272817" cy="407511"/>
          </a:xfrm>
          <a:prstGeom prst="snip1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b="1" dirty="0">
                <a:latin typeface="Arial Nova" panose="020B0504020202020204" pitchFamily="34" charset="0"/>
              </a:rPr>
              <a:t>PLURALISTIK</a:t>
            </a:r>
            <a:endParaRPr lang="en-MY" sz="2000" b="1" kern="1200" dirty="0">
              <a:latin typeface="Arial Nova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A8EC8F-2838-0E3E-FFB9-1F7357CE493C}"/>
              </a:ext>
            </a:extLst>
          </p:cNvPr>
          <p:cNvSpPr/>
          <p:nvPr/>
        </p:nvSpPr>
        <p:spPr>
          <a:xfrm>
            <a:off x="6096000" y="2062644"/>
            <a:ext cx="407511" cy="407511"/>
          </a:xfrm>
          <a:prstGeom prst="rect">
            <a:avLst/>
          </a:prstGeom>
          <a:solidFill>
            <a:srgbClr val="769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5803A2-3790-F036-4BB6-6EEDDD038B36}"/>
              </a:ext>
            </a:extLst>
          </p:cNvPr>
          <p:cNvSpPr/>
          <p:nvPr/>
        </p:nvSpPr>
        <p:spPr>
          <a:xfrm>
            <a:off x="-1" y="3093"/>
            <a:ext cx="407511" cy="407511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AFAD6F-A55C-1FFE-127C-201E2F9C37AA}"/>
              </a:ext>
            </a:extLst>
          </p:cNvPr>
          <p:cNvSpPr/>
          <p:nvPr/>
        </p:nvSpPr>
        <p:spPr>
          <a:xfrm>
            <a:off x="304493" y="2471541"/>
            <a:ext cx="407511" cy="4075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5C2DF2-76CB-2915-58F7-14431725266F}"/>
              </a:ext>
            </a:extLst>
          </p:cNvPr>
          <p:cNvSpPr/>
          <p:nvPr/>
        </p:nvSpPr>
        <p:spPr>
          <a:xfrm>
            <a:off x="0" y="6444256"/>
            <a:ext cx="407511" cy="407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F0F65-6279-CFAA-6498-06DCC79AB5DA}"/>
              </a:ext>
            </a:extLst>
          </p:cNvPr>
          <p:cNvSpPr/>
          <p:nvPr/>
        </p:nvSpPr>
        <p:spPr>
          <a:xfrm>
            <a:off x="302007" y="4311742"/>
            <a:ext cx="407511" cy="407511"/>
          </a:xfrm>
          <a:prstGeom prst="rect">
            <a:avLst/>
          </a:prstGeom>
          <a:solidFill>
            <a:srgbClr val="A4A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45D96-F62A-0E6D-B3E6-A84A603EB57F}"/>
              </a:ext>
            </a:extLst>
          </p:cNvPr>
          <p:cNvSpPr/>
          <p:nvPr/>
        </p:nvSpPr>
        <p:spPr>
          <a:xfrm>
            <a:off x="6085469" y="3093"/>
            <a:ext cx="407511" cy="407511"/>
          </a:xfrm>
          <a:prstGeom prst="rect">
            <a:avLst/>
          </a:prstGeom>
          <a:solidFill>
            <a:srgbClr val="4C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4F15F0-0FBD-AF16-1C83-B6D622DEC6F9}"/>
              </a:ext>
            </a:extLst>
          </p:cNvPr>
          <p:cNvSpPr/>
          <p:nvPr/>
        </p:nvSpPr>
        <p:spPr>
          <a:xfrm>
            <a:off x="11784489" y="2466330"/>
            <a:ext cx="407511" cy="4075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22061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72BFC3-DB5B-41C4-8C0A-1C748C0D0CF0}"/>
              </a:ext>
            </a:extLst>
          </p:cNvPr>
          <p:cNvCxnSpPr/>
          <p:nvPr/>
        </p:nvCxnSpPr>
        <p:spPr>
          <a:xfrm>
            <a:off x="286603" y="2970943"/>
            <a:ext cx="11559654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86AB1826-3D59-4206-8D3C-070DD44B2A5D}"/>
              </a:ext>
            </a:extLst>
          </p:cNvPr>
          <p:cNvSpPr/>
          <p:nvPr/>
        </p:nvSpPr>
        <p:spPr>
          <a:xfrm>
            <a:off x="256071" y="4924220"/>
            <a:ext cx="2006220" cy="407511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b="1" dirty="0">
                <a:latin typeface="Arial Nova" panose="020B0504020202020204" pitchFamily="34" charset="0"/>
              </a:rPr>
              <a:t>PLURALITI</a:t>
            </a:r>
            <a:endParaRPr lang="en-MY" sz="2000" b="1" kern="1200" dirty="0">
              <a:latin typeface="Arial Nova" panose="020B0504020202020204" pitchFamily="34" charset="0"/>
            </a:endParaRP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F7B1CCE5-1A44-496D-8EB5-E1426726B1B9}"/>
              </a:ext>
            </a:extLst>
          </p:cNvPr>
          <p:cNvSpPr/>
          <p:nvPr/>
        </p:nvSpPr>
        <p:spPr>
          <a:xfrm>
            <a:off x="4884181" y="4924220"/>
            <a:ext cx="3636800" cy="407511"/>
          </a:xfrm>
          <a:prstGeom prst="snip1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b="1" dirty="0">
                <a:latin typeface="Arial Nova" panose="020B0504020202020204" pitchFamily="34" charset="0"/>
              </a:rPr>
              <a:t>PLURALISTIK</a:t>
            </a:r>
            <a:endParaRPr lang="en-MY" sz="2000" b="1" kern="1200" dirty="0">
              <a:latin typeface="Arial Nova" panose="020B0504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94EE26D-C12C-4411-9A99-732D778F1FB0}"/>
              </a:ext>
            </a:extLst>
          </p:cNvPr>
          <p:cNvSpPr/>
          <p:nvPr/>
        </p:nvSpPr>
        <p:spPr>
          <a:xfrm>
            <a:off x="229642" y="5331731"/>
            <a:ext cx="11655188" cy="93891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3F0DDC-1B13-4E9E-83AC-6E0D2574F2D0}"/>
              </a:ext>
            </a:extLst>
          </p:cNvPr>
          <p:cNvSpPr/>
          <p:nvPr/>
        </p:nvSpPr>
        <p:spPr>
          <a:xfrm>
            <a:off x="1055426" y="2767189"/>
            <a:ext cx="407511" cy="407511"/>
          </a:xfrm>
          <a:prstGeom prst="rect">
            <a:avLst/>
          </a:prstGeom>
          <a:solidFill>
            <a:srgbClr val="769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7D8D75-779B-4912-8AB8-67340C5D0ED5}"/>
              </a:ext>
            </a:extLst>
          </p:cNvPr>
          <p:cNvSpPr/>
          <p:nvPr/>
        </p:nvSpPr>
        <p:spPr>
          <a:xfrm>
            <a:off x="2790615" y="2767188"/>
            <a:ext cx="407511" cy="407511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74A7C7-3CBF-4B6A-8570-8B1A959C07EC}"/>
              </a:ext>
            </a:extLst>
          </p:cNvPr>
          <p:cNvSpPr/>
          <p:nvPr/>
        </p:nvSpPr>
        <p:spPr>
          <a:xfrm>
            <a:off x="4322048" y="2786273"/>
            <a:ext cx="407511" cy="4075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8237BF-E2B9-4B57-9E65-D266C9F4AAD6}"/>
              </a:ext>
            </a:extLst>
          </p:cNvPr>
          <p:cNvSpPr/>
          <p:nvPr/>
        </p:nvSpPr>
        <p:spPr>
          <a:xfrm>
            <a:off x="5853481" y="2805358"/>
            <a:ext cx="407511" cy="407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6E4C13-7E43-4AC4-A4F0-6DD1DCA75919}"/>
              </a:ext>
            </a:extLst>
          </p:cNvPr>
          <p:cNvSpPr/>
          <p:nvPr/>
        </p:nvSpPr>
        <p:spPr>
          <a:xfrm>
            <a:off x="7340029" y="2787441"/>
            <a:ext cx="407511" cy="407511"/>
          </a:xfrm>
          <a:prstGeom prst="rect">
            <a:avLst/>
          </a:prstGeom>
          <a:solidFill>
            <a:srgbClr val="A4A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60CC7E-10EA-4936-B136-53EAF95F0CD2}"/>
              </a:ext>
            </a:extLst>
          </p:cNvPr>
          <p:cNvSpPr/>
          <p:nvPr/>
        </p:nvSpPr>
        <p:spPr>
          <a:xfrm>
            <a:off x="8948991" y="2805358"/>
            <a:ext cx="407511" cy="407511"/>
          </a:xfrm>
          <a:prstGeom prst="rect">
            <a:avLst/>
          </a:prstGeom>
          <a:solidFill>
            <a:srgbClr val="4C3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9F7059-DFD6-4608-9766-747EF7D39686}"/>
              </a:ext>
            </a:extLst>
          </p:cNvPr>
          <p:cNvSpPr/>
          <p:nvPr/>
        </p:nvSpPr>
        <p:spPr>
          <a:xfrm>
            <a:off x="10639295" y="2805358"/>
            <a:ext cx="407511" cy="4075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BBBB9-3ED0-4BFB-943A-EB8042C10A15}"/>
              </a:ext>
            </a:extLst>
          </p:cNvPr>
          <p:cNvSpPr txBox="1"/>
          <p:nvPr/>
        </p:nvSpPr>
        <p:spPr>
          <a:xfrm>
            <a:off x="5381211" y="3285194"/>
            <a:ext cx="1429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latin typeface="Tw Cen MT Condensed Extra Bold" panose="020B0803020202020204" pitchFamily="34" charset="0"/>
                <a:cs typeface="Calibri" panose="020F0502020204030204" pitchFamily="34" charset="0"/>
              </a:rPr>
              <a:t>Penjajahan</a:t>
            </a:r>
            <a:r>
              <a:rPr lang="en-MY" sz="2000" dirty="0">
                <a:latin typeface="Tw Cen MT Condensed Extra Bold" panose="020B0803020202020204" pitchFamily="34" charset="0"/>
                <a:cs typeface="Calibri" panose="020F0502020204030204" pitchFamily="34" charset="0"/>
              </a:rPr>
              <a:t> British</a:t>
            </a:r>
          </a:p>
          <a:p>
            <a:pPr algn="ctr"/>
            <a:r>
              <a:rPr lang="en-MY" dirty="0">
                <a:latin typeface="Calibri" panose="020F0502020204030204" pitchFamily="34" charset="0"/>
                <a:cs typeface="Calibri" panose="020F0502020204030204" pitchFamily="34" charset="0"/>
              </a:rPr>
              <a:t>1826 – 1941</a:t>
            </a:r>
          </a:p>
          <a:p>
            <a:pPr algn="ctr"/>
            <a:r>
              <a:rPr lang="en-MY" dirty="0">
                <a:latin typeface="Calibri" panose="020F0502020204030204" pitchFamily="34" charset="0"/>
                <a:cs typeface="Calibri" panose="020F0502020204030204" pitchFamily="34" charset="0"/>
              </a:rPr>
              <a:t>1946 - 1948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78583-D349-4954-A613-01C3FC261882}"/>
              </a:ext>
            </a:extLst>
          </p:cNvPr>
          <p:cNvSpPr txBox="1"/>
          <p:nvPr/>
        </p:nvSpPr>
        <p:spPr>
          <a:xfrm>
            <a:off x="2279581" y="3275356"/>
            <a:ext cx="14295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latin typeface="Tw Cen MT Condensed Extra Bold" panose="020B0803020202020204" pitchFamily="34" charset="0"/>
                <a:cs typeface="Calibri" panose="020F0502020204030204" pitchFamily="34" charset="0"/>
              </a:rPr>
              <a:t>Penjajahan</a:t>
            </a:r>
            <a:r>
              <a:rPr lang="en-MY" sz="2000" dirty="0">
                <a:latin typeface="Tw Cen MT Condensed Extra Bold" panose="020B080302020202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latin typeface="Tw Cen MT Condensed Extra Bold" panose="020B0803020202020204" pitchFamily="34" charset="0"/>
                <a:cs typeface="Calibri" panose="020F0502020204030204" pitchFamily="34" charset="0"/>
              </a:rPr>
              <a:t>Portugis</a:t>
            </a:r>
            <a:endParaRPr lang="en-MY" sz="2000" dirty="0">
              <a:latin typeface="Tw Cen MT Condensed Extra Bold" panose="020B08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MY" dirty="0">
                <a:latin typeface="Calibri" panose="020F0502020204030204" pitchFamily="34" charset="0"/>
                <a:cs typeface="Calibri" panose="020F0502020204030204" pitchFamily="34" charset="0"/>
              </a:rPr>
              <a:t>1509 - 1641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54BD17-98C1-4E78-B692-FA065FFEA43B}"/>
              </a:ext>
            </a:extLst>
          </p:cNvPr>
          <p:cNvSpPr txBox="1"/>
          <p:nvPr/>
        </p:nvSpPr>
        <p:spPr>
          <a:xfrm>
            <a:off x="696792" y="1526269"/>
            <a:ext cx="14295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latin typeface="Tw Cen MT Condensed Extra Bold" panose="020B0803020202020204" pitchFamily="34" charset="0"/>
                <a:cs typeface="Calibri" panose="020F0502020204030204" pitchFamily="34" charset="0"/>
              </a:rPr>
              <a:t>Kesultanan</a:t>
            </a:r>
            <a:r>
              <a:rPr lang="en-MY" sz="2000" dirty="0">
                <a:latin typeface="Tw Cen MT Condensed Extra Bold" panose="020B080302020202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latin typeface="Tw Cen MT Condensed Extra Bold" panose="020B0803020202020204" pitchFamily="34" charset="0"/>
                <a:cs typeface="Calibri" panose="020F0502020204030204" pitchFamily="34" charset="0"/>
              </a:rPr>
              <a:t>Melayu</a:t>
            </a:r>
            <a:r>
              <a:rPr lang="en-MY" sz="2000" dirty="0">
                <a:latin typeface="Tw Cen MT Condensed Extra Bold" panose="020B0803020202020204" pitchFamily="34" charset="0"/>
                <a:cs typeface="Calibri" panose="020F0502020204030204" pitchFamily="34" charset="0"/>
              </a:rPr>
              <a:t> Melaka</a:t>
            </a:r>
          </a:p>
          <a:p>
            <a:pPr algn="ctr"/>
            <a:r>
              <a:rPr lang="en-MY" dirty="0">
                <a:latin typeface="Calibri" panose="020F0502020204030204" pitchFamily="34" charset="0"/>
                <a:cs typeface="Calibri" panose="020F0502020204030204" pitchFamily="34" charset="0"/>
              </a:rPr>
              <a:t>1402 - 1511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CF677D-25BC-4584-83AC-CBED68922276}"/>
              </a:ext>
            </a:extLst>
          </p:cNvPr>
          <p:cNvSpPr txBox="1"/>
          <p:nvPr/>
        </p:nvSpPr>
        <p:spPr>
          <a:xfrm>
            <a:off x="6810789" y="1291023"/>
            <a:ext cx="14295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latin typeface="Tw Cen MT Condensed Extra Bold" panose="020B0803020202020204" pitchFamily="34" charset="0"/>
                <a:cs typeface="Calibri" panose="020F0502020204030204" pitchFamily="34" charset="0"/>
              </a:rPr>
              <a:t>Pendudukan</a:t>
            </a:r>
            <a:r>
              <a:rPr lang="en-MY" sz="2000" dirty="0">
                <a:latin typeface="Tw Cen MT Condensed Extra Bold" panose="020B0803020202020204" pitchFamily="34" charset="0"/>
                <a:cs typeface="Calibri" panose="020F0502020204030204" pitchFamily="34" charset="0"/>
              </a:rPr>
              <a:t> </a:t>
            </a:r>
            <a:r>
              <a:rPr lang="en-MY" sz="2000" dirty="0" err="1">
                <a:latin typeface="Tw Cen MT Condensed Extra Bold" panose="020B0803020202020204" pitchFamily="34" charset="0"/>
                <a:cs typeface="Calibri" panose="020F0502020204030204" pitchFamily="34" charset="0"/>
              </a:rPr>
              <a:t>Jepun</a:t>
            </a:r>
            <a:endParaRPr lang="en-MY" sz="2000" dirty="0">
              <a:latin typeface="Tw Cen MT Condensed Extra Bold" panose="020B08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MY" dirty="0">
                <a:latin typeface="Calibri" panose="020F0502020204030204" pitchFamily="34" charset="0"/>
                <a:cs typeface="Calibri" panose="020F0502020204030204" pitchFamily="34" charset="0"/>
              </a:rPr>
              <a:t>1941 - 1945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7D9DFF-B9B3-46E4-8522-13BABB2D6B2A}"/>
              </a:ext>
            </a:extLst>
          </p:cNvPr>
          <p:cNvSpPr txBox="1"/>
          <p:nvPr/>
        </p:nvSpPr>
        <p:spPr>
          <a:xfrm>
            <a:off x="8414600" y="3364881"/>
            <a:ext cx="16510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latin typeface="Tw Cen MT Condensed Extra Bold" panose="020B0803020202020204" pitchFamily="34" charset="0"/>
                <a:cs typeface="Calibri" panose="020F0502020204030204" pitchFamily="34" charset="0"/>
              </a:rPr>
              <a:t>Kemerdekaan</a:t>
            </a:r>
            <a:endParaRPr lang="en-MY" sz="2000" dirty="0">
              <a:latin typeface="Tw Cen MT Condensed Extra Bold" panose="020B0803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MY" dirty="0">
                <a:latin typeface="Calibri" panose="020F0502020204030204" pitchFamily="34" charset="0"/>
                <a:cs typeface="Calibri" panose="020F0502020204030204" pitchFamily="34" charset="0"/>
              </a:rPr>
              <a:t>1957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84F854-5269-4130-B0D7-FE616EAED471}"/>
              </a:ext>
            </a:extLst>
          </p:cNvPr>
          <p:cNvSpPr txBox="1"/>
          <p:nvPr/>
        </p:nvSpPr>
        <p:spPr>
          <a:xfrm>
            <a:off x="10065629" y="1329741"/>
            <a:ext cx="153496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latin typeface="Tw Cen MT Condensed Extra Bold" panose="020B0803020202020204" pitchFamily="34" charset="0"/>
                <a:cs typeface="Calibri" panose="020F0502020204030204" pitchFamily="34" charset="0"/>
              </a:rPr>
              <a:t>Pembentukan</a:t>
            </a:r>
            <a:r>
              <a:rPr lang="en-MY" sz="2000" dirty="0">
                <a:latin typeface="Tw Cen MT Condensed Extra Bold" panose="020B0803020202020204" pitchFamily="34" charset="0"/>
                <a:cs typeface="Calibri" panose="020F0502020204030204" pitchFamily="34" charset="0"/>
              </a:rPr>
              <a:t> Malaysia</a:t>
            </a:r>
          </a:p>
          <a:p>
            <a:pPr algn="ctr"/>
            <a:r>
              <a:rPr lang="en-MY" dirty="0">
                <a:latin typeface="Calibri" panose="020F0502020204030204" pitchFamily="34" charset="0"/>
                <a:cs typeface="Calibri" panose="020F0502020204030204" pitchFamily="34" charset="0"/>
              </a:rPr>
              <a:t>1963 - </a:t>
            </a:r>
            <a:r>
              <a:rPr lang="en-MY" dirty="0" err="1">
                <a:latin typeface="Calibri" panose="020F0502020204030204" pitchFamily="34" charset="0"/>
                <a:cs typeface="Calibri" panose="020F0502020204030204" pitchFamily="34" charset="0"/>
              </a:rPr>
              <a:t>kini</a:t>
            </a:r>
            <a:endParaRPr lang="en-MY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213EFE-C73D-47B7-928D-63F734150D50}"/>
              </a:ext>
            </a:extLst>
          </p:cNvPr>
          <p:cNvCxnSpPr>
            <a:cxnSpLocks/>
          </p:cNvCxnSpPr>
          <p:nvPr/>
        </p:nvCxnSpPr>
        <p:spPr>
          <a:xfrm flipH="1">
            <a:off x="2262291" y="204716"/>
            <a:ext cx="26429" cy="5786651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4BA616-AD2B-4518-B9CC-93206F7A99B3}"/>
              </a:ext>
            </a:extLst>
          </p:cNvPr>
          <p:cNvCxnSpPr>
            <a:cxnSpLocks/>
          </p:cNvCxnSpPr>
          <p:nvPr/>
        </p:nvCxnSpPr>
        <p:spPr>
          <a:xfrm flipH="1">
            <a:off x="4870178" y="246367"/>
            <a:ext cx="40432" cy="574500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DF0A46-CF19-4888-9F68-D5B143115C1E}"/>
              </a:ext>
            </a:extLst>
          </p:cNvPr>
          <p:cNvCxnSpPr>
            <a:cxnSpLocks/>
          </p:cNvCxnSpPr>
          <p:nvPr/>
        </p:nvCxnSpPr>
        <p:spPr>
          <a:xfrm>
            <a:off x="8547410" y="156842"/>
            <a:ext cx="0" cy="5834525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F14528E-484F-4BEA-BE1D-FCCE564BFF94}"/>
              </a:ext>
            </a:extLst>
          </p:cNvPr>
          <p:cNvSpPr txBox="1"/>
          <p:nvPr/>
        </p:nvSpPr>
        <p:spPr>
          <a:xfrm>
            <a:off x="1920670" y="6172146"/>
            <a:ext cx="8680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8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GARIS MASA PEMBENTUKAN MASYARAKAT MALAYSIA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B95FBF-2214-4636-9F4B-7FD3F058174E}"/>
              </a:ext>
            </a:extLst>
          </p:cNvPr>
          <p:cNvSpPr txBox="1"/>
          <p:nvPr/>
        </p:nvSpPr>
        <p:spPr>
          <a:xfrm>
            <a:off x="3811014" y="1373869"/>
            <a:ext cx="14295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 err="1">
                <a:latin typeface="Tw Cen MT Condensed Extra Bold" panose="020B0803020202020204" pitchFamily="34" charset="0"/>
                <a:cs typeface="Calibri" panose="020F0502020204030204" pitchFamily="34" charset="0"/>
              </a:rPr>
              <a:t>Penjajahan</a:t>
            </a:r>
            <a:r>
              <a:rPr lang="en-MY" sz="2000" dirty="0">
                <a:latin typeface="Tw Cen MT Condensed Extra Bold" panose="020B0803020202020204" pitchFamily="34" charset="0"/>
                <a:cs typeface="Calibri" panose="020F0502020204030204" pitchFamily="34" charset="0"/>
              </a:rPr>
              <a:t> Belanda</a:t>
            </a:r>
          </a:p>
          <a:p>
            <a:pPr algn="ctr"/>
            <a:r>
              <a:rPr lang="en-MY" dirty="0">
                <a:latin typeface="Calibri" panose="020F0502020204030204" pitchFamily="34" charset="0"/>
                <a:cs typeface="Calibri" panose="020F0502020204030204" pitchFamily="34" charset="0"/>
              </a:rPr>
              <a:t>1641 - 1824</a:t>
            </a:r>
          </a:p>
        </p:txBody>
      </p:sp>
    </p:spTree>
    <p:extLst>
      <p:ext uri="{BB962C8B-B14F-4D97-AF65-F5344CB8AC3E}">
        <p14:creationId xmlns:p14="http://schemas.microsoft.com/office/powerpoint/2010/main" val="73790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17F8DFE-6048-412C-9542-1E86DA6D7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58267"/>
              </p:ext>
            </p:extLst>
          </p:nvPr>
        </p:nvGraphicFramePr>
        <p:xfrm>
          <a:off x="460374" y="390843"/>
          <a:ext cx="11555414" cy="5995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707">
                  <a:extLst>
                    <a:ext uri="{9D8B030D-6E8A-4147-A177-3AD203B41FA5}">
                      <a16:colId xmlns:a16="http://schemas.microsoft.com/office/drawing/2014/main" val="1495505444"/>
                    </a:ext>
                  </a:extLst>
                </a:gridCol>
                <a:gridCol w="5777707">
                  <a:extLst>
                    <a:ext uri="{9D8B030D-6E8A-4147-A177-3AD203B41FA5}">
                      <a16:colId xmlns:a16="http://schemas.microsoft.com/office/drawing/2014/main" val="4204532983"/>
                    </a:ext>
                  </a:extLst>
                </a:gridCol>
              </a:tblGrid>
              <a:tr h="486272">
                <a:tc gridSpan="2">
                  <a:txBody>
                    <a:bodyPr/>
                    <a:lstStyle/>
                    <a:p>
                      <a:pPr algn="ctr"/>
                      <a:r>
                        <a:rPr lang="en-MY" sz="2400" dirty="0">
                          <a:latin typeface="Arial Nova" panose="020B0504020202020204" pitchFamily="34" charset="0"/>
                        </a:rPr>
                        <a:t>PERSAMAAN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342462"/>
                  </a:ext>
                </a:extLst>
              </a:tr>
              <a:tr h="708809">
                <a:tc gridSpan="2">
                  <a:txBody>
                    <a:bodyPr/>
                    <a:lstStyle/>
                    <a:p>
                      <a:r>
                        <a:rPr lang="en-MY" sz="2200" dirty="0" err="1">
                          <a:latin typeface="Arial Nova" panose="020B0504020202020204" pitchFamily="34" charset="0"/>
                        </a:rPr>
                        <a:t>Mewujudkan</a:t>
                      </a:r>
                      <a:r>
                        <a:rPr lang="en-MY" sz="2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200" dirty="0" err="1">
                          <a:latin typeface="Arial Nova" panose="020B0504020202020204" pitchFamily="34" charset="0"/>
                        </a:rPr>
                        <a:t>masyarakat</a:t>
                      </a:r>
                      <a:r>
                        <a:rPr lang="en-MY" sz="2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200" dirty="0" err="1">
                          <a:latin typeface="Arial Nova" panose="020B0504020202020204" pitchFamily="34" charset="0"/>
                        </a:rPr>
                        <a:t>pelbagai</a:t>
                      </a:r>
                      <a:r>
                        <a:rPr lang="en-MY" sz="2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200" dirty="0" err="1">
                          <a:latin typeface="Arial Nova" panose="020B0504020202020204" pitchFamily="34" charset="0"/>
                        </a:rPr>
                        <a:t>bangsa</a:t>
                      </a:r>
                      <a:r>
                        <a:rPr lang="en-MY" sz="2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200" dirty="0" err="1">
                          <a:latin typeface="Arial Nova" panose="020B0504020202020204" pitchFamily="34" charset="0"/>
                        </a:rPr>
                        <a:t>seperti</a:t>
                      </a:r>
                      <a:r>
                        <a:rPr lang="en-MY" sz="2200" dirty="0">
                          <a:latin typeface="Arial Nova" panose="020B0504020202020204" pitchFamily="34" charset="0"/>
                        </a:rPr>
                        <a:t> </a:t>
                      </a:r>
                      <a:r>
                        <a:rPr lang="en-MY" sz="2200" dirty="0" err="1">
                          <a:latin typeface="Arial Nova" panose="020B0504020202020204" pitchFamily="34" charset="0"/>
                        </a:rPr>
                        <a:t>Melayu</a:t>
                      </a:r>
                      <a:r>
                        <a:rPr lang="en-MY" sz="2200" dirty="0">
                          <a:latin typeface="Arial Nova" panose="020B0504020202020204" pitchFamily="34" charset="0"/>
                        </a:rPr>
                        <a:t>, </a:t>
                      </a:r>
                      <a:r>
                        <a:rPr lang="en-MY" sz="2200" dirty="0" err="1">
                          <a:latin typeface="Arial Nova" panose="020B0504020202020204" pitchFamily="34" charset="0"/>
                        </a:rPr>
                        <a:t>Cina</a:t>
                      </a:r>
                      <a:r>
                        <a:rPr lang="en-MY" sz="2200" dirty="0">
                          <a:latin typeface="Arial Nova" panose="020B0504020202020204" pitchFamily="34" charset="0"/>
                        </a:rPr>
                        <a:t>, India, </a:t>
                      </a:r>
                      <a:r>
                        <a:rPr lang="en-MY" sz="2200" dirty="0" err="1">
                          <a:latin typeface="Arial Nova" panose="020B0504020202020204" pitchFamily="34" charset="0"/>
                        </a:rPr>
                        <a:t>Eropah</a:t>
                      </a:r>
                      <a:r>
                        <a:rPr lang="en-MY" sz="2200" dirty="0">
                          <a:latin typeface="Arial Nova" panose="020B0504020202020204" pitchFamily="34" charset="0"/>
                        </a:rPr>
                        <a:t> dan lain-lain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86438"/>
                  </a:ext>
                </a:extLst>
              </a:tr>
              <a:tr h="583187">
                <a:tc gridSpan="2">
                  <a:txBody>
                    <a:bodyPr/>
                    <a:lstStyle/>
                    <a:p>
                      <a:pPr algn="ctr"/>
                      <a:r>
                        <a:rPr lang="en-MY" sz="2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PERBEZAAN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8956"/>
                  </a:ext>
                </a:extLst>
              </a:tr>
              <a:tr h="526122">
                <a:tc>
                  <a:txBody>
                    <a:bodyPr/>
                    <a:lstStyle/>
                    <a:p>
                      <a:pPr algn="ctr"/>
                      <a:endParaRPr lang="en-MY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77304"/>
                  </a:ext>
                </a:extLst>
              </a:tr>
              <a:tr h="827507">
                <a:tc>
                  <a:txBody>
                    <a:bodyPr/>
                    <a:lstStyle/>
                    <a:p>
                      <a:pPr algn="l"/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Melalui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proses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semulajadi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tanpa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paksaaan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Berlaku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secara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paksaan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94164"/>
                  </a:ext>
                </a:extLst>
              </a:tr>
              <a:tr h="1160975">
                <a:tc>
                  <a:txBody>
                    <a:bodyPr/>
                    <a:lstStyle/>
                    <a:p>
                      <a:pPr algn="l"/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Datang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secara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sukarela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mencari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kehidupan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kekayaan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Demi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kepentingan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ekonomi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politik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Inggeris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150906"/>
                  </a:ext>
                </a:extLst>
              </a:tr>
              <a:tr h="827507">
                <a:tc>
                  <a:txBody>
                    <a:bodyPr/>
                    <a:lstStyle/>
                    <a:p>
                      <a:pPr algn="l"/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Disertai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oleh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kaum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keluarga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disertai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oleh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kaum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keluarga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695707"/>
                  </a:ext>
                </a:extLst>
              </a:tr>
              <a:tr h="875290">
                <a:tc>
                  <a:txBody>
                    <a:bodyPr/>
                    <a:lstStyle/>
                    <a:p>
                      <a:pPr algn="l"/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Menjamin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ketenangan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fikiran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perasaan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para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pendatang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Hasrat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untuk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Kembali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tanah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air masing-masing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tidak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pernah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padam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159300"/>
                  </a:ext>
                </a:extLst>
              </a:tr>
            </a:tbl>
          </a:graphicData>
        </a:graphic>
      </p:graphicFrame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E1A14C1C-C2F2-CB4F-F2B3-5A30AE616431}"/>
              </a:ext>
            </a:extLst>
          </p:cNvPr>
          <p:cNvSpPr/>
          <p:nvPr/>
        </p:nvSpPr>
        <p:spPr>
          <a:xfrm>
            <a:off x="2232788" y="2221361"/>
            <a:ext cx="2006220" cy="407511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b="1" dirty="0">
                <a:latin typeface="Arial Nova" panose="020B0504020202020204" pitchFamily="34" charset="0"/>
              </a:rPr>
              <a:t>PLURALITI</a:t>
            </a:r>
            <a:endParaRPr lang="en-MY" sz="2000" b="1" kern="1200" dirty="0">
              <a:latin typeface="Arial Nova" panose="020B0504020202020204" pitchFamily="34" charset="0"/>
            </a:endParaRP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37FB4C49-2062-20AE-A76A-384A5F4EF566}"/>
              </a:ext>
            </a:extLst>
          </p:cNvPr>
          <p:cNvSpPr/>
          <p:nvPr/>
        </p:nvSpPr>
        <p:spPr>
          <a:xfrm>
            <a:off x="7223969" y="2221361"/>
            <a:ext cx="3636800" cy="407511"/>
          </a:xfrm>
          <a:prstGeom prst="snip1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b="1" dirty="0">
                <a:latin typeface="Arial Nova" panose="020B0504020202020204" pitchFamily="34" charset="0"/>
              </a:rPr>
              <a:t>PLURALISTIK</a:t>
            </a:r>
            <a:endParaRPr lang="en-MY" sz="2000" b="1" kern="12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4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17F8DFE-6048-412C-9542-1E86DA6D7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297915"/>
              </p:ext>
            </p:extLst>
          </p:nvPr>
        </p:nvGraphicFramePr>
        <p:xfrm>
          <a:off x="460374" y="390843"/>
          <a:ext cx="11555414" cy="558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707">
                  <a:extLst>
                    <a:ext uri="{9D8B030D-6E8A-4147-A177-3AD203B41FA5}">
                      <a16:colId xmlns:a16="http://schemas.microsoft.com/office/drawing/2014/main" val="1495505444"/>
                    </a:ext>
                  </a:extLst>
                </a:gridCol>
                <a:gridCol w="5777707">
                  <a:extLst>
                    <a:ext uri="{9D8B030D-6E8A-4147-A177-3AD203B41FA5}">
                      <a16:colId xmlns:a16="http://schemas.microsoft.com/office/drawing/2014/main" val="4204532983"/>
                    </a:ext>
                  </a:extLst>
                </a:gridCol>
              </a:tblGrid>
              <a:tr h="583187">
                <a:tc gridSpan="2">
                  <a:txBody>
                    <a:bodyPr/>
                    <a:lstStyle/>
                    <a:p>
                      <a:pPr algn="ctr"/>
                      <a:r>
                        <a:rPr lang="en-MY" sz="2400" b="1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PERBEZAAN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8956"/>
                  </a:ext>
                </a:extLst>
              </a:tr>
              <a:tr h="526122">
                <a:tc>
                  <a:txBody>
                    <a:bodyPr/>
                    <a:lstStyle/>
                    <a:p>
                      <a:pPr algn="ctr"/>
                      <a:endParaRPr lang="en-MY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MY" sz="2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77304"/>
                  </a:ext>
                </a:extLst>
              </a:tr>
              <a:tr h="827507">
                <a:tc>
                  <a:txBody>
                    <a:bodyPr/>
                    <a:lstStyle/>
                    <a:p>
                      <a:pPr algn="l"/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Hasilnya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mereka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berjaya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mewujudkan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interaksi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harmoni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dengan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penduduk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alam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sekitar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system.</a:t>
                      </a:r>
                    </a:p>
                    <a:p>
                      <a:pPr algn="l"/>
                      <a:endParaRPr lang="en-MY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Sanggup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berkahwin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dengan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penduduk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tempatan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Cina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Baba).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MY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Mengamalkan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budaya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kehidupan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seharian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orang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Melayu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MY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Amalan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adat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resam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pendatang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diterima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pakai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oleh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penduduk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tempatan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Hasilnya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mereka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gagal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berasimilasi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dengan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penduduk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alam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sekitar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 system.</a:t>
                      </a:r>
                    </a:p>
                    <a:p>
                      <a:pPr algn="l"/>
                      <a:endParaRPr lang="en-MY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Terasing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daripada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kelompok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lain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walaupun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tempat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yang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MY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Gagal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mengenali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antara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satu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lain.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MY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Sukar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mewujudkan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negara </a:t>
                      </a:r>
                      <a:r>
                        <a:rPr lang="en-MY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bangsa</a:t>
                      </a:r>
                      <a:r>
                        <a:rPr lang="en-M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94164"/>
                  </a:ext>
                </a:extLst>
              </a:tr>
            </a:tbl>
          </a:graphicData>
        </a:graphic>
      </p:graphicFrame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D144675-CCFB-011C-927F-BB6354277AE7}"/>
              </a:ext>
            </a:extLst>
          </p:cNvPr>
          <p:cNvSpPr/>
          <p:nvPr/>
        </p:nvSpPr>
        <p:spPr>
          <a:xfrm>
            <a:off x="2232788" y="1024572"/>
            <a:ext cx="2006220" cy="407511"/>
          </a:xfrm>
          <a:prstGeom prst="snip1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b="1" dirty="0">
                <a:latin typeface="Arial Nova" panose="020B0504020202020204" pitchFamily="34" charset="0"/>
              </a:rPr>
              <a:t>PLURALITI</a:t>
            </a:r>
            <a:endParaRPr lang="en-MY" sz="2000" b="1" kern="1200" dirty="0">
              <a:latin typeface="Arial Nova" panose="020B0504020202020204" pitchFamily="34" charset="0"/>
            </a:endParaRP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4C99E609-354C-8CB5-F79D-60E9A70D228C}"/>
              </a:ext>
            </a:extLst>
          </p:cNvPr>
          <p:cNvSpPr/>
          <p:nvPr/>
        </p:nvSpPr>
        <p:spPr>
          <a:xfrm>
            <a:off x="7223969" y="1024572"/>
            <a:ext cx="3636800" cy="407511"/>
          </a:xfrm>
          <a:prstGeom prst="snip1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000" b="1" dirty="0">
                <a:latin typeface="Arial Nova" panose="020B0504020202020204" pitchFamily="34" charset="0"/>
              </a:rPr>
              <a:t>PLURALISTIK</a:t>
            </a:r>
            <a:endParaRPr lang="en-MY" sz="2000" b="1" kern="12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0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300C31-39C9-4C99-8490-CC9AC5696ED6}"/>
              </a:ext>
            </a:extLst>
          </p:cNvPr>
          <p:cNvSpPr txBox="1"/>
          <p:nvPr/>
        </p:nvSpPr>
        <p:spPr>
          <a:xfrm>
            <a:off x="1668439" y="777501"/>
            <a:ext cx="1688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40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ETIKA</a:t>
            </a:r>
            <a:endParaRPr lang="en-MY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134AE-3B39-4C05-B07D-B4D80D5576D3}"/>
              </a:ext>
            </a:extLst>
          </p:cNvPr>
          <p:cNvSpPr txBox="1"/>
          <p:nvPr/>
        </p:nvSpPr>
        <p:spPr>
          <a:xfrm>
            <a:off x="1668439" y="3201368"/>
            <a:ext cx="60937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36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PERADABAN</a:t>
            </a:r>
            <a:endParaRPr lang="en-MY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EA9F5-913C-43EC-B4EF-909D81B7A702}"/>
              </a:ext>
            </a:extLst>
          </p:cNvPr>
          <p:cNvSpPr txBox="1"/>
          <p:nvPr/>
        </p:nvSpPr>
        <p:spPr>
          <a:xfrm>
            <a:off x="2124572" y="1593467"/>
            <a:ext cx="940778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Arial Nova" panose="020B0504020202020204" pitchFamily="34" charset="0"/>
              </a:rPr>
              <a:t>Prinsip</a:t>
            </a:r>
            <a:r>
              <a:rPr lang="en-MY" sz="2400" dirty="0">
                <a:latin typeface="Arial Nova" panose="020B0504020202020204" pitchFamily="34" charset="0"/>
              </a:rPr>
              <a:t> moral </a:t>
            </a:r>
            <a:r>
              <a:rPr lang="en-MY" sz="2400" dirty="0" err="1">
                <a:latin typeface="Arial Nova" panose="020B0504020202020204" pitchFamily="34" charset="0"/>
              </a:rPr>
              <a:t>atau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nilai-nilai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akhlak</a:t>
            </a:r>
            <a:r>
              <a:rPr lang="en-MY" sz="2400" dirty="0">
                <a:latin typeface="Arial Nova" panose="020B0504020202020204" pitchFamily="34" charset="0"/>
              </a:rPr>
              <a:t> (</a:t>
            </a:r>
            <a:r>
              <a:rPr lang="en-MY" sz="2400" dirty="0" err="1">
                <a:latin typeface="Arial Nova" panose="020B0504020202020204" pitchFamily="34" charset="0"/>
              </a:rPr>
              <a:t>adat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sopan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santun</a:t>
            </a:r>
            <a:r>
              <a:rPr lang="en-MY" sz="2400" dirty="0">
                <a:latin typeface="Arial Nova" panose="020B0504020202020204" pitchFamily="34" charset="0"/>
              </a:rPr>
              <a:t> dan </a:t>
            </a:r>
            <a:r>
              <a:rPr lang="en-MY" sz="2400" dirty="0" err="1">
                <a:latin typeface="Arial Nova" panose="020B0504020202020204" pitchFamily="34" charset="0"/>
              </a:rPr>
              <a:t>sebagainya</a:t>
            </a:r>
            <a:r>
              <a:rPr lang="en-MY" sz="2400" dirty="0">
                <a:latin typeface="Arial Nova" panose="020B0504020202020204" pitchFamily="34" charset="0"/>
              </a:rPr>
              <a:t>) yang </a:t>
            </a:r>
            <a:r>
              <a:rPr lang="en-MY" sz="2400" dirty="0" err="1">
                <a:latin typeface="Arial Nova" panose="020B0504020202020204" pitchFamily="34" charset="0"/>
              </a:rPr>
              <a:t>menjadi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pegangan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seseorang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individu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atau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sesuatu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kumpulan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manusia</a:t>
            </a:r>
            <a:r>
              <a:rPr lang="en-MY" sz="2400" dirty="0">
                <a:latin typeface="Arial Nova" panose="020B0504020202020204" pitchFamily="34" charset="0"/>
              </a:rPr>
              <a:t>.</a:t>
            </a:r>
            <a:endParaRPr lang="en-MY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4FE4A-B2F6-4829-8A5C-3334C0EA819E}"/>
              </a:ext>
            </a:extLst>
          </p:cNvPr>
          <p:cNvSpPr txBox="1"/>
          <p:nvPr/>
        </p:nvSpPr>
        <p:spPr>
          <a:xfrm>
            <a:off x="2135910" y="3909612"/>
            <a:ext cx="9148478" cy="1723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Arial Nova" panose="020B0504020202020204" pitchFamily="34" charset="0"/>
              </a:rPr>
              <a:t>Tahap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perkembangan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sosial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sesuatu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bangsa</a:t>
            </a:r>
            <a:r>
              <a:rPr lang="en-MY" sz="2400" dirty="0">
                <a:latin typeface="Arial Nova" panose="020B0504020202020204" pitchFamily="34" charset="0"/>
              </a:rPr>
              <a:t>, </a:t>
            </a:r>
            <a:r>
              <a:rPr lang="en-MY" sz="2400" dirty="0" err="1">
                <a:latin typeface="Arial Nova" panose="020B0504020202020204" pitchFamily="34" charset="0"/>
              </a:rPr>
              <a:t>kemajuan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sosial</a:t>
            </a:r>
            <a:r>
              <a:rPr lang="en-MY" sz="2400" dirty="0">
                <a:latin typeface="Arial Nova" panose="020B0504020202020204" pitchFamily="34" charset="0"/>
              </a:rPr>
              <a:t> dan </a:t>
            </a:r>
            <a:r>
              <a:rPr lang="en-MY" sz="2400" dirty="0" err="1">
                <a:latin typeface="Arial Nova" panose="020B0504020202020204" pitchFamily="34" charset="0"/>
              </a:rPr>
              <a:t>kebudayaan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sesuatu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bangsa</a:t>
            </a:r>
            <a:r>
              <a:rPr lang="en-MY" sz="2400" dirty="0">
                <a:latin typeface="Arial Nova" panose="020B0504020202020204" pitchFamily="34" charset="0"/>
              </a:rPr>
              <a:t>, </a:t>
            </a:r>
            <a:r>
              <a:rPr lang="en-MY" sz="2400" dirty="0" err="1">
                <a:latin typeface="Arial Nova" panose="020B0504020202020204" pitchFamily="34" charset="0"/>
              </a:rPr>
              <a:t>politik</a:t>
            </a:r>
            <a:r>
              <a:rPr lang="en-MY" sz="2400" dirty="0">
                <a:latin typeface="Arial Nova" panose="020B0504020202020204" pitchFamily="34" charset="0"/>
              </a:rPr>
              <a:t>, dan lain </a:t>
            </a:r>
            <a:r>
              <a:rPr lang="en-MY" sz="2400" dirty="0" err="1">
                <a:latin typeface="Arial Nova" panose="020B0504020202020204" pitchFamily="34" charset="0"/>
              </a:rPr>
              <a:t>lain</a:t>
            </a:r>
            <a:r>
              <a:rPr lang="en-MY" sz="2400" dirty="0">
                <a:latin typeface="Arial Nova" panose="020B0504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MY" sz="2400" dirty="0" err="1">
                <a:latin typeface="Arial Nova" panose="020B0504020202020204" pitchFamily="34" charset="0"/>
              </a:rPr>
              <a:t>Melibatkan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aspek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pencapaian</a:t>
            </a:r>
            <a:r>
              <a:rPr lang="en-MY" sz="2400" dirty="0">
                <a:latin typeface="Arial Nova" panose="020B0504020202020204" pitchFamily="34" charset="0"/>
              </a:rPr>
              <a:t> material dan spiritual </a:t>
            </a:r>
            <a:r>
              <a:rPr lang="en-MY" sz="2400" dirty="0" err="1">
                <a:latin typeface="Arial Nova" panose="020B0504020202020204" pitchFamily="34" charset="0"/>
              </a:rPr>
              <a:t>dalam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kehidupan</a:t>
            </a:r>
            <a:r>
              <a:rPr lang="en-MY" sz="2400" dirty="0"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2273DA1D-0A28-A658-45E6-AED4144ABB8D}"/>
              </a:ext>
            </a:extLst>
          </p:cNvPr>
          <p:cNvSpPr txBox="1">
            <a:spLocks/>
          </p:cNvSpPr>
          <p:nvPr/>
        </p:nvSpPr>
        <p:spPr>
          <a:xfrm>
            <a:off x="-10236" y="99953"/>
            <a:ext cx="2747749" cy="564328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dirty="0" err="1">
                <a:solidFill>
                  <a:schemeClr val="bg1"/>
                </a:solidFill>
              </a:rPr>
              <a:t>Ingat</a:t>
            </a:r>
            <a:r>
              <a:rPr lang="en-AU" sz="2800" b="1" dirty="0">
                <a:solidFill>
                  <a:schemeClr val="bg1"/>
                </a:solidFill>
              </a:rPr>
              <a:t> </a:t>
            </a:r>
            <a:r>
              <a:rPr lang="en-AU" sz="2800" b="1" dirty="0" err="1">
                <a:solidFill>
                  <a:schemeClr val="bg1"/>
                </a:solidFill>
              </a:rPr>
              <a:t>semula</a:t>
            </a:r>
            <a:r>
              <a:rPr lang="en-AU" sz="2800" b="1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en-MY" sz="2400" dirty="0">
              <a:solidFill>
                <a:srgbClr val="C00000"/>
              </a:solidFill>
            </a:endParaRPr>
          </a:p>
        </p:txBody>
      </p:sp>
      <p:pic>
        <p:nvPicPr>
          <p:cNvPr id="8" name="Graphic 7" descr="Woman holding a laptop">
            <a:extLst>
              <a:ext uri="{FF2B5EF4-FFF2-40B4-BE49-F238E27FC236}">
                <a16:creationId xmlns:a16="http://schemas.microsoft.com/office/drawing/2014/main" id="{3045B021-3905-D131-9702-B672F2E59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22" y="4817660"/>
            <a:ext cx="2071438" cy="21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14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8">
            <a:extLst>
              <a:ext uri="{FF2B5EF4-FFF2-40B4-BE49-F238E27FC236}">
                <a16:creationId xmlns:a16="http://schemas.microsoft.com/office/drawing/2014/main" id="{4C971686-F040-43FE-981F-0E82632A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116"/>
            <a:ext cx="10515600" cy="567872"/>
          </a:xfrm>
        </p:spPr>
        <p:txBody>
          <a:bodyPr/>
          <a:lstStyle/>
          <a:p>
            <a:r>
              <a:rPr lang="en-US" b="1" dirty="0" err="1"/>
              <a:t>Tahap-tahap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etnik</a:t>
            </a:r>
            <a:r>
              <a:rPr lang="en-US" b="1" dirty="0"/>
              <a:t> di </a:t>
            </a:r>
            <a:r>
              <a:rPr lang="en-US" b="1" dirty="0" err="1"/>
              <a:t>malaysia</a:t>
            </a:r>
            <a:endParaRPr lang="en-US" b="1" dirty="0"/>
          </a:p>
        </p:txBody>
      </p:sp>
      <p:sp>
        <p:nvSpPr>
          <p:cNvPr id="10" name="Rectangle: Single Corner Snipped 9">
            <a:extLst>
              <a:ext uri="{FF2B5EF4-FFF2-40B4-BE49-F238E27FC236}">
                <a16:creationId xmlns:a16="http://schemas.microsoft.com/office/drawing/2014/main" id="{3A703138-EE44-47BC-9C20-09CE0FAF8281}"/>
              </a:ext>
            </a:extLst>
          </p:cNvPr>
          <p:cNvSpPr/>
          <p:nvPr/>
        </p:nvSpPr>
        <p:spPr>
          <a:xfrm>
            <a:off x="165474" y="5502781"/>
            <a:ext cx="2329587" cy="725279"/>
          </a:xfrm>
          <a:prstGeom prst="snip1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SEGREGASI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FFF867F9-72C6-4761-996D-ABA610197A5B}"/>
              </a:ext>
            </a:extLst>
          </p:cNvPr>
          <p:cNvSpPr/>
          <p:nvPr/>
        </p:nvSpPr>
        <p:spPr>
          <a:xfrm>
            <a:off x="2532187" y="5502781"/>
            <a:ext cx="2329587" cy="725279"/>
          </a:xfrm>
          <a:prstGeom prst="snip1Rect">
            <a:avLst/>
          </a:prstGeom>
          <a:solidFill>
            <a:srgbClr val="3965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07821"/>
              <a:satOff val="6277"/>
              <a:lumOff val="5000"/>
              <a:alphaOff val="0"/>
            </a:schemeClr>
          </a:fillRef>
          <a:effectRef idx="0">
            <a:schemeClr val="accent4">
              <a:hueOff val="-2207821"/>
              <a:satOff val="6277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AKOMODASI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98B56F1F-54CC-466D-9EB2-E58636867CBF}"/>
              </a:ext>
            </a:extLst>
          </p:cNvPr>
          <p:cNvSpPr/>
          <p:nvPr/>
        </p:nvSpPr>
        <p:spPr>
          <a:xfrm>
            <a:off x="4887559" y="5502781"/>
            <a:ext cx="2329587" cy="725279"/>
          </a:xfrm>
          <a:prstGeom prst="snip1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15641"/>
              <a:satOff val="12553"/>
              <a:lumOff val="10000"/>
              <a:alphaOff val="0"/>
            </a:schemeClr>
          </a:fillRef>
          <a:effectRef idx="0">
            <a:schemeClr val="accent4">
              <a:hueOff val="-4415641"/>
              <a:satOff val="12553"/>
              <a:lumOff val="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ASIMILASI</a:t>
            </a: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75AD44D8-B9AF-483E-B350-EA717661571B}"/>
              </a:ext>
            </a:extLst>
          </p:cNvPr>
          <p:cNvSpPr/>
          <p:nvPr/>
        </p:nvSpPr>
        <p:spPr>
          <a:xfrm>
            <a:off x="7256579" y="5502781"/>
            <a:ext cx="2329587" cy="725279"/>
          </a:xfrm>
          <a:prstGeom prst="snip1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623462"/>
              <a:satOff val="18830"/>
              <a:lumOff val="15000"/>
              <a:alphaOff val="0"/>
            </a:schemeClr>
          </a:fillRef>
          <a:effectRef idx="0">
            <a:schemeClr val="accent4">
              <a:hueOff val="-6623462"/>
              <a:satOff val="18830"/>
              <a:lumOff val="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AKULTURASI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F2AF4EAD-B33F-422B-9FF4-99C5D828C3AE}"/>
              </a:ext>
            </a:extLst>
          </p:cNvPr>
          <p:cNvSpPr/>
          <p:nvPr/>
        </p:nvSpPr>
        <p:spPr>
          <a:xfrm>
            <a:off x="9639246" y="5502781"/>
            <a:ext cx="2329587" cy="725279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831283"/>
              <a:satOff val="25106"/>
              <a:lumOff val="20000"/>
              <a:alphaOff val="0"/>
            </a:schemeClr>
          </a:fillRef>
          <a:effectRef idx="0">
            <a:schemeClr val="accent4">
              <a:hueOff val="-8831283"/>
              <a:satOff val="25106"/>
              <a:lumOff val="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AMALGAMASI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CDD6C-9386-59D4-B16D-B2C4E95669DF}"/>
              </a:ext>
            </a:extLst>
          </p:cNvPr>
          <p:cNvSpPr txBox="1"/>
          <p:nvPr/>
        </p:nvSpPr>
        <p:spPr>
          <a:xfrm>
            <a:off x="368300" y="992579"/>
            <a:ext cx="11430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etnik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Malaysia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merujuk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peringkat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kumpulan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etnik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negara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MY" sz="2400" dirty="0" err="1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elibatkan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dinamika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etnik-etnik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berinteraksi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saling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bekerjasama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kesepaduan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harmoni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MY" sz="2400" dirty="0" err="1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MY" sz="24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mencerminkan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etnik-etnik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berkembang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MY" sz="2400" b="0" i="0" dirty="0" err="1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MY" sz="2400" b="0" i="0" dirty="0">
                <a:solidFill>
                  <a:srgbClr val="3741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masa.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MY" sz="2400" dirty="0" err="1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MY" sz="24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MY" sz="2400" dirty="0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MY" sz="2400" b="0" i="0" dirty="0">
              <a:solidFill>
                <a:srgbClr val="3741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CB2597-4DAB-409E-BDE0-F2C17C59F67B}"/>
              </a:ext>
            </a:extLst>
          </p:cNvPr>
          <p:cNvSpPr/>
          <p:nvPr/>
        </p:nvSpPr>
        <p:spPr>
          <a:xfrm>
            <a:off x="487339" y="2554942"/>
            <a:ext cx="11217321" cy="3638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800" b="1" kern="1200" dirty="0" err="1">
                <a:solidFill>
                  <a:srgbClr val="C00000"/>
                </a:solidFill>
                <a:latin typeface="Arial Nova" panose="020B0504020202020204" pitchFamily="34" charset="0"/>
              </a:rPr>
              <a:t>Kepelbagaian</a:t>
            </a:r>
            <a:r>
              <a:rPr lang="en-MY" sz="2800" b="1" kern="1200" dirty="0">
                <a:solidFill>
                  <a:srgbClr val="C00000"/>
                </a:solidFill>
                <a:latin typeface="Arial Nova" panose="020B0504020202020204" pitchFamily="34" charset="0"/>
              </a:rPr>
              <a:t>: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melibatkan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penghormatan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terhadap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kepelbagaian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etnik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di Malaysia,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termasuk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Melayu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,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Cina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, India, dan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kumpulan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etnik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lain.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800" b="1" kern="1200" dirty="0">
                <a:solidFill>
                  <a:srgbClr val="C00000"/>
                </a:solidFill>
                <a:latin typeface="Arial Nova" panose="020B0504020202020204" pitchFamily="34" charset="0"/>
              </a:rPr>
              <a:t>Integrasi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: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melibatkan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integrasi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sosial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pembangunan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yang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saksama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bagi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semua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kumpulan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etnik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,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untuk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meningkatkan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kesepaduan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mengurangkan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jurang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sosioekonomi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800" b="1" kern="1200" dirty="0" err="1">
                <a:solidFill>
                  <a:srgbClr val="C00000"/>
                </a:solidFill>
                <a:latin typeface="Arial Nova" panose="020B0504020202020204" pitchFamily="34" charset="0"/>
              </a:rPr>
              <a:t>Pemahaman</a:t>
            </a:r>
            <a:r>
              <a:rPr lang="en-MY" sz="2800" b="1" kern="1200" dirty="0">
                <a:solidFill>
                  <a:srgbClr val="C00000"/>
                </a:solidFill>
                <a:latin typeface="Arial Nova" panose="020B0504020202020204" pitchFamily="34" charset="0"/>
              </a:rPr>
              <a:t>: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melibatkan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pemahaman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toleransi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antara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kumpulan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etnik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,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serta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saling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menghormati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,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tradisi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, dan </a:t>
            </a:r>
            <a:r>
              <a:rPr lang="en-MY" sz="28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identiti</a:t>
            </a:r>
            <a:r>
              <a:rPr lang="en-MY" sz="28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masing-masing.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E91F3-9EE1-E258-0AFD-BE68F9C27CE8}"/>
              </a:ext>
            </a:extLst>
          </p:cNvPr>
          <p:cNvSpPr/>
          <p:nvPr/>
        </p:nvSpPr>
        <p:spPr>
          <a:xfrm>
            <a:off x="0" y="-31325"/>
            <a:ext cx="12192000" cy="1169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2400">
              <a:latin typeface="Tw Cen MT Condensed Extra Bold" panose="020B0803020202020204" pitchFamily="34" charset="0"/>
            </a:endParaRP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F8AFD368-2E7A-0C3B-09C2-D395C5B04816}"/>
              </a:ext>
            </a:extLst>
          </p:cNvPr>
          <p:cNvSpPr/>
          <p:nvPr/>
        </p:nvSpPr>
        <p:spPr>
          <a:xfrm>
            <a:off x="163167" y="211584"/>
            <a:ext cx="2329587" cy="725279"/>
          </a:xfrm>
          <a:prstGeom prst="snip1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SEGREGASI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BD6123FD-DF7F-5932-280F-48149A643308}"/>
              </a:ext>
            </a:extLst>
          </p:cNvPr>
          <p:cNvSpPr/>
          <p:nvPr/>
        </p:nvSpPr>
        <p:spPr>
          <a:xfrm>
            <a:off x="2532187" y="211584"/>
            <a:ext cx="2329587" cy="725279"/>
          </a:xfrm>
          <a:prstGeom prst="snip1Rect">
            <a:avLst/>
          </a:prstGeom>
          <a:solidFill>
            <a:srgbClr val="3965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07821"/>
              <a:satOff val="6277"/>
              <a:lumOff val="5000"/>
              <a:alphaOff val="0"/>
            </a:schemeClr>
          </a:fillRef>
          <a:effectRef idx="0">
            <a:schemeClr val="accent4">
              <a:hueOff val="-2207821"/>
              <a:satOff val="6277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AKOMODASI</a:t>
            </a:r>
          </a:p>
        </p:txBody>
      </p:sp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2CBF3513-767F-8EE8-F5E5-E476B8495FCA}"/>
              </a:ext>
            </a:extLst>
          </p:cNvPr>
          <p:cNvSpPr/>
          <p:nvPr/>
        </p:nvSpPr>
        <p:spPr>
          <a:xfrm>
            <a:off x="4887559" y="211584"/>
            <a:ext cx="2329587" cy="725279"/>
          </a:xfrm>
          <a:prstGeom prst="snip1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15641"/>
              <a:satOff val="12553"/>
              <a:lumOff val="10000"/>
              <a:alphaOff val="0"/>
            </a:schemeClr>
          </a:fillRef>
          <a:effectRef idx="0">
            <a:schemeClr val="accent4">
              <a:hueOff val="-4415641"/>
              <a:satOff val="12553"/>
              <a:lumOff val="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ASIMILASI</a:t>
            </a: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7FB1D0E0-919A-DB47-EAD2-585D37BC6329}"/>
              </a:ext>
            </a:extLst>
          </p:cNvPr>
          <p:cNvSpPr/>
          <p:nvPr/>
        </p:nvSpPr>
        <p:spPr>
          <a:xfrm>
            <a:off x="7256579" y="211584"/>
            <a:ext cx="2329587" cy="725279"/>
          </a:xfrm>
          <a:prstGeom prst="snip1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623462"/>
              <a:satOff val="18830"/>
              <a:lumOff val="15000"/>
              <a:alphaOff val="0"/>
            </a:schemeClr>
          </a:fillRef>
          <a:effectRef idx="0">
            <a:schemeClr val="accent4">
              <a:hueOff val="-6623462"/>
              <a:satOff val="18830"/>
              <a:lumOff val="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AKULTURASI</a:t>
            </a: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15635CD3-6EA2-E07A-0120-8F06E9B64D60}"/>
              </a:ext>
            </a:extLst>
          </p:cNvPr>
          <p:cNvSpPr/>
          <p:nvPr/>
        </p:nvSpPr>
        <p:spPr>
          <a:xfrm>
            <a:off x="9639246" y="211584"/>
            <a:ext cx="2329587" cy="725279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831283"/>
              <a:satOff val="25106"/>
              <a:lumOff val="20000"/>
              <a:alphaOff val="0"/>
            </a:schemeClr>
          </a:fillRef>
          <a:effectRef idx="0">
            <a:schemeClr val="accent4">
              <a:hueOff val="-8831283"/>
              <a:satOff val="25106"/>
              <a:lumOff val="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AMALGAMASI</a:t>
            </a:r>
          </a:p>
        </p:txBody>
      </p:sp>
      <p:sp>
        <p:nvSpPr>
          <p:cNvPr id="20" name="Title 48">
            <a:extLst>
              <a:ext uri="{FF2B5EF4-FFF2-40B4-BE49-F238E27FC236}">
                <a16:creationId xmlns:a16="http://schemas.microsoft.com/office/drawing/2014/main" id="{93DCFBC2-0A58-F84F-68E9-59D538FB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598"/>
            <a:ext cx="10515600" cy="567872"/>
          </a:xfrm>
        </p:spPr>
        <p:txBody>
          <a:bodyPr/>
          <a:lstStyle/>
          <a:p>
            <a:r>
              <a:rPr lang="en-US" b="1" dirty="0" err="1"/>
              <a:t>Tahap-tahap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etnik</a:t>
            </a:r>
            <a:r>
              <a:rPr lang="en-US" b="1" dirty="0"/>
              <a:t> di </a:t>
            </a:r>
            <a:r>
              <a:rPr lang="en-US" b="1" dirty="0" err="1"/>
              <a:t>malaysia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5070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CB2597-4DAB-409E-BDE0-F2C17C59F67B}"/>
              </a:ext>
            </a:extLst>
          </p:cNvPr>
          <p:cNvSpPr/>
          <p:nvPr/>
        </p:nvSpPr>
        <p:spPr>
          <a:xfrm>
            <a:off x="443691" y="2088982"/>
            <a:ext cx="11217321" cy="27730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Pemisahan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atau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pengasingan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antara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etnik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dengan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etnik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yang lain.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Pemisahan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berlaku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dalam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bentuk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pemisahan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tempat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tinggal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, system Pendidikan,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pengangkutan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kemudahan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awam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Ia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didasari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oleh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undang-undang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ataupun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tidak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seperti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Dasar Apartheid di Afrika Selatan.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Contoh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di Tanah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Melayu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: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Pemisahan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tempat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tinggal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,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pekerjaan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dan Pendidikan pada zaman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penjajahan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British.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A040A8-F54B-4A0D-AD14-D0B521123208}"/>
              </a:ext>
            </a:extLst>
          </p:cNvPr>
          <p:cNvSpPr txBox="1"/>
          <p:nvPr/>
        </p:nvSpPr>
        <p:spPr>
          <a:xfrm>
            <a:off x="3922055" y="5254978"/>
            <a:ext cx="748891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A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2D195-36CB-45BF-91EA-D0A56A015A6C}"/>
              </a:ext>
            </a:extLst>
          </p:cNvPr>
          <p:cNvSpPr txBox="1"/>
          <p:nvPr/>
        </p:nvSpPr>
        <p:spPr>
          <a:xfrm>
            <a:off x="5519957" y="5254978"/>
            <a:ext cx="748891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B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5867A-547F-4DCE-88E0-C8AF863B7940}"/>
              </a:ext>
            </a:extLst>
          </p:cNvPr>
          <p:cNvSpPr txBox="1"/>
          <p:nvPr/>
        </p:nvSpPr>
        <p:spPr>
          <a:xfrm>
            <a:off x="7117860" y="5254978"/>
            <a:ext cx="748891" cy="923330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C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2F9066-B305-4224-B56E-E53516FE2197}"/>
              </a:ext>
            </a:extLst>
          </p:cNvPr>
          <p:cNvCxnSpPr>
            <a:cxnSpLocks/>
          </p:cNvCxnSpPr>
          <p:nvPr/>
        </p:nvCxnSpPr>
        <p:spPr>
          <a:xfrm>
            <a:off x="5107673" y="4862478"/>
            <a:ext cx="0" cy="1708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BE26F2-E42E-4900-B203-E12FFA92CEF7}"/>
              </a:ext>
            </a:extLst>
          </p:cNvPr>
          <p:cNvCxnSpPr>
            <a:cxnSpLocks/>
          </p:cNvCxnSpPr>
          <p:nvPr/>
        </p:nvCxnSpPr>
        <p:spPr>
          <a:xfrm>
            <a:off x="6747679" y="4862478"/>
            <a:ext cx="0" cy="17083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54D0A5F-3EC5-4D1E-8C49-780312E7417B}"/>
              </a:ext>
            </a:extLst>
          </p:cNvPr>
          <p:cNvSpPr txBox="1"/>
          <p:nvPr/>
        </p:nvSpPr>
        <p:spPr>
          <a:xfrm>
            <a:off x="454361" y="5354459"/>
            <a:ext cx="3924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200" dirty="0" err="1">
                <a:latin typeface="Arial Nova" panose="020B0504020202020204" pitchFamily="34" charset="0"/>
              </a:rPr>
              <a:t>Diwakili</a:t>
            </a:r>
            <a:r>
              <a:rPr lang="en-MY" sz="2200" dirty="0">
                <a:latin typeface="Arial Nova" panose="020B0504020202020204" pitchFamily="34" charset="0"/>
              </a:rPr>
              <a:t> oleh formula: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479C86-BFF2-2818-41DD-B544F62981E5}"/>
              </a:ext>
            </a:extLst>
          </p:cNvPr>
          <p:cNvSpPr txBox="1"/>
          <p:nvPr/>
        </p:nvSpPr>
        <p:spPr>
          <a:xfrm>
            <a:off x="8595794" y="5716643"/>
            <a:ext cx="3373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-</a:t>
            </a:r>
            <a:r>
              <a:rPr lang="en-US" sz="2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pemisahan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ruang</a:t>
            </a:r>
            <a:endParaRPr lang="en-US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-</a:t>
            </a:r>
            <a:r>
              <a:rPr lang="en-US" sz="2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pemisahan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pendidikan</a:t>
            </a:r>
            <a:endParaRPr lang="en-MY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EE91F3-9EE1-E258-0AFD-BE68F9C27CE8}"/>
              </a:ext>
            </a:extLst>
          </p:cNvPr>
          <p:cNvSpPr/>
          <p:nvPr/>
        </p:nvSpPr>
        <p:spPr>
          <a:xfrm>
            <a:off x="0" y="-31325"/>
            <a:ext cx="12192000" cy="1169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2400">
              <a:latin typeface="Tw Cen MT Condensed Extra Bold" panose="020B0803020202020204" pitchFamily="34" charset="0"/>
            </a:endParaRP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F8AFD368-2E7A-0C3B-09C2-D395C5B04816}"/>
              </a:ext>
            </a:extLst>
          </p:cNvPr>
          <p:cNvSpPr/>
          <p:nvPr/>
        </p:nvSpPr>
        <p:spPr>
          <a:xfrm>
            <a:off x="163167" y="1173434"/>
            <a:ext cx="2329587" cy="725279"/>
          </a:xfrm>
          <a:prstGeom prst="snip1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SEGREGASI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BD6123FD-DF7F-5932-280F-48149A643308}"/>
              </a:ext>
            </a:extLst>
          </p:cNvPr>
          <p:cNvSpPr/>
          <p:nvPr/>
        </p:nvSpPr>
        <p:spPr>
          <a:xfrm>
            <a:off x="2532187" y="211584"/>
            <a:ext cx="2329587" cy="725279"/>
          </a:xfrm>
          <a:prstGeom prst="snip1Rect">
            <a:avLst/>
          </a:prstGeom>
          <a:solidFill>
            <a:srgbClr val="3965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07821"/>
              <a:satOff val="6277"/>
              <a:lumOff val="5000"/>
              <a:alphaOff val="0"/>
            </a:schemeClr>
          </a:fillRef>
          <a:effectRef idx="0">
            <a:schemeClr val="accent4">
              <a:hueOff val="-2207821"/>
              <a:satOff val="6277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AKOMODASI</a:t>
            </a:r>
          </a:p>
        </p:txBody>
      </p:sp>
      <p:sp>
        <p:nvSpPr>
          <p:cNvPr id="15" name="Rectangle: Single Corner Snipped 14">
            <a:extLst>
              <a:ext uri="{FF2B5EF4-FFF2-40B4-BE49-F238E27FC236}">
                <a16:creationId xmlns:a16="http://schemas.microsoft.com/office/drawing/2014/main" id="{2CBF3513-767F-8EE8-F5E5-E476B8495FCA}"/>
              </a:ext>
            </a:extLst>
          </p:cNvPr>
          <p:cNvSpPr/>
          <p:nvPr/>
        </p:nvSpPr>
        <p:spPr>
          <a:xfrm>
            <a:off x="4887559" y="211584"/>
            <a:ext cx="2329587" cy="725279"/>
          </a:xfrm>
          <a:prstGeom prst="snip1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15641"/>
              <a:satOff val="12553"/>
              <a:lumOff val="10000"/>
              <a:alphaOff val="0"/>
            </a:schemeClr>
          </a:fillRef>
          <a:effectRef idx="0">
            <a:schemeClr val="accent4">
              <a:hueOff val="-4415641"/>
              <a:satOff val="12553"/>
              <a:lumOff val="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ASIMILASI</a:t>
            </a: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7FB1D0E0-919A-DB47-EAD2-585D37BC6329}"/>
              </a:ext>
            </a:extLst>
          </p:cNvPr>
          <p:cNvSpPr/>
          <p:nvPr/>
        </p:nvSpPr>
        <p:spPr>
          <a:xfrm>
            <a:off x="7256579" y="211584"/>
            <a:ext cx="2329587" cy="725279"/>
          </a:xfrm>
          <a:prstGeom prst="snip1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623462"/>
              <a:satOff val="18830"/>
              <a:lumOff val="15000"/>
              <a:alphaOff val="0"/>
            </a:schemeClr>
          </a:fillRef>
          <a:effectRef idx="0">
            <a:schemeClr val="accent4">
              <a:hueOff val="-6623462"/>
              <a:satOff val="18830"/>
              <a:lumOff val="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AKULTURASI</a:t>
            </a: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15635CD3-6EA2-E07A-0120-8F06E9B64D60}"/>
              </a:ext>
            </a:extLst>
          </p:cNvPr>
          <p:cNvSpPr/>
          <p:nvPr/>
        </p:nvSpPr>
        <p:spPr>
          <a:xfrm>
            <a:off x="9639246" y="211584"/>
            <a:ext cx="2329587" cy="725279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831283"/>
              <a:satOff val="25106"/>
              <a:lumOff val="20000"/>
              <a:alphaOff val="0"/>
            </a:schemeClr>
          </a:fillRef>
          <a:effectRef idx="0">
            <a:schemeClr val="accent4">
              <a:hueOff val="-8831283"/>
              <a:satOff val="25106"/>
              <a:lumOff val="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AMALGAMASI</a:t>
            </a:r>
          </a:p>
        </p:txBody>
      </p:sp>
    </p:spTree>
    <p:extLst>
      <p:ext uri="{BB962C8B-B14F-4D97-AF65-F5344CB8AC3E}">
        <p14:creationId xmlns:p14="http://schemas.microsoft.com/office/powerpoint/2010/main" val="3388366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C952EF-4C4C-42BE-AC8D-9E7729CF7441}"/>
              </a:ext>
            </a:extLst>
          </p:cNvPr>
          <p:cNvSpPr/>
          <p:nvPr/>
        </p:nvSpPr>
        <p:spPr>
          <a:xfrm>
            <a:off x="974678" y="2178307"/>
            <a:ext cx="9916236" cy="25013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Penerimaan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terhadap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norma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nilai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etnik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lain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tanpa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menggugat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masing-masing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Bebas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mengama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lkan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masing-masing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Menyedari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menghormati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etnik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lain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ser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ta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mempertahankan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hidup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masing-masing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A64BD-F362-4B1B-82AC-AACE9C0FCA47}"/>
              </a:ext>
            </a:extLst>
          </p:cNvPr>
          <p:cNvSpPr txBox="1"/>
          <p:nvPr/>
        </p:nvSpPr>
        <p:spPr>
          <a:xfrm>
            <a:off x="1607669" y="5702033"/>
            <a:ext cx="748891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A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B06B3-5E34-4F38-AB0B-14EA73C76982}"/>
              </a:ext>
            </a:extLst>
          </p:cNvPr>
          <p:cNvSpPr txBox="1"/>
          <p:nvPr/>
        </p:nvSpPr>
        <p:spPr>
          <a:xfrm>
            <a:off x="3205571" y="5702033"/>
            <a:ext cx="748891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B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18ADA-433B-451E-8602-729B66248F1E}"/>
              </a:ext>
            </a:extLst>
          </p:cNvPr>
          <p:cNvSpPr txBox="1"/>
          <p:nvPr/>
        </p:nvSpPr>
        <p:spPr>
          <a:xfrm>
            <a:off x="4803474" y="5702033"/>
            <a:ext cx="748891" cy="923330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C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54106-4F6C-42CE-984B-77D3610AFA18}"/>
              </a:ext>
            </a:extLst>
          </p:cNvPr>
          <p:cNvSpPr txBox="1"/>
          <p:nvPr/>
        </p:nvSpPr>
        <p:spPr>
          <a:xfrm>
            <a:off x="974678" y="4679692"/>
            <a:ext cx="3924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200" dirty="0" err="1">
                <a:latin typeface="Arial Nova" panose="020B0504020202020204" pitchFamily="34" charset="0"/>
              </a:rPr>
              <a:t>Diwakili</a:t>
            </a:r>
            <a:r>
              <a:rPr lang="en-MY" sz="2200" dirty="0">
                <a:latin typeface="Arial Nova" panose="020B0504020202020204" pitchFamily="34" charset="0"/>
              </a:rPr>
              <a:t> oleh formula: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997CA-01C7-4E66-8E83-7191F7E933F6}"/>
              </a:ext>
            </a:extLst>
          </p:cNvPr>
          <p:cNvSpPr txBox="1"/>
          <p:nvPr/>
        </p:nvSpPr>
        <p:spPr>
          <a:xfrm>
            <a:off x="6946218" y="5659351"/>
            <a:ext cx="748891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A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16B77C-B1B2-42F1-9D95-FEF7AB5B25E0}"/>
              </a:ext>
            </a:extLst>
          </p:cNvPr>
          <p:cNvSpPr txBox="1"/>
          <p:nvPr/>
        </p:nvSpPr>
        <p:spPr>
          <a:xfrm>
            <a:off x="8544120" y="5659351"/>
            <a:ext cx="748891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B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12B90A-FEC5-4747-83F0-7B02238F7928}"/>
              </a:ext>
            </a:extLst>
          </p:cNvPr>
          <p:cNvSpPr txBox="1"/>
          <p:nvPr/>
        </p:nvSpPr>
        <p:spPr>
          <a:xfrm>
            <a:off x="10142023" y="5659351"/>
            <a:ext cx="748891" cy="923330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C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7FD80D-3A54-4EDE-BF1F-E688FF637BEB}"/>
              </a:ext>
            </a:extLst>
          </p:cNvPr>
          <p:cNvSpPr txBox="1"/>
          <p:nvPr/>
        </p:nvSpPr>
        <p:spPr>
          <a:xfrm>
            <a:off x="2465538" y="5736295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4E4A8A-C507-47E2-96FE-99157D333ADD}"/>
              </a:ext>
            </a:extLst>
          </p:cNvPr>
          <p:cNvSpPr txBox="1"/>
          <p:nvPr/>
        </p:nvSpPr>
        <p:spPr>
          <a:xfrm>
            <a:off x="4098281" y="5736295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D5BDF-4A6B-4634-95CA-830F869133AD}"/>
              </a:ext>
            </a:extLst>
          </p:cNvPr>
          <p:cNvSpPr txBox="1"/>
          <p:nvPr/>
        </p:nvSpPr>
        <p:spPr>
          <a:xfrm>
            <a:off x="7817735" y="5702033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F8C349-618B-48D2-AB87-69BBC970AD9E}"/>
              </a:ext>
            </a:extLst>
          </p:cNvPr>
          <p:cNvSpPr txBox="1"/>
          <p:nvPr/>
        </p:nvSpPr>
        <p:spPr>
          <a:xfrm>
            <a:off x="9445776" y="5736295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F5726B-710A-40D3-A8AB-C66159EAE8E4}"/>
              </a:ext>
            </a:extLst>
          </p:cNvPr>
          <p:cNvSpPr txBox="1"/>
          <p:nvPr/>
        </p:nvSpPr>
        <p:spPr>
          <a:xfrm>
            <a:off x="5968605" y="5736295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latin typeface="Tw Cen MT Condensed Extra Bold" panose="020B0803020202020204" pitchFamily="34" charset="0"/>
              </a:rPr>
              <a:t>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DCF862-F8EB-CD53-D8CB-20A29C16EB0B}"/>
              </a:ext>
            </a:extLst>
          </p:cNvPr>
          <p:cNvSpPr/>
          <p:nvPr/>
        </p:nvSpPr>
        <p:spPr>
          <a:xfrm>
            <a:off x="0" y="0"/>
            <a:ext cx="12192000" cy="1169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2400">
              <a:latin typeface="Tw Cen MT Condensed Extra Bold" panose="020B0803020202020204" pitchFamily="34" charset="0"/>
            </a:endParaRP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BA72BFAB-8F57-0D71-116E-1701F21DC208}"/>
              </a:ext>
            </a:extLst>
          </p:cNvPr>
          <p:cNvSpPr/>
          <p:nvPr/>
        </p:nvSpPr>
        <p:spPr>
          <a:xfrm>
            <a:off x="165474" y="242909"/>
            <a:ext cx="2329587" cy="725279"/>
          </a:xfrm>
          <a:prstGeom prst="snip1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SEGREGASI</a:t>
            </a:r>
          </a:p>
        </p:txBody>
      </p:sp>
      <p:sp>
        <p:nvSpPr>
          <p:cNvPr id="21" name="Rectangle: Single Corner Snipped 20">
            <a:extLst>
              <a:ext uri="{FF2B5EF4-FFF2-40B4-BE49-F238E27FC236}">
                <a16:creationId xmlns:a16="http://schemas.microsoft.com/office/drawing/2014/main" id="{ECDB4DA8-CB12-B746-15F9-B30C26465DA8}"/>
              </a:ext>
            </a:extLst>
          </p:cNvPr>
          <p:cNvSpPr/>
          <p:nvPr/>
        </p:nvSpPr>
        <p:spPr>
          <a:xfrm>
            <a:off x="2532187" y="1169894"/>
            <a:ext cx="2329587" cy="725279"/>
          </a:xfrm>
          <a:prstGeom prst="snip1Rect">
            <a:avLst/>
          </a:prstGeom>
          <a:solidFill>
            <a:srgbClr val="3965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07821"/>
              <a:satOff val="6277"/>
              <a:lumOff val="5000"/>
              <a:alphaOff val="0"/>
            </a:schemeClr>
          </a:fillRef>
          <a:effectRef idx="0">
            <a:schemeClr val="accent4">
              <a:hueOff val="-2207821"/>
              <a:satOff val="6277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AKOMODASI</a:t>
            </a:r>
          </a:p>
        </p:txBody>
      </p:sp>
      <p:sp>
        <p:nvSpPr>
          <p:cNvPr id="22" name="Rectangle: Single Corner Snipped 21">
            <a:extLst>
              <a:ext uri="{FF2B5EF4-FFF2-40B4-BE49-F238E27FC236}">
                <a16:creationId xmlns:a16="http://schemas.microsoft.com/office/drawing/2014/main" id="{E1E3C58E-22C8-A7AF-7CC0-68144DB6E4D4}"/>
              </a:ext>
            </a:extLst>
          </p:cNvPr>
          <p:cNvSpPr/>
          <p:nvPr/>
        </p:nvSpPr>
        <p:spPr>
          <a:xfrm>
            <a:off x="4887559" y="242909"/>
            <a:ext cx="2329587" cy="725279"/>
          </a:xfrm>
          <a:prstGeom prst="snip1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15641"/>
              <a:satOff val="12553"/>
              <a:lumOff val="10000"/>
              <a:alphaOff val="0"/>
            </a:schemeClr>
          </a:fillRef>
          <a:effectRef idx="0">
            <a:schemeClr val="accent4">
              <a:hueOff val="-4415641"/>
              <a:satOff val="12553"/>
              <a:lumOff val="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ASIMILASI</a:t>
            </a:r>
          </a:p>
        </p:txBody>
      </p:sp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2C98F2DB-9D47-50A2-E98D-7DBD9ED28E0F}"/>
              </a:ext>
            </a:extLst>
          </p:cNvPr>
          <p:cNvSpPr/>
          <p:nvPr/>
        </p:nvSpPr>
        <p:spPr>
          <a:xfrm>
            <a:off x="7256579" y="242909"/>
            <a:ext cx="2329587" cy="725279"/>
          </a:xfrm>
          <a:prstGeom prst="snip1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623462"/>
              <a:satOff val="18830"/>
              <a:lumOff val="15000"/>
              <a:alphaOff val="0"/>
            </a:schemeClr>
          </a:fillRef>
          <a:effectRef idx="0">
            <a:schemeClr val="accent4">
              <a:hueOff val="-6623462"/>
              <a:satOff val="18830"/>
              <a:lumOff val="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AKULTURASI</a:t>
            </a:r>
          </a:p>
        </p:txBody>
      </p:sp>
      <p:sp>
        <p:nvSpPr>
          <p:cNvPr id="24" name="Rectangle: Single Corner Snipped 23">
            <a:extLst>
              <a:ext uri="{FF2B5EF4-FFF2-40B4-BE49-F238E27FC236}">
                <a16:creationId xmlns:a16="http://schemas.microsoft.com/office/drawing/2014/main" id="{3F63FFDB-C6E7-597C-A1CE-97F0D88CC257}"/>
              </a:ext>
            </a:extLst>
          </p:cNvPr>
          <p:cNvSpPr/>
          <p:nvPr/>
        </p:nvSpPr>
        <p:spPr>
          <a:xfrm>
            <a:off x="9639246" y="242909"/>
            <a:ext cx="2329587" cy="725279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831283"/>
              <a:satOff val="25106"/>
              <a:lumOff val="20000"/>
              <a:alphaOff val="0"/>
            </a:schemeClr>
          </a:fillRef>
          <a:effectRef idx="0">
            <a:schemeClr val="accent4">
              <a:hueOff val="-8831283"/>
              <a:satOff val="25106"/>
              <a:lumOff val="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AMALGAMASI</a:t>
            </a:r>
          </a:p>
        </p:txBody>
      </p:sp>
    </p:spTree>
    <p:extLst>
      <p:ext uri="{BB962C8B-B14F-4D97-AF65-F5344CB8AC3E}">
        <p14:creationId xmlns:p14="http://schemas.microsoft.com/office/powerpoint/2010/main" val="3950349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A8DE82-61AF-F529-169B-73843FB5F620}"/>
              </a:ext>
            </a:extLst>
          </p:cNvPr>
          <p:cNvSpPr/>
          <p:nvPr/>
        </p:nvSpPr>
        <p:spPr>
          <a:xfrm>
            <a:off x="0" y="0"/>
            <a:ext cx="12192000" cy="1169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2400">
              <a:latin typeface="Tw Cen MT Condensed Extra Bold" panose="020B0803020202020204" pitchFamily="34" charset="0"/>
            </a:endParaRPr>
          </a:p>
        </p:txBody>
      </p:sp>
      <p:sp>
        <p:nvSpPr>
          <p:cNvPr id="20" name="Rectangle: Single Corner Snipped 19">
            <a:extLst>
              <a:ext uri="{FF2B5EF4-FFF2-40B4-BE49-F238E27FC236}">
                <a16:creationId xmlns:a16="http://schemas.microsoft.com/office/drawing/2014/main" id="{DFD08982-B7AA-FD93-04C9-4035382155BE}"/>
              </a:ext>
            </a:extLst>
          </p:cNvPr>
          <p:cNvSpPr/>
          <p:nvPr/>
        </p:nvSpPr>
        <p:spPr>
          <a:xfrm>
            <a:off x="165474" y="242909"/>
            <a:ext cx="2329587" cy="725279"/>
          </a:xfrm>
          <a:prstGeom prst="snip1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SEGREGASI</a:t>
            </a:r>
          </a:p>
        </p:txBody>
      </p:sp>
      <p:sp>
        <p:nvSpPr>
          <p:cNvPr id="21" name="Rectangle: Single Corner Snipped 20">
            <a:extLst>
              <a:ext uri="{FF2B5EF4-FFF2-40B4-BE49-F238E27FC236}">
                <a16:creationId xmlns:a16="http://schemas.microsoft.com/office/drawing/2014/main" id="{5B51FFA8-40A0-4A9B-879C-68EADED16E05}"/>
              </a:ext>
            </a:extLst>
          </p:cNvPr>
          <p:cNvSpPr/>
          <p:nvPr/>
        </p:nvSpPr>
        <p:spPr>
          <a:xfrm>
            <a:off x="2532187" y="242909"/>
            <a:ext cx="2329587" cy="725279"/>
          </a:xfrm>
          <a:prstGeom prst="snip1Rect">
            <a:avLst/>
          </a:prstGeom>
          <a:solidFill>
            <a:srgbClr val="3965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07821"/>
              <a:satOff val="6277"/>
              <a:lumOff val="5000"/>
              <a:alphaOff val="0"/>
            </a:schemeClr>
          </a:fillRef>
          <a:effectRef idx="0">
            <a:schemeClr val="accent4">
              <a:hueOff val="-2207821"/>
              <a:satOff val="6277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AKOMODASI</a:t>
            </a:r>
          </a:p>
        </p:txBody>
      </p:sp>
      <p:sp>
        <p:nvSpPr>
          <p:cNvPr id="22" name="Rectangle: Single Corner Snipped 21">
            <a:extLst>
              <a:ext uri="{FF2B5EF4-FFF2-40B4-BE49-F238E27FC236}">
                <a16:creationId xmlns:a16="http://schemas.microsoft.com/office/drawing/2014/main" id="{7F209A7D-CE10-A7EC-D8C2-0B318719611E}"/>
              </a:ext>
            </a:extLst>
          </p:cNvPr>
          <p:cNvSpPr/>
          <p:nvPr/>
        </p:nvSpPr>
        <p:spPr>
          <a:xfrm>
            <a:off x="4887559" y="1204156"/>
            <a:ext cx="2329587" cy="725279"/>
          </a:xfrm>
          <a:prstGeom prst="snip1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15641"/>
              <a:satOff val="12553"/>
              <a:lumOff val="10000"/>
              <a:alphaOff val="0"/>
            </a:schemeClr>
          </a:fillRef>
          <a:effectRef idx="0">
            <a:schemeClr val="accent4">
              <a:hueOff val="-4415641"/>
              <a:satOff val="12553"/>
              <a:lumOff val="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ASIMILASI</a:t>
            </a:r>
          </a:p>
        </p:txBody>
      </p:sp>
      <p:sp>
        <p:nvSpPr>
          <p:cNvPr id="23" name="Rectangle: Single Corner Snipped 22">
            <a:extLst>
              <a:ext uri="{FF2B5EF4-FFF2-40B4-BE49-F238E27FC236}">
                <a16:creationId xmlns:a16="http://schemas.microsoft.com/office/drawing/2014/main" id="{B329A557-593E-0F60-197F-E0548732348C}"/>
              </a:ext>
            </a:extLst>
          </p:cNvPr>
          <p:cNvSpPr/>
          <p:nvPr/>
        </p:nvSpPr>
        <p:spPr>
          <a:xfrm>
            <a:off x="7256579" y="242909"/>
            <a:ext cx="2329587" cy="725279"/>
          </a:xfrm>
          <a:prstGeom prst="snip1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623462"/>
              <a:satOff val="18830"/>
              <a:lumOff val="15000"/>
              <a:alphaOff val="0"/>
            </a:schemeClr>
          </a:fillRef>
          <a:effectRef idx="0">
            <a:schemeClr val="accent4">
              <a:hueOff val="-6623462"/>
              <a:satOff val="18830"/>
              <a:lumOff val="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AKULTURASI</a:t>
            </a:r>
          </a:p>
        </p:txBody>
      </p:sp>
      <p:sp>
        <p:nvSpPr>
          <p:cNvPr id="24" name="Rectangle: Single Corner Snipped 23">
            <a:extLst>
              <a:ext uri="{FF2B5EF4-FFF2-40B4-BE49-F238E27FC236}">
                <a16:creationId xmlns:a16="http://schemas.microsoft.com/office/drawing/2014/main" id="{6CE3B1EB-11DB-2DE2-2ED4-94B6902D7D42}"/>
              </a:ext>
            </a:extLst>
          </p:cNvPr>
          <p:cNvSpPr/>
          <p:nvPr/>
        </p:nvSpPr>
        <p:spPr>
          <a:xfrm>
            <a:off x="9639246" y="242909"/>
            <a:ext cx="2329587" cy="725279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831283"/>
              <a:satOff val="25106"/>
              <a:lumOff val="20000"/>
              <a:alphaOff val="0"/>
            </a:schemeClr>
          </a:fillRef>
          <a:effectRef idx="0">
            <a:schemeClr val="accent4">
              <a:hueOff val="-8831283"/>
              <a:satOff val="25106"/>
              <a:lumOff val="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AMALGAMASI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932630-378D-EA07-0C36-833A52E70F49}"/>
              </a:ext>
            </a:extLst>
          </p:cNvPr>
          <p:cNvSpPr/>
          <p:nvPr/>
        </p:nvSpPr>
        <p:spPr>
          <a:xfrm>
            <a:off x="185555" y="2100156"/>
            <a:ext cx="9761070" cy="2974828"/>
          </a:xfrm>
          <a:prstGeom prst="rect">
            <a:avLst/>
          </a:prstGeom>
          <a:solidFill>
            <a:srgbClr val="EDFFC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Merupakan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proses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integrasi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sehala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yang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akan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menghasilkan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satu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kelompok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masyarakat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yang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mempunyai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satu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,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satu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Bahasa dan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satu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agama.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Asimilasi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: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Kelompok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minority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akan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mempelajari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kelompok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majoriti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Asimilasi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Struktur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: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kelompok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minority Berjaya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menyertai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institusi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utama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aktiviti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sosial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dalam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masyarakat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majoriti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Contoh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: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Melayu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di Thailand,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Cina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di Kelantan,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masyarakat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Baba dan Nyonya.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3F2761-D765-9919-1A1F-8D35D575C8B6}"/>
              </a:ext>
            </a:extLst>
          </p:cNvPr>
          <p:cNvSpPr txBox="1"/>
          <p:nvPr/>
        </p:nvSpPr>
        <p:spPr>
          <a:xfrm>
            <a:off x="1687738" y="5674367"/>
            <a:ext cx="748891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A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A0CC4-A199-D3AE-E74F-28B07098F81B}"/>
              </a:ext>
            </a:extLst>
          </p:cNvPr>
          <p:cNvSpPr txBox="1"/>
          <p:nvPr/>
        </p:nvSpPr>
        <p:spPr>
          <a:xfrm>
            <a:off x="3285640" y="5674367"/>
            <a:ext cx="748891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B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182D8-5025-FA87-5E79-64FDBDAEF07A}"/>
              </a:ext>
            </a:extLst>
          </p:cNvPr>
          <p:cNvSpPr txBox="1"/>
          <p:nvPr/>
        </p:nvSpPr>
        <p:spPr>
          <a:xfrm>
            <a:off x="4883543" y="5674367"/>
            <a:ext cx="748891" cy="923330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C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9733DB-068A-6BD3-1C9A-C6A72448EBDA}"/>
              </a:ext>
            </a:extLst>
          </p:cNvPr>
          <p:cNvSpPr txBox="1"/>
          <p:nvPr/>
        </p:nvSpPr>
        <p:spPr>
          <a:xfrm>
            <a:off x="688453" y="5159232"/>
            <a:ext cx="3924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200" dirty="0" err="1">
                <a:latin typeface="Arial Nova" panose="020B0504020202020204" pitchFamily="34" charset="0"/>
              </a:rPr>
              <a:t>Diwakili</a:t>
            </a:r>
            <a:r>
              <a:rPr lang="en-MY" sz="2200" dirty="0">
                <a:latin typeface="Arial Nova" panose="020B0504020202020204" pitchFamily="34" charset="0"/>
              </a:rPr>
              <a:t> oleh formula: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533800-211A-8CEC-74CB-F64D5699C61B}"/>
              </a:ext>
            </a:extLst>
          </p:cNvPr>
          <p:cNvSpPr txBox="1"/>
          <p:nvPr/>
        </p:nvSpPr>
        <p:spPr>
          <a:xfrm>
            <a:off x="7026286" y="5674367"/>
            <a:ext cx="748891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A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87A288-1C3D-2429-78CF-69C867878068}"/>
              </a:ext>
            </a:extLst>
          </p:cNvPr>
          <p:cNvSpPr txBox="1"/>
          <p:nvPr/>
        </p:nvSpPr>
        <p:spPr>
          <a:xfrm>
            <a:off x="2545607" y="5708629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C603A-43B7-DB93-F1BC-CD39A0BEE0E8}"/>
              </a:ext>
            </a:extLst>
          </p:cNvPr>
          <p:cNvSpPr txBox="1"/>
          <p:nvPr/>
        </p:nvSpPr>
        <p:spPr>
          <a:xfrm>
            <a:off x="4178350" y="5708629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F4AC5C-2D48-01DB-772A-2BBDE5F57407}"/>
              </a:ext>
            </a:extLst>
          </p:cNvPr>
          <p:cNvSpPr txBox="1"/>
          <p:nvPr/>
        </p:nvSpPr>
        <p:spPr>
          <a:xfrm>
            <a:off x="6048674" y="5708629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latin typeface="Tw Cen MT Condensed Extra Bold" panose="020B0803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487B94-E9ED-8437-68B3-166A03827E03}"/>
              </a:ext>
            </a:extLst>
          </p:cNvPr>
          <p:cNvSpPr txBox="1"/>
          <p:nvPr/>
        </p:nvSpPr>
        <p:spPr>
          <a:xfrm>
            <a:off x="8309206" y="5627877"/>
            <a:ext cx="3882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-</a:t>
            </a:r>
            <a:r>
              <a:rPr lang="en-US" sz="2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pelupusan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identiti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budaya</a:t>
            </a:r>
            <a:endParaRPr lang="en-US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-</a:t>
            </a:r>
            <a:r>
              <a:rPr lang="en-US" sz="2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penyerapan</a:t>
            </a:r>
            <a:r>
              <a:rPr lang="en-US" sz="24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bahasa</a:t>
            </a:r>
            <a:endParaRPr lang="en-MY" sz="24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Humanity: Story Of Baba Baba Nyonya">
            <a:extLst>
              <a:ext uri="{FF2B5EF4-FFF2-40B4-BE49-F238E27FC236}">
                <a16:creationId xmlns:a16="http://schemas.microsoft.com/office/drawing/2014/main" id="{E2003D8E-CB1E-E800-EFF2-321852E75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44" y="1638539"/>
            <a:ext cx="2149207" cy="276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B24D700-8F9F-865E-92BB-686415BA32CD}"/>
              </a:ext>
            </a:extLst>
          </p:cNvPr>
          <p:cNvSpPr txBox="1"/>
          <p:nvPr/>
        </p:nvSpPr>
        <p:spPr>
          <a:xfrm>
            <a:off x="10028944" y="4328235"/>
            <a:ext cx="1977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i="1" dirty="0">
                <a:latin typeface="Arial Nova" panose="020B0504020202020204" pitchFamily="34" charset="0"/>
              </a:rPr>
              <a:t>Nyonya </a:t>
            </a:r>
            <a:r>
              <a:rPr lang="en-MY" sz="1600" i="1" dirty="0" err="1">
                <a:latin typeface="Arial Nova" panose="020B0504020202020204" pitchFamily="34" charset="0"/>
              </a:rPr>
              <a:t>berpakaian</a:t>
            </a:r>
            <a:r>
              <a:rPr lang="en-MY" sz="1600" i="1" dirty="0">
                <a:latin typeface="Arial Nova" panose="020B0504020202020204" pitchFamily="34" charset="0"/>
              </a:rPr>
              <a:t> </a:t>
            </a:r>
            <a:r>
              <a:rPr lang="en-MY" sz="1600" i="1" dirty="0" err="1">
                <a:latin typeface="Arial Nova" panose="020B0504020202020204" pitchFamily="34" charset="0"/>
              </a:rPr>
              <a:t>seperti</a:t>
            </a:r>
            <a:r>
              <a:rPr lang="en-MY" sz="1600" i="1" dirty="0">
                <a:latin typeface="Arial Nova" panose="020B0504020202020204" pitchFamily="34" charset="0"/>
              </a:rPr>
              <a:t> </a:t>
            </a:r>
            <a:r>
              <a:rPr lang="en-MY" sz="1600" i="1" dirty="0" err="1">
                <a:latin typeface="Arial Nova" panose="020B0504020202020204" pitchFamily="34" charset="0"/>
              </a:rPr>
              <a:t>wanita</a:t>
            </a:r>
            <a:r>
              <a:rPr lang="en-MY" sz="1600" i="1" dirty="0">
                <a:latin typeface="Arial Nova" panose="020B0504020202020204" pitchFamily="34" charset="0"/>
              </a:rPr>
              <a:t> di </a:t>
            </a:r>
            <a:r>
              <a:rPr lang="en-MY" sz="1600" i="1" dirty="0" err="1">
                <a:latin typeface="Arial Nova" panose="020B0504020202020204" pitchFamily="34" charset="0"/>
              </a:rPr>
              <a:t>tanah</a:t>
            </a:r>
            <a:r>
              <a:rPr lang="en-MY" sz="1600" i="1" dirty="0">
                <a:latin typeface="Arial Nova" panose="020B0504020202020204" pitchFamily="34" charset="0"/>
              </a:rPr>
              <a:t> </a:t>
            </a:r>
            <a:r>
              <a:rPr lang="en-MY" sz="1600" i="1" dirty="0" err="1">
                <a:latin typeface="Arial Nova" panose="020B0504020202020204" pitchFamily="34" charset="0"/>
              </a:rPr>
              <a:t>Melayu</a:t>
            </a:r>
            <a:endParaRPr lang="en-MY" sz="1600" i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0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7B28EE-7448-11AA-B48E-C14E4F1CDDE4}"/>
              </a:ext>
            </a:extLst>
          </p:cNvPr>
          <p:cNvSpPr/>
          <p:nvPr/>
        </p:nvSpPr>
        <p:spPr>
          <a:xfrm>
            <a:off x="0" y="0"/>
            <a:ext cx="12192000" cy="1169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2400">
              <a:latin typeface="Tw Cen MT Condensed Extra Bold" panose="020B0803020202020204" pitchFamily="34" charset="0"/>
            </a:endParaRP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AC9B7025-5D4C-6EEA-57FE-DB08903D49A1}"/>
              </a:ext>
            </a:extLst>
          </p:cNvPr>
          <p:cNvSpPr/>
          <p:nvPr/>
        </p:nvSpPr>
        <p:spPr>
          <a:xfrm>
            <a:off x="165474" y="242909"/>
            <a:ext cx="2329587" cy="725279"/>
          </a:xfrm>
          <a:prstGeom prst="snip1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SEGREGASI</a:t>
            </a: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E13C22E2-EAA8-BDF0-1545-8B81848DF30E}"/>
              </a:ext>
            </a:extLst>
          </p:cNvPr>
          <p:cNvSpPr/>
          <p:nvPr/>
        </p:nvSpPr>
        <p:spPr>
          <a:xfrm>
            <a:off x="2532187" y="242909"/>
            <a:ext cx="2329587" cy="725279"/>
          </a:xfrm>
          <a:prstGeom prst="snip1Rect">
            <a:avLst/>
          </a:prstGeom>
          <a:solidFill>
            <a:srgbClr val="3965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07821"/>
              <a:satOff val="6277"/>
              <a:lumOff val="5000"/>
              <a:alphaOff val="0"/>
            </a:schemeClr>
          </a:fillRef>
          <a:effectRef idx="0">
            <a:schemeClr val="accent4">
              <a:hueOff val="-2207821"/>
              <a:satOff val="6277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AKOMODASI</a:t>
            </a:r>
          </a:p>
        </p:txBody>
      </p:sp>
      <p:sp>
        <p:nvSpPr>
          <p:cNvPr id="19" name="Rectangle: Single Corner Snipped 18">
            <a:extLst>
              <a:ext uri="{FF2B5EF4-FFF2-40B4-BE49-F238E27FC236}">
                <a16:creationId xmlns:a16="http://schemas.microsoft.com/office/drawing/2014/main" id="{F835CEC5-FFC5-F0A9-8277-3E014DA44CC6}"/>
              </a:ext>
            </a:extLst>
          </p:cNvPr>
          <p:cNvSpPr/>
          <p:nvPr/>
        </p:nvSpPr>
        <p:spPr>
          <a:xfrm>
            <a:off x="4887559" y="242909"/>
            <a:ext cx="2329587" cy="725279"/>
          </a:xfrm>
          <a:prstGeom prst="snip1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15641"/>
              <a:satOff val="12553"/>
              <a:lumOff val="10000"/>
              <a:alphaOff val="0"/>
            </a:schemeClr>
          </a:fillRef>
          <a:effectRef idx="0">
            <a:schemeClr val="accent4">
              <a:hueOff val="-4415641"/>
              <a:satOff val="12553"/>
              <a:lumOff val="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ASIMILASI</a:t>
            </a:r>
          </a:p>
        </p:txBody>
      </p:sp>
      <p:sp>
        <p:nvSpPr>
          <p:cNvPr id="20" name="Rectangle: Single Corner Snipped 19">
            <a:extLst>
              <a:ext uri="{FF2B5EF4-FFF2-40B4-BE49-F238E27FC236}">
                <a16:creationId xmlns:a16="http://schemas.microsoft.com/office/drawing/2014/main" id="{6508D1DD-DECA-6B6D-7242-283CC06118BA}"/>
              </a:ext>
            </a:extLst>
          </p:cNvPr>
          <p:cNvSpPr/>
          <p:nvPr/>
        </p:nvSpPr>
        <p:spPr>
          <a:xfrm>
            <a:off x="7256579" y="1169894"/>
            <a:ext cx="2329587" cy="725279"/>
          </a:xfrm>
          <a:prstGeom prst="snip1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623462"/>
              <a:satOff val="18830"/>
              <a:lumOff val="15000"/>
              <a:alphaOff val="0"/>
            </a:schemeClr>
          </a:fillRef>
          <a:effectRef idx="0">
            <a:schemeClr val="accent4">
              <a:hueOff val="-6623462"/>
              <a:satOff val="18830"/>
              <a:lumOff val="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AKULTURASI</a:t>
            </a:r>
          </a:p>
        </p:txBody>
      </p:sp>
      <p:sp>
        <p:nvSpPr>
          <p:cNvPr id="21" name="Rectangle: Single Corner Snipped 20">
            <a:extLst>
              <a:ext uri="{FF2B5EF4-FFF2-40B4-BE49-F238E27FC236}">
                <a16:creationId xmlns:a16="http://schemas.microsoft.com/office/drawing/2014/main" id="{FBDC9BC2-DCF7-5B4F-623B-882C3F9BA554}"/>
              </a:ext>
            </a:extLst>
          </p:cNvPr>
          <p:cNvSpPr/>
          <p:nvPr/>
        </p:nvSpPr>
        <p:spPr>
          <a:xfrm>
            <a:off x="9639246" y="242909"/>
            <a:ext cx="2329587" cy="725279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831283"/>
              <a:satOff val="25106"/>
              <a:lumOff val="20000"/>
              <a:alphaOff val="0"/>
            </a:schemeClr>
          </a:fillRef>
          <a:effectRef idx="0">
            <a:schemeClr val="accent4">
              <a:hueOff val="-8831283"/>
              <a:satOff val="25106"/>
              <a:lumOff val="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AMALGAMASI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57BA23-0BF5-E593-D0C0-82E9BB26DEE3}"/>
              </a:ext>
            </a:extLst>
          </p:cNvPr>
          <p:cNvSpPr/>
          <p:nvPr/>
        </p:nvSpPr>
        <p:spPr>
          <a:xfrm>
            <a:off x="445408" y="2098822"/>
            <a:ext cx="11429092" cy="31112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Satu proses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penerimaan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unsur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kebudayaan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dari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satu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kelompok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kepada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satu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kelompok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lain.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Tidak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menyebabkan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kehilangan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identity (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seperti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asimilasi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)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asal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masyarakat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yang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menerima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Namun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kejayaan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akulturasi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bergantung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kepada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:</a:t>
            </a:r>
          </a:p>
          <a:p>
            <a:pPr marL="971550" lvl="1" indent="-514350" algn="just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unsur-unsur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kebudayaan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asing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yang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mudah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diterima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seperti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kebendaan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seperti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pakaian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makanan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; dan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kebudayaan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tersebut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memberi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manfaat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/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faedah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yang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besar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971550" lvl="1" indent="-514350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romanLcPeriod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Unsur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kebudayaan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asing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berbentuk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bukan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kebendaan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sukar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diterima</a:t>
            </a:r>
            <a:b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seperti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ideologi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,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pemikiran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sebagainya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Contoh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: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talileher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, angpau /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duit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raya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,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makanan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fusion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9EB6E-D305-3AE9-6980-D99C36C3CD94}"/>
              </a:ext>
            </a:extLst>
          </p:cNvPr>
          <p:cNvSpPr txBox="1"/>
          <p:nvPr/>
        </p:nvSpPr>
        <p:spPr>
          <a:xfrm>
            <a:off x="464742" y="5897498"/>
            <a:ext cx="748891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4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A</a:t>
            </a:r>
            <a:endParaRPr lang="en-MY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34D06E-6019-902E-3629-471F0A0D5682}"/>
              </a:ext>
            </a:extLst>
          </p:cNvPr>
          <p:cNvSpPr txBox="1"/>
          <p:nvPr/>
        </p:nvSpPr>
        <p:spPr>
          <a:xfrm>
            <a:off x="1803333" y="5897498"/>
            <a:ext cx="748891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4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B</a:t>
            </a:r>
            <a:endParaRPr lang="en-MY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F2A2E0-BA53-610C-16CF-53F31335533A}"/>
              </a:ext>
            </a:extLst>
          </p:cNvPr>
          <p:cNvSpPr txBox="1"/>
          <p:nvPr/>
        </p:nvSpPr>
        <p:spPr>
          <a:xfrm>
            <a:off x="3183719" y="5897498"/>
            <a:ext cx="748891" cy="769441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4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C</a:t>
            </a:r>
            <a:endParaRPr lang="en-MY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190574-F755-4674-CB1F-352A6DB9B255}"/>
              </a:ext>
            </a:extLst>
          </p:cNvPr>
          <p:cNvSpPr txBox="1"/>
          <p:nvPr/>
        </p:nvSpPr>
        <p:spPr>
          <a:xfrm>
            <a:off x="464742" y="5316980"/>
            <a:ext cx="3924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200" dirty="0" err="1">
                <a:latin typeface="Arial Nova" panose="020B0504020202020204" pitchFamily="34" charset="0"/>
              </a:rPr>
              <a:t>Diwakili</a:t>
            </a:r>
            <a:r>
              <a:rPr lang="en-MY" sz="2200" dirty="0">
                <a:latin typeface="Arial Nova" panose="020B0504020202020204" pitchFamily="34" charset="0"/>
              </a:rPr>
              <a:t> oleh formula: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E192F1-F20A-CB59-A4B0-30F777B43CAC}"/>
              </a:ext>
            </a:extLst>
          </p:cNvPr>
          <p:cNvSpPr txBox="1"/>
          <p:nvPr/>
        </p:nvSpPr>
        <p:spPr>
          <a:xfrm>
            <a:off x="4781622" y="5854816"/>
            <a:ext cx="1542643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4400" dirty="0" err="1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Abc</a:t>
            </a:r>
            <a:endParaRPr lang="en-MY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DA75DC-1B5B-65E8-92B7-B9C94BEAC858}"/>
              </a:ext>
            </a:extLst>
          </p:cNvPr>
          <p:cNvSpPr txBox="1"/>
          <p:nvPr/>
        </p:nvSpPr>
        <p:spPr>
          <a:xfrm>
            <a:off x="6957669" y="5854816"/>
            <a:ext cx="1343839" cy="7694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4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Bac</a:t>
            </a:r>
            <a:endParaRPr lang="en-MY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447183-1D76-8049-2CDC-FE5E1974E923}"/>
              </a:ext>
            </a:extLst>
          </p:cNvPr>
          <p:cNvSpPr txBox="1"/>
          <p:nvPr/>
        </p:nvSpPr>
        <p:spPr>
          <a:xfrm>
            <a:off x="9018209" y="5854816"/>
            <a:ext cx="1343839" cy="769441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4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Cab</a:t>
            </a:r>
            <a:endParaRPr lang="en-MY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A15A99-5AF7-A749-2426-5302E990527D}"/>
              </a:ext>
            </a:extLst>
          </p:cNvPr>
          <p:cNvSpPr txBox="1"/>
          <p:nvPr/>
        </p:nvSpPr>
        <p:spPr>
          <a:xfrm>
            <a:off x="1227075" y="593176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6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D417AF-DB59-B6B8-D4EA-F22CB48340FD}"/>
              </a:ext>
            </a:extLst>
          </p:cNvPr>
          <p:cNvSpPr txBox="1"/>
          <p:nvPr/>
        </p:nvSpPr>
        <p:spPr>
          <a:xfrm>
            <a:off x="2580552" y="593176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6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7AD349-E868-F1F8-F37B-263083B4EAE8}"/>
              </a:ext>
            </a:extLst>
          </p:cNvPr>
          <p:cNvSpPr txBox="1"/>
          <p:nvPr/>
        </p:nvSpPr>
        <p:spPr>
          <a:xfrm>
            <a:off x="6375843" y="5897498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6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0E930C-EEA3-EDA3-797E-39D4852D2A7B}"/>
              </a:ext>
            </a:extLst>
          </p:cNvPr>
          <p:cNvSpPr txBox="1"/>
          <p:nvPr/>
        </p:nvSpPr>
        <p:spPr>
          <a:xfrm>
            <a:off x="8373540" y="593176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6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335489-956C-DE06-A5DF-A451AA355260}"/>
              </a:ext>
            </a:extLst>
          </p:cNvPr>
          <p:cNvSpPr txBox="1"/>
          <p:nvPr/>
        </p:nvSpPr>
        <p:spPr>
          <a:xfrm>
            <a:off x="3932610" y="593176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3600" b="1" dirty="0">
                <a:latin typeface="Tw Cen MT Condensed Extra Bold" panose="020B0803020202020204" pitchFamily="34" charset="0"/>
              </a:rPr>
              <a:t>=</a:t>
            </a:r>
          </a:p>
        </p:txBody>
      </p:sp>
      <p:pic>
        <p:nvPicPr>
          <p:cNvPr id="2050" name="Picture 2" descr="Premium Vector | Two hands holding chinese red money packet ang pau with  the chinese hieroglyphs means happy new year. isolated flat design vector  illustration.">
            <a:extLst>
              <a:ext uri="{FF2B5EF4-FFF2-40B4-BE49-F238E27FC236}">
                <a16:creationId xmlns:a16="http://schemas.microsoft.com/office/drawing/2014/main" id="{5DB3B24B-1622-E397-A52F-D1080A6D3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t="16188" r="14630"/>
          <a:stretch/>
        </p:blipFill>
        <p:spPr bwMode="auto">
          <a:xfrm>
            <a:off x="10585863" y="5210031"/>
            <a:ext cx="1606138" cy="164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09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4B54D-2633-429F-8FE1-22665EEF04D1}"/>
              </a:ext>
            </a:extLst>
          </p:cNvPr>
          <p:cNvSpPr/>
          <p:nvPr/>
        </p:nvSpPr>
        <p:spPr>
          <a:xfrm>
            <a:off x="988326" y="2111187"/>
            <a:ext cx="9916236" cy="24889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Tahap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gabungan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yang paling </a:t>
            </a:r>
            <a:r>
              <a:rPr lang="en-MY" sz="2000" kern="1200" dirty="0" err="1">
                <a:solidFill>
                  <a:schemeClr val="tx1"/>
                </a:solidFill>
                <a:latin typeface="Arial Nova" panose="020B0504020202020204" pitchFamily="34" charset="0"/>
              </a:rPr>
              <a:t>tinggi</a:t>
            </a:r>
            <a:r>
              <a:rPr lang="en-MY" sz="2000" kern="12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Satu proses yang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terjadi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apabila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atau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ras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(race)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bercampur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aduk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untuk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membentuk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jenis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ras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baru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  <a:p>
            <a:pPr marL="457200" lvl="0" indent="-457200" algn="just" defTabSz="7112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+mj-lt"/>
              <a:buAutoNum type="alphaLcParenR"/>
            </a:pP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Contoh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: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kumpulan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–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kumpulan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etnik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yang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sedia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wujud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mengamalkan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perkahwinan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campur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lalu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membentuk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satu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generasi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baharu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dan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baharu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tanpa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menuruti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budaya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asal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n-MY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mereka</a:t>
            </a:r>
            <a:r>
              <a:rPr lang="en-MY" sz="2000" dirty="0">
                <a:solidFill>
                  <a:schemeClr val="tx1"/>
                </a:solidFill>
                <a:latin typeface="Arial Nova" panose="020B05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6C540-BB7E-468B-8323-45B5F07FD2CB}"/>
              </a:ext>
            </a:extLst>
          </p:cNvPr>
          <p:cNvSpPr txBox="1"/>
          <p:nvPr/>
        </p:nvSpPr>
        <p:spPr>
          <a:xfrm>
            <a:off x="2508421" y="5704734"/>
            <a:ext cx="748891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A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1E112-75DC-4D3A-BE38-49C6AEA3633E}"/>
              </a:ext>
            </a:extLst>
          </p:cNvPr>
          <p:cNvSpPr txBox="1"/>
          <p:nvPr/>
        </p:nvSpPr>
        <p:spPr>
          <a:xfrm>
            <a:off x="4106323" y="5704734"/>
            <a:ext cx="748891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B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EA47C-F590-4368-AC3A-83B31E2C7D84}"/>
              </a:ext>
            </a:extLst>
          </p:cNvPr>
          <p:cNvSpPr txBox="1"/>
          <p:nvPr/>
        </p:nvSpPr>
        <p:spPr>
          <a:xfrm>
            <a:off x="5704226" y="5704734"/>
            <a:ext cx="748891" cy="923330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C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2A4B8-84E7-47BA-8030-8E3E49A363ED}"/>
              </a:ext>
            </a:extLst>
          </p:cNvPr>
          <p:cNvSpPr txBox="1"/>
          <p:nvPr/>
        </p:nvSpPr>
        <p:spPr>
          <a:xfrm>
            <a:off x="815453" y="4956779"/>
            <a:ext cx="3924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200" dirty="0" err="1">
                <a:latin typeface="Arial Nova" panose="020B0504020202020204" pitchFamily="34" charset="0"/>
              </a:rPr>
              <a:t>Diwakili</a:t>
            </a:r>
            <a:r>
              <a:rPr lang="en-MY" sz="2200" dirty="0">
                <a:latin typeface="Arial Nova" panose="020B0504020202020204" pitchFamily="34" charset="0"/>
              </a:rPr>
              <a:t> oleh formula: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82198-A36E-4EE6-B5F1-14D44FF6E9FC}"/>
              </a:ext>
            </a:extLst>
          </p:cNvPr>
          <p:cNvSpPr txBox="1"/>
          <p:nvPr/>
        </p:nvSpPr>
        <p:spPr>
          <a:xfrm>
            <a:off x="7846969" y="5704734"/>
            <a:ext cx="748891" cy="923330"/>
          </a:xfrm>
          <a:prstGeom prst="rect">
            <a:avLst/>
          </a:prstGeom>
          <a:solidFill>
            <a:srgbClr val="FB05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5400" dirty="0">
                <a:solidFill>
                  <a:schemeClr val="bg1"/>
                </a:solidFill>
                <a:latin typeface="Tw Cen MT Condensed Extra Bold" panose="020B0803020202020204" pitchFamily="34" charset="0"/>
                <a:cs typeface="Calibri" panose="020F0502020204030204" pitchFamily="34" charset="0"/>
              </a:rPr>
              <a:t>D</a:t>
            </a:r>
            <a:endParaRPr lang="en-MY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76C1AB-C0FE-4B84-AB39-B35B996E769A}"/>
              </a:ext>
            </a:extLst>
          </p:cNvPr>
          <p:cNvSpPr txBox="1"/>
          <p:nvPr/>
        </p:nvSpPr>
        <p:spPr>
          <a:xfrm>
            <a:off x="3366290" y="573899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4E1D6-4F05-457B-99FF-BFF662375937}"/>
              </a:ext>
            </a:extLst>
          </p:cNvPr>
          <p:cNvSpPr txBox="1"/>
          <p:nvPr/>
        </p:nvSpPr>
        <p:spPr>
          <a:xfrm>
            <a:off x="4999033" y="573899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latin typeface="Tw Cen MT Condensed Extra Bold" panose="020B0803020202020204" pitchFamily="34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C75C7-74C8-40CB-951A-9115A49AC07B}"/>
              </a:ext>
            </a:extLst>
          </p:cNvPr>
          <p:cNvSpPr txBox="1"/>
          <p:nvPr/>
        </p:nvSpPr>
        <p:spPr>
          <a:xfrm>
            <a:off x="6869357" y="5738996"/>
            <a:ext cx="561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4400" b="1" dirty="0">
                <a:latin typeface="Tw Cen MT Condensed Extra Bold" panose="020B0803020202020204" pitchFamily="34" charset="0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36ACFF-DB13-FD6D-791D-40100E50B2A8}"/>
              </a:ext>
            </a:extLst>
          </p:cNvPr>
          <p:cNvSpPr/>
          <p:nvPr/>
        </p:nvSpPr>
        <p:spPr>
          <a:xfrm>
            <a:off x="0" y="0"/>
            <a:ext cx="12192000" cy="1169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2400">
              <a:latin typeface="Tw Cen MT Condensed Extra Bold" panose="020B0803020202020204" pitchFamily="34" charset="0"/>
            </a:endParaRP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6F0AAD2B-47ED-6830-0673-0B579647E033}"/>
              </a:ext>
            </a:extLst>
          </p:cNvPr>
          <p:cNvSpPr/>
          <p:nvPr/>
        </p:nvSpPr>
        <p:spPr>
          <a:xfrm>
            <a:off x="165474" y="242909"/>
            <a:ext cx="2329587" cy="725279"/>
          </a:xfrm>
          <a:prstGeom prst="snip1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SEGREGASI</a:t>
            </a:r>
          </a:p>
        </p:txBody>
      </p:sp>
      <p:sp>
        <p:nvSpPr>
          <p:cNvPr id="17" name="Rectangle: Single Corner Snipped 16">
            <a:extLst>
              <a:ext uri="{FF2B5EF4-FFF2-40B4-BE49-F238E27FC236}">
                <a16:creationId xmlns:a16="http://schemas.microsoft.com/office/drawing/2014/main" id="{4AFD11A4-8614-7BA2-1D06-99CA4D4B0056}"/>
              </a:ext>
            </a:extLst>
          </p:cNvPr>
          <p:cNvSpPr/>
          <p:nvPr/>
        </p:nvSpPr>
        <p:spPr>
          <a:xfrm>
            <a:off x="2532187" y="242909"/>
            <a:ext cx="2329587" cy="725279"/>
          </a:xfrm>
          <a:prstGeom prst="snip1Rect">
            <a:avLst/>
          </a:prstGeom>
          <a:solidFill>
            <a:srgbClr val="3965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07821"/>
              <a:satOff val="6277"/>
              <a:lumOff val="5000"/>
              <a:alphaOff val="0"/>
            </a:schemeClr>
          </a:fillRef>
          <a:effectRef idx="0">
            <a:schemeClr val="accent4">
              <a:hueOff val="-2207821"/>
              <a:satOff val="6277"/>
              <a:lumOff val="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AKOMODASI</a:t>
            </a:r>
          </a:p>
        </p:txBody>
      </p:sp>
      <p:sp>
        <p:nvSpPr>
          <p:cNvPr id="18" name="Rectangle: Single Corner Snipped 17">
            <a:extLst>
              <a:ext uri="{FF2B5EF4-FFF2-40B4-BE49-F238E27FC236}">
                <a16:creationId xmlns:a16="http://schemas.microsoft.com/office/drawing/2014/main" id="{910DF65A-0342-2894-5933-8336D337E665}"/>
              </a:ext>
            </a:extLst>
          </p:cNvPr>
          <p:cNvSpPr/>
          <p:nvPr/>
        </p:nvSpPr>
        <p:spPr>
          <a:xfrm>
            <a:off x="4887559" y="242909"/>
            <a:ext cx="2329587" cy="725279"/>
          </a:xfrm>
          <a:prstGeom prst="snip1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15641"/>
              <a:satOff val="12553"/>
              <a:lumOff val="10000"/>
              <a:alphaOff val="0"/>
            </a:schemeClr>
          </a:fillRef>
          <a:effectRef idx="0">
            <a:schemeClr val="accent4">
              <a:hueOff val="-4415641"/>
              <a:satOff val="12553"/>
              <a:lumOff val="1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ASIMILASI</a:t>
            </a:r>
          </a:p>
        </p:txBody>
      </p:sp>
      <p:sp>
        <p:nvSpPr>
          <p:cNvPr id="19" name="Rectangle: Single Corner Snipped 18">
            <a:extLst>
              <a:ext uri="{FF2B5EF4-FFF2-40B4-BE49-F238E27FC236}">
                <a16:creationId xmlns:a16="http://schemas.microsoft.com/office/drawing/2014/main" id="{56081EE2-820F-FA91-39AE-98BD5F8E007E}"/>
              </a:ext>
            </a:extLst>
          </p:cNvPr>
          <p:cNvSpPr/>
          <p:nvPr/>
        </p:nvSpPr>
        <p:spPr>
          <a:xfrm>
            <a:off x="7256579" y="242909"/>
            <a:ext cx="2329587" cy="725279"/>
          </a:xfrm>
          <a:prstGeom prst="snip1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6623462"/>
              <a:satOff val="18830"/>
              <a:lumOff val="15000"/>
              <a:alphaOff val="0"/>
            </a:schemeClr>
          </a:fillRef>
          <a:effectRef idx="0">
            <a:schemeClr val="accent4">
              <a:hueOff val="-6623462"/>
              <a:satOff val="18830"/>
              <a:lumOff val="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AKULTURASI</a:t>
            </a:r>
          </a:p>
        </p:txBody>
      </p:sp>
      <p:sp>
        <p:nvSpPr>
          <p:cNvPr id="20" name="Rectangle: Single Corner Snipped 19">
            <a:extLst>
              <a:ext uri="{FF2B5EF4-FFF2-40B4-BE49-F238E27FC236}">
                <a16:creationId xmlns:a16="http://schemas.microsoft.com/office/drawing/2014/main" id="{28C62BDC-BDE1-03E0-8184-6827B712FD03}"/>
              </a:ext>
            </a:extLst>
          </p:cNvPr>
          <p:cNvSpPr/>
          <p:nvPr/>
        </p:nvSpPr>
        <p:spPr>
          <a:xfrm>
            <a:off x="9639246" y="1183299"/>
            <a:ext cx="2329587" cy="725279"/>
          </a:xfrm>
          <a:prstGeom prst="snip1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8831283"/>
              <a:satOff val="25106"/>
              <a:lumOff val="20000"/>
              <a:alphaOff val="0"/>
            </a:schemeClr>
          </a:fillRef>
          <a:effectRef idx="0">
            <a:schemeClr val="accent4">
              <a:hueOff val="-8831283"/>
              <a:satOff val="25106"/>
              <a:lumOff val="2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987" tIns="135987" rIns="135987" bIns="13598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2800" kern="1200" dirty="0">
                <a:latin typeface="Tw Cen MT Condensed Extra Bold" panose="020B0803020202020204" pitchFamily="34" charset="0"/>
              </a:rPr>
              <a:t>AMALGAMASI</a:t>
            </a:r>
          </a:p>
        </p:txBody>
      </p:sp>
    </p:spTree>
    <p:extLst>
      <p:ext uri="{BB962C8B-B14F-4D97-AF65-F5344CB8AC3E}">
        <p14:creationId xmlns:p14="http://schemas.microsoft.com/office/powerpoint/2010/main" val="2627754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01D2E6-A367-4BBB-8661-4D20E6234F42}"/>
              </a:ext>
            </a:extLst>
          </p:cNvPr>
          <p:cNvGraphicFramePr/>
          <p:nvPr/>
        </p:nvGraphicFramePr>
        <p:xfrm>
          <a:off x="1747714" y="1252325"/>
          <a:ext cx="8048390" cy="495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D7BA52-77D9-4D80-AC13-CEFBF1530165}"/>
              </a:ext>
            </a:extLst>
          </p:cNvPr>
          <p:cNvSpPr txBox="1"/>
          <p:nvPr/>
        </p:nvSpPr>
        <p:spPr>
          <a:xfrm>
            <a:off x="199073" y="342892"/>
            <a:ext cx="1114567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4000" b="1" kern="1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KOMPONEN ETIKA DAN PERADABAN</a:t>
            </a:r>
          </a:p>
        </p:txBody>
      </p:sp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DD975F39-C4B6-4622-8A2D-B9A85E433F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68084" y="1004612"/>
            <a:ext cx="991125" cy="1228394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B54BAE84-B0C2-4AA0-9602-4EB0234E5C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1635" y="2085700"/>
            <a:ext cx="991125" cy="12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B5CD9D58-DA42-40CB-B337-8CF9CC5287E8}"/>
              </a:ext>
            </a:extLst>
          </p:cNvPr>
          <p:cNvSpPr/>
          <p:nvPr/>
        </p:nvSpPr>
        <p:spPr>
          <a:xfrm>
            <a:off x="1469409" y="1121489"/>
            <a:ext cx="9253182" cy="7608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2AD73-05D7-4C0A-8070-7876ED14CAA2}"/>
              </a:ext>
            </a:extLst>
          </p:cNvPr>
          <p:cNvSpPr txBox="1"/>
          <p:nvPr/>
        </p:nvSpPr>
        <p:spPr>
          <a:xfrm>
            <a:off x="4804013" y="536714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Susur</a:t>
            </a:r>
            <a:r>
              <a:rPr lang="en-US" sz="3200" dirty="0"/>
              <a:t> masa</a:t>
            </a:r>
            <a:endParaRPr lang="en-MY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9EAC7-E23B-42C1-852A-8C97DE400A9C}"/>
              </a:ext>
            </a:extLst>
          </p:cNvPr>
          <p:cNvSpPr/>
          <p:nvPr/>
        </p:nvSpPr>
        <p:spPr>
          <a:xfrm>
            <a:off x="104173" y="3272621"/>
            <a:ext cx="1469409" cy="11054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 Nova" panose="020B0504020202020204" pitchFamily="34" charset="0"/>
              </a:rPr>
              <a:t>Peradaban</a:t>
            </a:r>
            <a:r>
              <a:rPr lang="en-US" b="1" dirty="0">
                <a:latin typeface="Arial Nova" panose="020B0504020202020204" pitchFamily="34" charset="0"/>
              </a:rPr>
              <a:t> </a:t>
            </a:r>
            <a:r>
              <a:rPr lang="en-US" b="1" dirty="0" err="1">
                <a:latin typeface="Arial Nova" panose="020B0504020202020204" pitchFamily="34" charset="0"/>
              </a:rPr>
              <a:t>Melayu</a:t>
            </a:r>
            <a:endParaRPr lang="en-MY" b="1" dirty="0">
              <a:latin typeface="Arial Nova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EC4EFD-98FC-448B-BDE8-306C07B7A434}"/>
              </a:ext>
            </a:extLst>
          </p:cNvPr>
          <p:cNvSpPr/>
          <p:nvPr/>
        </p:nvSpPr>
        <p:spPr>
          <a:xfrm>
            <a:off x="1573582" y="3272620"/>
            <a:ext cx="1469409" cy="11054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 Nova" panose="020B0504020202020204" pitchFamily="34" charset="0"/>
              </a:rPr>
              <a:t>Peradaban</a:t>
            </a:r>
            <a:r>
              <a:rPr lang="en-US" b="1" dirty="0">
                <a:latin typeface="Arial Nova" panose="020B0504020202020204" pitchFamily="34" charset="0"/>
              </a:rPr>
              <a:t> </a:t>
            </a:r>
            <a:r>
              <a:rPr lang="en-US" b="1" dirty="0" err="1">
                <a:latin typeface="Arial Nova" panose="020B0504020202020204" pitchFamily="34" charset="0"/>
              </a:rPr>
              <a:t>Alam</a:t>
            </a:r>
            <a:r>
              <a:rPr lang="en-US" b="1" dirty="0">
                <a:latin typeface="Arial Nova" panose="020B0504020202020204" pitchFamily="34" charset="0"/>
              </a:rPr>
              <a:t> </a:t>
            </a:r>
            <a:r>
              <a:rPr lang="en-US" b="1" dirty="0" err="1">
                <a:latin typeface="Arial Nova" panose="020B0504020202020204" pitchFamily="34" charset="0"/>
              </a:rPr>
              <a:t>Sejagat</a:t>
            </a:r>
            <a:endParaRPr lang="en-MY" b="1" dirty="0">
              <a:latin typeface="Arial Nova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78B9E-6E3D-4E65-AC73-B567AF8A64A5}"/>
              </a:ext>
            </a:extLst>
          </p:cNvPr>
          <p:cNvSpPr/>
          <p:nvPr/>
        </p:nvSpPr>
        <p:spPr>
          <a:xfrm>
            <a:off x="3042991" y="3272619"/>
            <a:ext cx="1469409" cy="11054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ova" panose="020B0504020202020204" pitchFamily="34" charset="0"/>
              </a:rPr>
              <a:t>Timur</a:t>
            </a:r>
            <a:endParaRPr lang="en-MY" b="1" dirty="0">
              <a:latin typeface="Arial Nova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5C96E7-A856-4623-87D9-C70167263377}"/>
              </a:ext>
            </a:extLst>
          </p:cNvPr>
          <p:cNvSpPr/>
          <p:nvPr/>
        </p:nvSpPr>
        <p:spPr>
          <a:xfrm>
            <a:off x="4512400" y="3272618"/>
            <a:ext cx="1469409" cy="11054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 Nova" panose="020B0504020202020204" pitchFamily="34" charset="0"/>
              </a:rPr>
              <a:t>Barat</a:t>
            </a:r>
            <a:endParaRPr lang="en-MY" b="1" dirty="0">
              <a:latin typeface="Arial Nova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0FAC37-8F15-43BF-82F0-DA7AE7428753}"/>
              </a:ext>
            </a:extLst>
          </p:cNvPr>
          <p:cNvSpPr/>
          <p:nvPr/>
        </p:nvSpPr>
        <p:spPr>
          <a:xfrm>
            <a:off x="5981809" y="3272617"/>
            <a:ext cx="1469409" cy="11054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 Nova" panose="020B0504020202020204" pitchFamily="34" charset="0"/>
              </a:rPr>
              <a:t>Pra</a:t>
            </a:r>
            <a:r>
              <a:rPr lang="en-US" b="1" dirty="0">
                <a:latin typeface="Arial Nova" panose="020B0504020202020204" pitchFamily="34" charset="0"/>
              </a:rPr>
              <a:t> </a:t>
            </a:r>
            <a:r>
              <a:rPr lang="en-US" b="1" dirty="0" err="1">
                <a:latin typeface="Arial Nova" panose="020B0504020202020204" pitchFamily="34" charset="0"/>
              </a:rPr>
              <a:t>Kolonial</a:t>
            </a:r>
            <a:endParaRPr lang="en-MY" b="1" dirty="0">
              <a:latin typeface="Arial Nova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00012-A62A-4F94-85F0-BEA74F176668}"/>
              </a:ext>
            </a:extLst>
          </p:cNvPr>
          <p:cNvSpPr/>
          <p:nvPr/>
        </p:nvSpPr>
        <p:spPr>
          <a:xfrm>
            <a:off x="7451218" y="3272616"/>
            <a:ext cx="1469409" cy="11054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 Nova" panose="020B0504020202020204" pitchFamily="34" charset="0"/>
              </a:rPr>
              <a:t>Kolonial</a:t>
            </a:r>
            <a:endParaRPr lang="en-MY" b="1" dirty="0">
              <a:latin typeface="Arial Nova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BE21B-B8BA-4917-A385-8BBB253A9669}"/>
              </a:ext>
            </a:extLst>
          </p:cNvPr>
          <p:cNvSpPr/>
          <p:nvPr/>
        </p:nvSpPr>
        <p:spPr>
          <a:xfrm>
            <a:off x="8920627" y="3272611"/>
            <a:ext cx="1469409" cy="110546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 Nova" panose="020B0504020202020204" pitchFamily="34" charset="0"/>
              </a:rPr>
              <a:t>Pasca</a:t>
            </a:r>
            <a:r>
              <a:rPr lang="en-US" b="1" dirty="0">
                <a:latin typeface="Arial Nova" panose="020B0504020202020204" pitchFamily="34" charset="0"/>
              </a:rPr>
              <a:t> </a:t>
            </a:r>
            <a:r>
              <a:rPr lang="en-US" b="1" dirty="0" err="1">
                <a:latin typeface="Arial Nova" panose="020B0504020202020204" pitchFamily="34" charset="0"/>
              </a:rPr>
              <a:t>Kolonial</a:t>
            </a:r>
            <a:endParaRPr lang="en-MY" b="1" dirty="0">
              <a:latin typeface="Arial Nova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8DB649-2D18-44D6-A4EB-87AF231637D5}"/>
              </a:ext>
            </a:extLst>
          </p:cNvPr>
          <p:cNvSpPr/>
          <p:nvPr/>
        </p:nvSpPr>
        <p:spPr>
          <a:xfrm>
            <a:off x="10390036" y="3272601"/>
            <a:ext cx="1710519" cy="1105469"/>
          </a:xfrm>
          <a:prstGeom prst="rect">
            <a:avLst/>
          </a:prstGeom>
          <a:solidFill>
            <a:srgbClr val="AEA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 Nova" panose="020B0504020202020204" pitchFamily="34" charset="0"/>
              </a:rPr>
              <a:t>Kontemporari</a:t>
            </a:r>
            <a:endParaRPr lang="en-MY" b="1" dirty="0">
              <a:latin typeface="Arial Nova" panose="020B0504020202020204" pitchFamily="34" charset="0"/>
            </a:endParaRPr>
          </a:p>
        </p:txBody>
      </p:sp>
      <p:pic>
        <p:nvPicPr>
          <p:cNvPr id="1026" name="Picture 2" descr="Malaysia - Free fashion icons">
            <a:extLst>
              <a:ext uri="{FF2B5EF4-FFF2-40B4-BE49-F238E27FC236}">
                <a16:creationId xmlns:a16="http://schemas.microsoft.com/office/drawing/2014/main" id="{826149B4-A35C-4658-896F-3ED7529A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6" y="4271059"/>
            <a:ext cx="1105468" cy="110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ab - Free user icons">
            <a:extLst>
              <a:ext uri="{FF2B5EF4-FFF2-40B4-BE49-F238E27FC236}">
                <a16:creationId xmlns:a16="http://schemas.microsoft.com/office/drawing/2014/main" id="{2236D2B5-9FA0-4BD9-93C3-103F5441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87" y="2228231"/>
            <a:ext cx="1200769" cy="12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ted kingdom - Free flags icons">
            <a:extLst>
              <a:ext uri="{FF2B5EF4-FFF2-40B4-BE49-F238E27FC236}">
                <a16:creationId xmlns:a16="http://schemas.microsoft.com/office/drawing/2014/main" id="{21BFDECA-E30F-41E6-9196-1F830B29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20" y="4271059"/>
            <a:ext cx="1335933" cy="133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lonial Soldier Emblem Logo | Emblem logo, Security logo, Mobile icon">
            <a:extLst>
              <a:ext uri="{FF2B5EF4-FFF2-40B4-BE49-F238E27FC236}">
                <a16:creationId xmlns:a16="http://schemas.microsoft.com/office/drawing/2014/main" id="{2D6F679A-8E61-450C-AEEE-6F42665DD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8483" r="31599" b="16355"/>
          <a:stretch/>
        </p:blipFill>
        <p:spPr bwMode="auto">
          <a:xfrm>
            <a:off x="7228802" y="4486078"/>
            <a:ext cx="1055389" cy="12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laysia Map Flag With Stroke Icons PNG - Free PNG and Icons Downloads">
            <a:extLst>
              <a:ext uri="{FF2B5EF4-FFF2-40B4-BE49-F238E27FC236}">
                <a16:creationId xmlns:a16="http://schemas.microsoft.com/office/drawing/2014/main" id="{B5564A89-8758-47A2-96AA-AE5FB0BC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25" y="2228231"/>
            <a:ext cx="2377331" cy="7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103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07923F-4862-45CB-8658-6ADBE7E7ACAB}"/>
              </a:ext>
            </a:extLst>
          </p:cNvPr>
          <p:cNvSpPr txBox="1"/>
          <p:nvPr/>
        </p:nvSpPr>
        <p:spPr>
          <a:xfrm>
            <a:off x="3347112" y="446625"/>
            <a:ext cx="79259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MY" sz="2200" dirty="0" err="1">
                <a:latin typeface="Arial Nova" panose="020B0504020202020204" pitchFamily="34" charset="0"/>
              </a:rPr>
              <a:t>Pencapaian</a:t>
            </a:r>
            <a:r>
              <a:rPr lang="en-MY" sz="2200" dirty="0">
                <a:latin typeface="Arial Nova" panose="020B0504020202020204" pitchFamily="34" charset="0"/>
              </a:rPr>
              <a:t> material dan spiritual </a:t>
            </a:r>
            <a:r>
              <a:rPr lang="en-MY" sz="2200" dirty="0" err="1">
                <a:latin typeface="Arial Nova" panose="020B0504020202020204" pitchFamily="34" charset="0"/>
              </a:rPr>
              <a:t>membentuk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pencapaian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asas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dalam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kehidupan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masyarakat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bertamadun</a:t>
            </a:r>
            <a:r>
              <a:rPr lang="en-MY" sz="2200" dirty="0">
                <a:latin typeface="Arial Nova" panose="020B05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endParaRPr lang="en-MY" sz="2200" dirty="0">
              <a:latin typeface="Arial Nova" panose="020B05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MY" sz="2200" dirty="0">
                <a:latin typeface="Arial Nova" panose="020B0504020202020204" pitchFamily="34" charset="0"/>
              </a:rPr>
              <a:t>Antara </a:t>
            </a:r>
            <a:r>
              <a:rPr lang="en-MY" sz="2200" dirty="0" err="1">
                <a:latin typeface="Arial Nova" panose="020B0504020202020204" pitchFamily="34" charset="0"/>
              </a:rPr>
              <a:t>pencapaian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tersebut</a:t>
            </a:r>
            <a:r>
              <a:rPr lang="en-MY" sz="2200" dirty="0">
                <a:latin typeface="Arial Nova" panose="020B0504020202020204" pitchFamily="34" charset="0"/>
              </a:rPr>
              <a:t> </a:t>
            </a:r>
            <a:r>
              <a:rPr lang="en-MY" sz="2200" dirty="0" err="1">
                <a:latin typeface="Arial Nova" panose="020B0504020202020204" pitchFamily="34" charset="0"/>
              </a:rPr>
              <a:t>adalah</a:t>
            </a:r>
            <a:r>
              <a:rPr lang="en-MY" sz="2200" dirty="0">
                <a:latin typeface="Arial Nova" panose="020B0504020202020204" pitchFamily="34" charset="0"/>
              </a:rPr>
              <a:t>:</a:t>
            </a:r>
            <a:endParaRPr lang="en-MY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30DC66-EA13-4147-A808-AC90AC2F9E75}"/>
              </a:ext>
            </a:extLst>
          </p:cNvPr>
          <p:cNvGraphicFramePr/>
          <p:nvPr/>
        </p:nvGraphicFramePr>
        <p:xfrm>
          <a:off x="117522" y="1884092"/>
          <a:ext cx="119569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Society - Free user icons">
            <a:extLst>
              <a:ext uri="{FF2B5EF4-FFF2-40B4-BE49-F238E27FC236}">
                <a16:creationId xmlns:a16="http://schemas.microsoft.com/office/drawing/2014/main" id="{C327A6E4-8AC7-6406-C9AF-902ACB5A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112901"/>
            <a:ext cx="2596839" cy="250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8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07923F-4862-45CB-8658-6ADBE7E7ACAB}"/>
              </a:ext>
            </a:extLst>
          </p:cNvPr>
          <p:cNvSpPr txBox="1"/>
          <p:nvPr/>
        </p:nvSpPr>
        <p:spPr>
          <a:xfrm>
            <a:off x="1623021" y="1290714"/>
            <a:ext cx="9335712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Kewujudan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penempatan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sesebuah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kawasan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kawasan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disatukan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membentuk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kota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bandar,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kepolisan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Madinah.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Kewujudan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system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instituri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sosial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pentadbiran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Pendidikan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sempurna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teratur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Kewujudan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system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perundangan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teratur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system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serta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moral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berwibawa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dikuatkuasakan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mengatur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perlakuan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tindak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tanduk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masyarakatnya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segala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kegiatan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Kelahiran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rekacipta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penciptaan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teknologi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pembinaan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menyempurnakan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lagi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keselesaan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1BE4E-996B-4B18-ADBD-69FC72519F56}"/>
              </a:ext>
            </a:extLst>
          </p:cNvPr>
          <p:cNvSpPr txBox="1"/>
          <p:nvPr/>
        </p:nvSpPr>
        <p:spPr>
          <a:xfrm>
            <a:off x="603914" y="412972"/>
            <a:ext cx="10014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400" dirty="0" err="1">
                <a:latin typeface="Arial Nova" panose="020B0504020202020204" pitchFamily="34" charset="0"/>
              </a:rPr>
              <a:t>Pencapaian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asas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dalam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kehidupan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masyarakat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bertamadun</a:t>
            </a:r>
            <a:r>
              <a:rPr lang="en-MY" sz="2400" dirty="0">
                <a:latin typeface="Arial Nova" panose="020B0504020202020204" pitchFamily="34" charset="0"/>
              </a:rPr>
              <a:t>. </a:t>
            </a:r>
            <a:endParaRPr lang="en-MY" sz="2400" dirty="0"/>
          </a:p>
        </p:txBody>
      </p:sp>
      <p:pic>
        <p:nvPicPr>
          <p:cNvPr id="4" name="Graphic 3" descr="Group of people with solid fill">
            <a:extLst>
              <a:ext uri="{FF2B5EF4-FFF2-40B4-BE49-F238E27FC236}">
                <a16:creationId xmlns:a16="http://schemas.microsoft.com/office/drawing/2014/main" id="{4DAF7E09-C0BF-44C3-B1E5-D47626149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2514600"/>
            <a:ext cx="914400" cy="914400"/>
          </a:xfrm>
          <a:prstGeom prst="rect">
            <a:avLst/>
          </a:prstGeom>
        </p:spPr>
      </p:pic>
      <p:pic>
        <p:nvPicPr>
          <p:cNvPr id="7" name="Graphic 6" descr="City with solid fill">
            <a:extLst>
              <a:ext uri="{FF2B5EF4-FFF2-40B4-BE49-F238E27FC236}">
                <a16:creationId xmlns:a16="http://schemas.microsoft.com/office/drawing/2014/main" id="{631E0FAD-4C91-4BBB-891A-3724ABD16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126" y="1290714"/>
            <a:ext cx="914400" cy="914400"/>
          </a:xfrm>
          <a:prstGeom prst="rect">
            <a:avLst/>
          </a:prstGeom>
        </p:spPr>
      </p:pic>
      <p:pic>
        <p:nvPicPr>
          <p:cNvPr id="9" name="Graphic 8" descr="Gavel with solid fill">
            <a:extLst>
              <a:ext uri="{FF2B5EF4-FFF2-40B4-BE49-F238E27FC236}">
                <a16:creationId xmlns:a16="http://schemas.microsoft.com/office/drawing/2014/main" id="{9DD46FFB-7629-435B-B8CD-4B6A72647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914" y="3833317"/>
            <a:ext cx="914400" cy="914400"/>
          </a:xfrm>
          <a:prstGeom prst="rect">
            <a:avLst/>
          </a:prstGeom>
        </p:spPr>
      </p:pic>
      <p:pic>
        <p:nvPicPr>
          <p:cNvPr id="13" name="Graphic 12" descr="Robot Hand with solid fill">
            <a:extLst>
              <a:ext uri="{FF2B5EF4-FFF2-40B4-BE49-F238E27FC236}">
                <a16:creationId xmlns:a16="http://schemas.microsoft.com/office/drawing/2014/main" id="{57F7BBDB-1999-4F1D-BBAB-0FE90A1E8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914" y="51520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07923F-4862-45CB-8658-6ADBE7E7ACAB}"/>
              </a:ext>
            </a:extLst>
          </p:cNvPr>
          <p:cNvSpPr txBox="1"/>
          <p:nvPr/>
        </p:nvSpPr>
        <p:spPr>
          <a:xfrm>
            <a:off x="1824654" y="1368218"/>
            <a:ext cx="956783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Kelahiran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perkembangan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kreativiti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menghayati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falsafah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kesenian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kesusasteraan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nilai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estetika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tersendiri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kualiti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sempurna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seterusnya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terhasil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peningkatan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jangka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hayat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penghidupan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stabil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panjang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Kemunculan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bahasa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Bahasa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serumpun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system tulisan yang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tersendiri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bagi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perantaraan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komunikasi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perakaman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penyampaian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pewarisan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khazanah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tamadun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pelbagai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bidang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ilmu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kepercayaan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agama.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Manusia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mula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kepercayaan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animism.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percaya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kuasa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ghaib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menguasai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alam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sekeliling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menyembah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pokok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matahari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Kemudian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beragama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bermula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menyembah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tuhan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MY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politeisme</a:t>
            </a:r>
            <a:r>
              <a:rPr lang="en-MY" sz="24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1BE4E-996B-4B18-ADBD-69FC72519F56}"/>
              </a:ext>
            </a:extLst>
          </p:cNvPr>
          <p:cNvSpPr txBox="1"/>
          <p:nvPr/>
        </p:nvSpPr>
        <p:spPr>
          <a:xfrm>
            <a:off x="603914" y="412972"/>
            <a:ext cx="10014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400" dirty="0" err="1">
                <a:latin typeface="Arial Nova" panose="020B0504020202020204" pitchFamily="34" charset="0"/>
              </a:rPr>
              <a:t>Pencapaian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asas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dalam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kehidupan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masyarakat</a:t>
            </a:r>
            <a:r>
              <a:rPr lang="en-MY" sz="2400" dirty="0">
                <a:latin typeface="Arial Nova" panose="020B0504020202020204" pitchFamily="34" charset="0"/>
              </a:rPr>
              <a:t> </a:t>
            </a:r>
            <a:r>
              <a:rPr lang="en-MY" sz="2400" dirty="0" err="1">
                <a:latin typeface="Arial Nova" panose="020B0504020202020204" pitchFamily="34" charset="0"/>
              </a:rPr>
              <a:t>bertamadun</a:t>
            </a:r>
            <a:r>
              <a:rPr lang="en-MY" sz="2400" dirty="0">
                <a:latin typeface="Arial Nova" panose="020B0504020202020204" pitchFamily="34" charset="0"/>
              </a:rPr>
              <a:t>. </a:t>
            </a:r>
            <a:endParaRPr lang="en-MY" sz="2400" dirty="0"/>
          </a:p>
        </p:txBody>
      </p:sp>
      <p:pic>
        <p:nvPicPr>
          <p:cNvPr id="4" name="Graphic 3" descr="Doctor female with solid fill">
            <a:extLst>
              <a:ext uri="{FF2B5EF4-FFF2-40B4-BE49-F238E27FC236}">
                <a16:creationId xmlns:a16="http://schemas.microsoft.com/office/drawing/2014/main" id="{512D3409-0FB6-4A0C-B44C-8651788E5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514" y="1508760"/>
            <a:ext cx="914400" cy="914400"/>
          </a:xfrm>
          <a:prstGeom prst="rect">
            <a:avLst/>
          </a:prstGeom>
        </p:spPr>
      </p:pic>
      <p:pic>
        <p:nvPicPr>
          <p:cNvPr id="7" name="Graphic 6" descr="Storytelling with solid fill">
            <a:extLst>
              <a:ext uri="{FF2B5EF4-FFF2-40B4-BE49-F238E27FC236}">
                <a16:creationId xmlns:a16="http://schemas.microsoft.com/office/drawing/2014/main" id="{D201C422-9722-4955-BDD7-C9F455209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9514" y="2971800"/>
            <a:ext cx="914400" cy="914400"/>
          </a:xfrm>
          <a:prstGeom prst="rect">
            <a:avLst/>
          </a:prstGeom>
        </p:spPr>
      </p:pic>
      <p:pic>
        <p:nvPicPr>
          <p:cNvPr id="9" name="Graphic 8" descr="Prayer candle with solid fill">
            <a:extLst>
              <a:ext uri="{FF2B5EF4-FFF2-40B4-BE49-F238E27FC236}">
                <a16:creationId xmlns:a16="http://schemas.microsoft.com/office/drawing/2014/main" id="{E8F6EE2A-E421-4BBE-8AAC-E3F34267D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581" y="48920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2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01D2E6-A367-4BBB-8661-4D20E6234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492363"/>
              </p:ext>
            </p:extLst>
          </p:nvPr>
        </p:nvGraphicFramePr>
        <p:xfrm>
          <a:off x="199073" y="1555890"/>
          <a:ext cx="8048390" cy="495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D7BA52-77D9-4D80-AC13-CEFBF1530165}"/>
              </a:ext>
            </a:extLst>
          </p:cNvPr>
          <p:cNvSpPr txBox="1"/>
          <p:nvPr/>
        </p:nvSpPr>
        <p:spPr>
          <a:xfrm>
            <a:off x="199073" y="342892"/>
            <a:ext cx="11145672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MY" sz="4000" b="1" kern="1200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KOMPONEN ETIKA DAN PERADABAN DALAM MASYARAKAT KEPELBAGAIAN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A4014-FA71-6C9E-46AF-DC6F409FED44}"/>
              </a:ext>
            </a:extLst>
          </p:cNvPr>
          <p:cNvSpPr txBox="1"/>
          <p:nvPr/>
        </p:nvSpPr>
        <p:spPr>
          <a:xfrm>
            <a:off x="8763136" y="3002153"/>
            <a:ext cx="3229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menyumbang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peradaban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majmuk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Malaysia</a:t>
            </a:r>
            <a:endParaRPr lang="en-MY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3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6">
            <a:extLst>
              <a:ext uri="{FF2B5EF4-FFF2-40B4-BE49-F238E27FC236}">
                <a16:creationId xmlns:a16="http://schemas.microsoft.com/office/drawing/2014/main" id="{3F47A438-FFCE-09D3-2B8F-7FABE74C06B4}"/>
              </a:ext>
            </a:extLst>
          </p:cNvPr>
          <p:cNvSpPr txBox="1">
            <a:spLocks/>
          </p:cNvSpPr>
          <p:nvPr/>
        </p:nvSpPr>
        <p:spPr>
          <a:xfrm>
            <a:off x="1903196" y="1929533"/>
            <a:ext cx="8642511" cy="918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w Cen MT Condensed Extra Bold" panose="020B0803020202020204" pitchFamily="34" charset="0"/>
              </a:rPr>
              <a:t>1. PERSEKITARAN GEO-FIZIKAL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868FB-9B23-7C30-2AC6-3ED715DECFCE}"/>
              </a:ext>
            </a:extLst>
          </p:cNvPr>
          <p:cNvSpPr txBox="1"/>
          <p:nvPr/>
        </p:nvSpPr>
        <p:spPr>
          <a:xfrm>
            <a:off x="1113608" y="3154680"/>
            <a:ext cx="975468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Persekitaran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geofizikal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merujuk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kepada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elemen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fizikal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geologi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di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sekitar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kita</a:t>
            </a:r>
            <a:endParaRPr lang="en-MY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Ia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termasuk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daratan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 air,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udara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gunung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 dan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bumi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Ia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mempengaruhi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cuaca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iklim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kehidupan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tumbuhan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dan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haiwan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, </a:t>
            </a:r>
            <a:r>
              <a:rPr lang="en-MY" sz="2400" b="0" dirty="0" err="1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serta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u="sng" dirty="0" err="1">
                <a:solidFill>
                  <a:srgbClr val="FF0000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aktiviti</a:t>
            </a:r>
            <a:r>
              <a:rPr lang="en-MY" sz="2400" b="0" u="sng" dirty="0">
                <a:solidFill>
                  <a:srgbClr val="FF0000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MY" sz="2400" b="0" u="sng" dirty="0" err="1">
                <a:solidFill>
                  <a:srgbClr val="FF0000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manusia</a:t>
            </a:r>
            <a:r>
              <a:rPr lang="en-MY" sz="2400" b="0" dirty="0">
                <a:effectLst/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  <a:endParaRPr lang="en-MY" sz="24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119E3DC-63DC-4703-A1A6-A21819296C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84E3F0-7763-473A-A672-F70F538DA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0C81F5-4E08-4068-8DC9-6D21305E57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819</TotalTime>
  <Words>2294</Words>
  <Application>Microsoft Office PowerPoint</Application>
  <PresentationFormat>Widescreen</PresentationFormat>
  <Paragraphs>332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Aharoni</vt:lpstr>
      <vt:lpstr>Arial</vt:lpstr>
      <vt:lpstr>Arial Nova</vt:lpstr>
      <vt:lpstr>Calibri</vt:lpstr>
      <vt:lpstr>Segoe UI</vt:lpstr>
      <vt:lpstr>Segoe UI Light</vt:lpstr>
      <vt:lpstr>Trebuchet MS</vt:lpstr>
      <vt:lpstr>Tw Cen MT Condensed Extra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Masyarakat dan demografi</vt:lpstr>
      <vt:lpstr>2. Masyarakat dan demografi</vt:lpstr>
      <vt:lpstr>PowerPoint Presentation</vt:lpstr>
      <vt:lpstr>CIRI-CIRI MASYARAKAT</vt:lpstr>
      <vt:lpstr>CIRI-CIRI MASYARAKAT</vt:lpstr>
      <vt:lpstr>PowerPoint Presentation</vt:lpstr>
      <vt:lpstr>PowerPoint Presentation</vt:lpstr>
      <vt:lpstr>PowerPoint Presentation</vt:lpstr>
      <vt:lpstr>PowerPoint Presentation</vt:lpstr>
      <vt:lpstr>Pembentukan masyarakat malaysia</vt:lpstr>
      <vt:lpstr>PowerPoint Presentation</vt:lpstr>
      <vt:lpstr>PowerPoint Presentation</vt:lpstr>
      <vt:lpstr>PowerPoint Presentation</vt:lpstr>
      <vt:lpstr>Tahap-tahap hubungan etnik di malaysia</vt:lpstr>
      <vt:lpstr>Tahap-tahap hubungan etnik di malaysia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Hafez Bin Zahruddin</dc:creator>
  <cp:lastModifiedBy>Abdul Hafez Bin Zahruddin</cp:lastModifiedBy>
  <cp:revision>27</cp:revision>
  <dcterms:created xsi:type="dcterms:W3CDTF">2022-02-21T12:40:54Z</dcterms:created>
  <dcterms:modified xsi:type="dcterms:W3CDTF">2024-06-10T14:11:36Z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