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sldIdLst>
    <p:sldId id="257" r:id="rId2"/>
    <p:sldId id="256"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12/12/2022</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694417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12/12/2022</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03605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12/12/2022</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925918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12/12/2022</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077253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12/12/2022</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259587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12/12/2022</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553998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12/12/2022</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816705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12/12/2022</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249985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12/12/2022</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466202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12/12/2022</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44203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12/12/2022</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702940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12/12/2022</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260668247"/>
      </p:ext>
    </p:extLst>
  </p:cSld>
  <p:clrMap bg1="dk1" tx1="lt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77" r:id="rId6"/>
    <p:sldLayoutId id="2147483782"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video" Target="../media/media1.mp4"/><Relationship Id="rId7" Type="http://schemas.openxmlformats.org/officeDocument/2006/relationships/image" Target="../media/image1.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audio" Target="../media/media2.m4a"/><Relationship Id="rId4" Type="http://schemas.microsoft.com/office/2007/relationships/media" Target="../media/media2.m4a"/></Relationships>
</file>

<file path=ppt/slides/_rels/slide2.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audio" Target="../media/media4.m4a"/></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1" name="Rectangle 20">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3" name="Rectangle 22">
            <a:extLst>
              <a:ext uri="{FF2B5EF4-FFF2-40B4-BE49-F238E27FC236}">
                <a16:creationId xmlns:a16="http://schemas.microsoft.com/office/drawing/2014/main" id="{9B9AACA9-BD92-429F-8047-0731DB46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1C94AB-B457-8EA7-131E-489D51D14E12}"/>
              </a:ext>
            </a:extLst>
          </p:cNvPr>
          <p:cNvSpPr>
            <a:spLocks noGrp="1"/>
          </p:cNvSpPr>
          <p:nvPr>
            <p:ph type="title"/>
          </p:nvPr>
        </p:nvSpPr>
        <p:spPr>
          <a:xfrm>
            <a:off x="540000" y="271888"/>
            <a:ext cx="11090272" cy="1333300"/>
          </a:xfrm>
        </p:spPr>
        <p:txBody>
          <a:bodyPr vert="horz" lIns="91440" tIns="45720" rIns="91440" bIns="45720" rtlCol="0" anchor="b">
            <a:normAutofit fontScale="90000"/>
          </a:bodyPr>
          <a:lstStyle/>
          <a:p>
            <a:pPr algn="ctr"/>
            <a:r>
              <a:rPr lang="en-US" sz="2800" dirty="0"/>
              <a:t>Topic 1: Introduction to Problem Solving</a:t>
            </a:r>
            <a:br>
              <a:rPr lang="en-US" sz="2800" dirty="0"/>
            </a:br>
            <a:r>
              <a:rPr lang="en-US" sz="2800" dirty="0"/>
              <a:t>OEC3102- Programming Fundamentals</a:t>
            </a:r>
            <a:br>
              <a:rPr lang="en-US" sz="2800" dirty="0"/>
            </a:br>
            <a:r>
              <a:rPr lang="en-US" sz="2800" dirty="0"/>
              <a:t>By: Ms. Noor Zuhaili MY</a:t>
            </a:r>
            <a:br>
              <a:rPr lang="en-US" sz="2800" dirty="0"/>
            </a:br>
            <a:r>
              <a:rPr lang="en-US" sz="2800" dirty="0"/>
              <a:t>School of Computing</a:t>
            </a:r>
          </a:p>
        </p:txBody>
      </p:sp>
      <p:pic>
        <p:nvPicPr>
          <p:cNvPr id="4" name="Topic 1- Intro to Problem Solving - Made with Clipchamp">
            <a:hlinkClick r:id="" action="ppaction://media"/>
            <a:extLst>
              <a:ext uri="{FF2B5EF4-FFF2-40B4-BE49-F238E27FC236}">
                <a16:creationId xmlns:a16="http://schemas.microsoft.com/office/drawing/2014/main" id="{AB221712-5215-AFF8-2A17-0D553E50A643}"/>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7">
            <a:alphaModFix/>
          </a:blip>
          <a:stretch>
            <a:fillRect/>
          </a:stretch>
        </p:blipFill>
        <p:spPr>
          <a:xfrm>
            <a:off x="2096086" y="1873301"/>
            <a:ext cx="7779434" cy="4270512"/>
          </a:xfrm>
          <a:prstGeom prst="rect">
            <a:avLst/>
          </a:prstGeom>
        </p:spPr>
      </p:pic>
      <p:pic>
        <p:nvPicPr>
          <p:cNvPr id="85" name="Audio 84">
            <a:hlinkClick r:id="" action="ppaction://media"/>
            <a:extLst>
              <a:ext uri="{FF2B5EF4-FFF2-40B4-BE49-F238E27FC236}">
                <a16:creationId xmlns:a16="http://schemas.microsoft.com/office/drawing/2014/main" id="{E1CE7E9F-C656-7E7B-09EF-EE683E6E18B0}"/>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61780621"/>
      </p:ext>
    </p:extLst>
  </p:cSld>
  <p:clrMapOvr>
    <a:masterClrMapping/>
  </p:clrMapOvr>
  <mc:AlternateContent xmlns:mc="http://schemas.openxmlformats.org/markup-compatibility/2006" xmlns:p14="http://schemas.microsoft.com/office/powerpoint/2010/main">
    <mc:Choice Requires="p14">
      <p:transition spd="slow" p14:dur="2000" advTm="450037"/>
    </mc:Choice>
    <mc:Fallback xmlns="">
      <p:transition spd="slow" advTm="450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23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85"/>
                </p:tgtEl>
              </p:cMediaNode>
            </p:audio>
          </p:childTnLst>
        </p:cTn>
      </p:par>
    </p:tnLst>
  </p:timing>
  <p:extLst>
    <p:ext uri="{E180D4A7-C9FB-4DFB-919C-405C955672EB}">
      <p14:showEvtLst xmlns:p14="http://schemas.microsoft.com/office/powerpoint/2010/main">
        <p14:playEvt time="2371" objId="4"/>
        <p14:stopEvt time="434828"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1">
            <a:extLst>
              <a:ext uri="{FF2B5EF4-FFF2-40B4-BE49-F238E27FC236}">
                <a16:creationId xmlns:a16="http://schemas.microsoft.com/office/drawing/2014/main" id="{9B9AACA9-BD92-429F-8047-0731DB46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6E4FA9-0E74-3B48-F485-9AF98873CC48}"/>
              </a:ext>
            </a:extLst>
          </p:cNvPr>
          <p:cNvSpPr>
            <a:spLocks noGrp="1"/>
          </p:cNvSpPr>
          <p:nvPr>
            <p:ph type="ctrTitle"/>
          </p:nvPr>
        </p:nvSpPr>
        <p:spPr>
          <a:xfrm>
            <a:off x="539999" y="207205"/>
            <a:ext cx="11090272" cy="1065187"/>
          </a:xfrm>
        </p:spPr>
        <p:txBody>
          <a:bodyPr>
            <a:normAutofit fontScale="90000"/>
          </a:bodyPr>
          <a:lstStyle/>
          <a:p>
            <a:pPr algn="ctr"/>
            <a:r>
              <a:rPr lang="en-MY" sz="4400" dirty="0"/>
              <a:t>Case Study- How to implement Python in a real life</a:t>
            </a:r>
          </a:p>
        </p:txBody>
      </p:sp>
      <p:sp>
        <p:nvSpPr>
          <p:cNvPr id="3" name="Subtitle 2">
            <a:extLst>
              <a:ext uri="{FF2B5EF4-FFF2-40B4-BE49-F238E27FC236}">
                <a16:creationId xmlns:a16="http://schemas.microsoft.com/office/drawing/2014/main" id="{10AC13A5-87B5-5201-0EF5-3709A514C9EE}"/>
              </a:ext>
            </a:extLst>
          </p:cNvPr>
          <p:cNvSpPr>
            <a:spLocks noGrp="1"/>
          </p:cNvSpPr>
          <p:nvPr>
            <p:ph type="subTitle" idx="1"/>
          </p:nvPr>
        </p:nvSpPr>
        <p:spPr>
          <a:xfrm>
            <a:off x="2409738" y="1586290"/>
            <a:ext cx="7350795" cy="816255"/>
          </a:xfrm>
        </p:spPr>
        <p:txBody>
          <a:bodyPr>
            <a:noAutofit/>
          </a:bodyPr>
          <a:lstStyle/>
          <a:p>
            <a:pPr algn="just"/>
            <a:r>
              <a:rPr lang="en-MY" sz="1000" dirty="0"/>
              <a:t>Jacob is the eldest sibling is a programming engineer at an it </a:t>
            </a:r>
            <a:r>
              <a:rPr lang="en-MY" sz="1000" dirty="0" err="1"/>
              <a:t>companY</a:t>
            </a:r>
            <a:r>
              <a:rPr lang="en-MY" sz="1000" dirty="0"/>
              <a:t>. And </a:t>
            </a:r>
            <a:r>
              <a:rPr lang="en-MY" sz="1000" dirty="0" err="1"/>
              <a:t>sophia</a:t>
            </a:r>
            <a:r>
              <a:rPr lang="en-MY" sz="1000" dirty="0"/>
              <a:t> is just a curious teenager by the role of coding and eager to be an it engineer. JUST LIKEHER BROTHER, SOPHIA IS EXCITED TO LEARN HOW TO CODE IN PYTHON AFTER HER BROTHER TELLS HER THAT IF SHE LEARNS HOW TO CODE, SHE CAN INTERACTIVE ANIMATIONS AND EVEN CREATE HER OWN GAMES</a:t>
            </a:r>
          </a:p>
        </p:txBody>
      </p:sp>
      <p:pic>
        <p:nvPicPr>
          <p:cNvPr id="4" name="Topic 1_ Intro to Python" descr="A group of people sitting at a table&#10;&#10;Description automatically generated with low confidence">
            <a:hlinkClick r:id="" action="ppaction://media"/>
            <a:extLst>
              <a:ext uri="{FF2B5EF4-FFF2-40B4-BE49-F238E27FC236}">
                <a16:creationId xmlns:a16="http://schemas.microsoft.com/office/drawing/2014/main" id="{BD7129AA-6FD2-B488-0DFC-35B79A175544}"/>
              </a:ext>
            </a:extLst>
          </p:cNvPr>
          <p:cNvPicPr>
            <a:picLocks noChangeAspect="1"/>
          </p:cNvPicPr>
          <p:nvPr>
            <a:videoFile r:link="rId2"/>
            <p:extLst>
              <p:ext uri="{DAA4B4D4-6D71-4841-9C94-3DE7FCFB9230}">
                <p14:media xmlns:p14="http://schemas.microsoft.com/office/powerpoint/2010/main" r:embed="rId1"/>
              </p:ext>
            </p:extLst>
          </p:nvPr>
        </p:nvPicPr>
        <p:blipFill>
          <a:blip r:embed="rId6">
            <a:alphaModFix/>
          </a:blip>
          <a:stretch>
            <a:fillRect/>
          </a:stretch>
        </p:blipFill>
        <p:spPr>
          <a:xfrm>
            <a:off x="2975611" y="2812884"/>
            <a:ext cx="6229913" cy="3504326"/>
          </a:xfrm>
          <a:prstGeom prst="rect">
            <a:avLst/>
          </a:prstGeom>
        </p:spPr>
      </p:pic>
      <p:pic>
        <p:nvPicPr>
          <p:cNvPr id="53" name="Audio 52">
            <a:hlinkClick r:id="" action="ppaction://media"/>
            <a:extLst>
              <a:ext uri="{FF2B5EF4-FFF2-40B4-BE49-F238E27FC236}">
                <a16:creationId xmlns:a16="http://schemas.microsoft.com/office/drawing/2014/main" id="{E35FD32A-0B7D-8BEF-CB6F-071BE435040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6251642"/>
      </p:ext>
    </p:extLst>
  </p:cSld>
  <p:clrMapOvr>
    <a:masterClrMapping/>
  </p:clrMapOvr>
  <mc:AlternateContent xmlns:mc="http://schemas.openxmlformats.org/markup-compatibility/2006" xmlns:p14="http://schemas.microsoft.com/office/powerpoint/2010/main">
    <mc:Choice Requires="p14">
      <p:transition spd="slow" p14:dur="2000" advTm="78526"/>
    </mc:Choice>
    <mc:Fallback xmlns="">
      <p:transition spd="slow" advTm="7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100000" showWhenStopped="0">
                <p:cTn id="17" fill="hold" display="0">
                  <p:stCondLst>
                    <p:cond delay="indefinite"/>
                  </p:stCondLst>
                  <p:endCondLst>
                    <p:cond evt="onStopAudio" delay="0">
                      <p:tgtEl>
                        <p:sldTgt/>
                      </p:tgtEl>
                    </p:cond>
                  </p:endCondLst>
                </p:cTn>
                <p:tgtEl>
                  <p:spTgt spid="5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9"/>
</p:tagLst>
</file>

<file path=ppt/theme/theme1.xml><?xml version="1.0" encoding="utf-8"?>
<a:theme xmlns:a="http://schemas.openxmlformats.org/drawingml/2006/main" name="GlowVTI">
  <a:themeElements>
    <a:clrScheme name="Glow">
      <a:dk1>
        <a:sysClr val="windowText" lastClr="000000"/>
      </a:dk1>
      <a:lt1>
        <a:sysClr val="window" lastClr="FFFFFF"/>
      </a:lt1>
      <a:dk2>
        <a:srgbClr val="000000"/>
      </a:dk2>
      <a:lt2>
        <a:srgbClr val="F2F2F2"/>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docProps/app.xml><?xml version="1.0" encoding="utf-8"?>
<Properties xmlns="http://schemas.openxmlformats.org/officeDocument/2006/extended-properties" xmlns:vt="http://schemas.openxmlformats.org/officeDocument/2006/docPropsVTypes">
  <TotalTime>219</TotalTime>
  <Words>104</Words>
  <Application>Microsoft Office PowerPoint</Application>
  <PresentationFormat>Widescreen</PresentationFormat>
  <Paragraphs>3</Paragraphs>
  <Slides>2</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Avenir Next LT Pro</vt:lpstr>
      <vt:lpstr>Bell MT</vt:lpstr>
      <vt:lpstr>GlowVTI</vt:lpstr>
      <vt:lpstr>Topic 1: Introduction to Problem Solving OEC3102- Programming Fundamentals By: Ms. Noor Zuhaili MY School of Computing</vt:lpstr>
      <vt:lpstr>Case Study- How to implement Python in a real life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Noor Zuhaili</dc:creator>
  <cp:lastModifiedBy>Noor Zuhaili</cp:lastModifiedBy>
  <cp:revision>8</cp:revision>
  <dcterms:created xsi:type="dcterms:W3CDTF">2022-11-11T07:47:17Z</dcterms:created>
  <dcterms:modified xsi:type="dcterms:W3CDTF">2022-12-12T09:43:57Z</dcterms:modified>
</cp:coreProperties>
</file>