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93" r:id="rId4"/>
    <p:sldId id="295" r:id="rId5"/>
    <p:sldId id="277" r:id="rId6"/>
    <p:sldId id="258" r:id="rId7"/>
    <p:sldId id="261" r:id="rId8"/>
    <p:sldId id="262" r:id="rId9"/>
    <p:sldId id="260" r:id="rId10"/>
    <p:sldId id="264" r:id="rId11"/>
    <p:sldId id="265" r:id="rId12"/>
    <p:sldId id="267" r:id="rId13"/>
    <p:sldId id="268" r:id="rId14"/>
    <p:sldId id="269" r:id="rId15"/>
    <p:sldId id="270" r:id="rId16"/>
    <p:sldId id="271" r:id="rId17"/>
    <p:sldId id="278" r:id="rId18"/>
    <p:sldId id="279" r:id="rId19"/>
    <p:sldId id="280" r:id="rId20"/>
    <p:sldId id="281" r:id="rId21"/>
    <p:sldId id="272" r:id="rId22"/>
    <p:sldId id="266" r:id="rId23"/>
    <p:sldId id="273" r:id="rId24"/>
    <p:sldId id="282" r:id="rId25"/>
    <p:sldId id="274" r:id="rId26"/>
    <p:sldId id="285"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90A5DF-3FC2-4492-9339-C0BC050C4DA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MY"/>
        </a:p>
      </dgm:t>
    </dgm:pt>
    <dgm:pt modelId="{8C117B98-999E-414A-971B-420FAE7E412E}">
      <dgm:prSet phldrT="[Text]"/>
      <dgm:spPr/>
      <dgm:t>
        <a:bodyPr/>
        <a:lstStyle/>
        <a:p>
          <a:r>
            <a:rPr lang="en-MY" dirty="0" err="1">
              <a:latin typeface="Arial Nova" panose="020B0504020202020204" pitchFamily="34" charset="0"/>
            </a:rPr>
            <a:t>Pergaulan</a:t>
          </a:r>
          <a:r>
            <a:rPr lang="en-MY" dirty="0">
              <a:latin typeface="Arial Nova" panose="020B0504020202020204" pitchFamily="34" charset="0"/>
            </a:rPr>
            <a:t> di pasar</a:t>
          </a:r>
        </a:p>
      </dgm:t>
    </dgm:pt>
    <dgm:pt modelId="{21F12D17-FCF0-4EEB-9CC6-31D7DEE70BD3}" type="parTrans" cxnId="{FFE82234-F923-4FBE-9348-B876940BB8BC}">
      <dgm:prSet/>
      <dgm:spPr/>
      <dgm:t>
        <a:bodyPr/>
        <a:lstStyle/>
        <a:p>
          <a:endParaRPr lang="en-MY">
            <a:latin typeface="Arial Nova" panose="020B0504020202020204" pitchFamily="34" charset="0"/>
          </a:endParaRPr>
        </a:p>
      </dgm:t>
    </dgm:pt>
    <dgm:pt modelId="{5F3241A6-B088-439B-80F3-196B1827E593}" type="sibTrans" cxnId="{FFE82234-F923-4FBE-9348-B876940BB8BC}">
      <dgm:prSet/>
      <dgm:spPr/>
      <dgm:t>
        <a:bodyPr/>
        <a:lstStyle/>
        <a:p>
          <a:endParaRPr lang="en-MY">
            <a:latin typeface="Arial Nova" panose="020B0504020202020204" pitchFamily="34" charset="0"/>
          </a:endParaRPr>
        </a:p>
      </dgm:t>
    </dgm:pt>
    <dgm:pt modelId="{8DE87C74-0D92-4A02-9E30-E05002316F73}">
      <dgm:prSet phldrT="[Text]"/>
      <dgm:spPr/>
      <dgm:t>
        <a:bodyPr/>
        <a:lstStyle/>
        <a:p>
          <a:r>
            <a:rPr lang="en-MY" dirty="0">
              <a:latin typeface="Arial Nova" panose="020B0504020202020204" pitchFamily="34" charset="0"/>
            </a:rPr>
            <a:t>Majlis </a:t>
          </a:r>
          <a:r>
            <a:rPr lang="en-MY" dirty="0" err="1">
              <a:latin typeface="Arial Nova" panose="020B0504020202020204" pitchFamily="34" charset="0"/>
            </a:rPr>
            <a:t>perkahwinan</a:t>
          </a:r>
          <a:endParaRPr lang="en-MY" dirty="0">
            <a:latin typeface="Arial Nova" panose="020B0504020202020204" pitchFamily="34" charset="0"/>
          </a:endParaRPr>
        </a:p>
      </dgm:t>
    </dgm:pt>
    <dgm:pt modelId="{23253417-9B98-4F63-8272-30791B06FCA8}" type="parTrans" cxnId="{E5EA8726-A7B9-456D-8486-EB1EFAAD5A78}">
      <dgm:prSet/>
      <dgm:spPr/>
      <dgm:t>
        <a:bodyPr/>
        <a:lstStyle/>
        <a:p>
          <a:endParaRPr lang="en-MY">
            <a:latin typeface="Arial Nova" panose="020B0504020202020204" pitchFamily="34" charset="0"/>
          </a:endParaRPr>
        </a:p>
      </dgm:t>
    </dgm:pt>
    <dgm:pt modelId="{9DCA5C12-6C81-4F12-B037-88497355FC48}" type="sibTrans" cxnId="{E5EA8726-A7B9-456D-8486-EB1EFAAD5A78}">
      <dgm:prSet/>
      <dgm:spPr/>
      <dgm:t>
        <a:bodyPr/>
        <a:lstStyle/>
        <a:p>
          <a:endParaRPr lang="en-MY">
            <a:latin typeface="Arial Nova" panose="020B0504020202020204" pitchFamily="34" charset="0"/>
          </a:endParaRPr>
        </a:p>
      </dgm:t>
    </dgm:pt>
    <dgm:pt modelId="{15178882-8C5D-4CE0-9FCA-B971328D7211}">
      <dgm:prSet phldrT="[Text]"/>
      <dgm:spPr/>
      <dgm:t>
        <a:bodyPr/>
        <a:lstStyle/>
        <a:p>
          <a:r>
            <a:rPr lang="en-MY" dirty="0" err="1">
              <a:latin typeface="Arial Nova" panose="020B0504020202020204" pitchFamily="34" charset="0"/>
            </a:rPr>
            <a:t>Tempat</a:t>
          </a:r>
          <a:r>
            <a:rPr lang="en-MY" dirty="0">
              <a:latin typeface="Arial Nova" panose="020B0504020202020204" pitchFamily="34" charset="0"/>
            </a:rPr>
            <a:t> </a:t>
          </a:r>
          <a:r>
            <a:rPr lang="en-MY" dirty="0" err="1">
              <a:latin typeface="Arial Nova" panose="020B0504020202020204" pitchFamily="34" charset="0"/>
            </a:rPr>
            <a:t>makan</a:t>
          </a:r>
          <a:endParaRPr lang="en-MY" dirty="0">
            <a:latin typeface="Arial Nova" panose="020B0504020202020204" pitchFamily="34" charset="0"/>
          </a:endParaRPr>
        </a:p>
      </dgm:t>
    </dgm:pt>
    <dgm:pt modelId="{FE568140-6A16-4626-9136-440CACB4CA45}" type="parTrans" cxnId="{58A10253-2ACC-4919-AED8-7D3D35B663B1}">
      <dgm:prSet/>
      <dgm:spPr/>
      <dgm:t>
        <a:bodyPr/>
        <a:lstStyle/>
        <a:p>
          <a:endParaRPr lang="en-MY">
            <a:latin typeface="Arial Nova" panose="020B0504020202020204" pitchFamily="34" charset="0"/>
          </a:endParaRPr>
        </a:p>
      </dgm:t>
    </dgm:pt>
    <dgm:pt modelId="{C17D5A3D-1F74-4EC0-8369-CEF1FC884F96}" type="sibTrans" cxnId="{58A10253-2ACC-4919-AED8-7D3D35B663B1}">
      <dgm:prSet/>
      <dgm:spPr/>
      <dgm:t>
        <a:bodyPr/>
        <a:lstStyle/>
        <a:p>
          <a:endParaRPr lang="en-MY">
            <a:latin typeface="Arial Nova" panose="020B0504020202020204" pitchFamily="34" charset="0"/>
          </a:endParaRPr>
        </a:p>
      </dgm:t>
    </dgm:pt>
    <dgm:pt modelId="{53E12F27-A1C6-4B13-8A50-32839880D561}">
      <dgm:prSet phldrT="[Text]"/>
      <dgm:spPr/>
      <dgm:t>
        <a:bodyPr/>
        <a:lstStyle/>
        <a:p>
          <a:r>
            <a:rPr lang="en-MY" dirty="0" err="1">
              <a:latin typeface="Arial Nova" panose="020B0504020202020204" pitchFamily="34" charset="0"/>
            </a:rPr>
            <a:t>Sokongan</a:t>
          </a:r>
          <a:r>
            <a:rPr lang="en-MY" dirty="0">
              <a:latin typeface="Arial Nova" panose="020B0504020202020204" pitchFamily="34" charset="0"/>
            </a:rPr>
            <a:t> </a:t>
          </a:r>
          <a:r>
            <a:rPr lang="en-MY" dirty="0" err="1">
              <a:latin typeface="Arial Nova" panose="020B0504020202020204" pitchFamily="34" charset="0"/>
            </a:rPr>
            <a:t>dalam</a:t>
          </a:r>
          <a:r>
            <a:rPr lang="en-MY" dirty="0">
              <a:latin typeface="Arial Nova" panose="020B0504020202020204" pitchFamily="34" charset="0"/>
            </a:rPr>
            <a:t> </a:t>
          </a:r>
          <a:r>
            <a:rPr lang="en-MY" dirty="0" err="1">
              <a:latin typeface="Arial Nova" panose="020B0504020202020204" pitchFamily="34" charset="0"/>
            </a:rPr>
            <a:t>sukan</a:t>
          </a:r>
          <a:endParaRPr lang="en-MY" dirty="0">
            <a:latin typeface="Arial Nova" panose="020B0504020202020204" pitchFamily="34" charset="0"/>
          </a:endParaRPr>
        </a:p>
      </dgm:t>
    </dgm:pt>
    <dgm:pt modelId="{D6D54431-DC7A-4884-AE63-8DE22F1D1C26}" type="parTrans" cxnId="{F684DDB2-AFC5-4CB2-9295-7BF1E246CA7C}">
      <dgm:prSet/>
      <dgm:spPr/>
      <dgm:t>
        <a:bodyPr/>
        <a:lstStyle/>
        <a:p>
          <a:endParaRPr lang="en-MY">
            <a:latin typeface="Arial Nova" panose="020B0504020202020204" pitchFamily="34" charset="0"/>
          </a:endParaRPr>
        </a:p>
      </dgm:t>
    </dgm:pt>
    <dgm:pt modelId="{0E20DEA6-5C56-4EA7-ACAE-F7A32FAA9BF1}" type="sibTrans" cxnId="{F684DDB2-AFC5-4CB2-9295-7BF1E246CA7C}">
      <dgm:prSet/>
      <dgm:spPr/>
      <dgm:t>
        <a:bodyPr/>
        <a:lstStyle/>
        <a:p>
          <a:endParaRPr lang="en-MY">
            <a:latin typeface="Arial Nova" panose="020B0504020202020204" pitchFamily="34" charset="0"/>
          </a:endParaRPr>
        </a:p>
      </dgm:t>
    </dgm:pt>
    <dgm:pt modelId="{3CB10B32-80A1-4F4E-94B7-68671356BB34}">
      <dgm:prSet phldrT="[Text]"/>
      <dgm:spPr/>
      <dgm:t>
        <a:bodyPr/>
        <a:lstStyle/>
        <a:p>
          <a:r>
            <a:rPr lang="en-MY" dirty="0" err="1">
              <a:latin typeface="Arial Nova" panose="020B0504020202020204" pitchFamily="34" charset="0"/>
            </a:rPr>
            <a:t>Memberi</a:t>
          </a:r>
          <a:r>
            <a:rPr lang="en-MY" dirty="0">
              <a:latin typeface="Arial Nova" panose="020B0504020202020204" pitchFamily="34" charset="0"/>
            </a:rPr>
            <a:t> </a:t>
          </a:r>
          <a:r>
            <a:rPr lang="en-MY" dirty="0" err="1">
              <a:latin typeface="Arial Nova" panose="020B0504020202020204" pitchFamily="34" charset="0"/>
            </a:rPr>
            <a:t>bantuan</a:t>
          </a:r>
          <a:r>
            <a:rPr lang="en-MY" dirty="0">
              <a:latin typeface="Arial Nova" panose="020B0504020202020204" pitchFamily="34" charset="0"/>
            </a:rPr>
            <a:t> </a:t>
          </a:r>
          <a:r>
            <a:rPr lang="en-MY" dirty="0" err="1">
              <a:latin typeface="Arial Nova" panose="020B0504020202020204" pitchFamily="34" charset="0"/>
            </a:rPr>
            <a:t>bencana</a:t>
          </a:r>
          <a:endParaRPr lang="en-MY" dirty="0">
            <a:latin typeface="Arial Nova" panose="020B0504020202020204" pitchFamily="34" charset="0"/>
          </a:endParaRPr>
        </a:p>
      </dgm:t>
    </dgm:pt>
    <dgm:pt modelId="{C7593528-426B-4AB5-9F3B-1E4DE8B03584}" type="parTrans" cxnId="{1C9A7620-195C-45B7-9ED6-BC40C1971A7E}">
      <dgm:prSet/>
      <dgm:spPr/>
      <dgm:t>
        <a:bodyPr/>
        <a:lstStyle/>
        <a:p>
          <a:endParaRPr lang="en-MY">
            <a:latin typeface="Arial Nova" panose="020B0504020202020204" pitchFamily="34" charset="0"/>
          </a:endParaRPr>
        </a:p>
      </dgm:t>
    </dgm:pt>
    <dgm:pt modelId="{80528D33-1EC5-4924-95AB-A20093EC098D}" type="sibTrans" cxnId="{1C9A7620-195C-45B7-9ED6-BC40C1971A7E}">
      <dgm:prSet/>
      <dgm:spPr/>
      <dgm:t>
        <a:bodyPr/>
        <a:lstStyle/>
        <a:p>
          <a:endParaRPr lang="en-MY">
            <a:latin typeface="Arial Nova" panose="020B0504020202020204" pitchFamily="34" charset="0"/>
          </a:endParaRPr>
        </a:p>
      </dgm:t>
    </dgm:pt>
    <dgm:pt modelId="{56A986A1-EC33-494A-808E-980CCF33F8B5}">
      <dgm:prSet phldrT="[Text]"/>
      <dgm:spPr/>
      <dgm:t>
        <a:bodyPr/>
        <a:lstStyle/>
        <a:p>
          <a:r>
            <a:rPr lang="en-MY" dirty="0">
              <a:latin typeface="Arial Nova" panose="020B0504020202020204" pitchFamily="34" charset="0"/>
            </a:rPr>
            <a:t>Di </a:t>
          </a:r>
          <a:r>
            <a:rPr lang="en-MY" dirty="0" err="1">
              <a:latin typeface="Arial Nova" panose="020B0504020202020204" pitchFamily="34" charset="0"/>
            </a:rPr>
            <a:t>tempat</a:t>
          </a:r>
          <a:r>
            <a:rPr lang="en-MY" dirty="0">
              <a:latin typeface="Arial Nova" panose="020B0504020202020204" pitchFamily="34" charset="0"/>
            </a:rPr>
            <a:t> </a:t>
          </a:r>
          <a:r>
            <a:rPr lang="en-MY" dirty="0" err="1">
              <a:latin typeface="Arial Nova" panose="020B0504020202020204" pitchFamily="34" charset="0"/>
            </a:rPr>
            <a:t>percutian</a:t>
          </a:r>
          <a:endParaRPr lang="en-MY" dirty="0">
            <a:latin typeface="Arial Nova" panose="020B0504020202020204" pitchFamily="34" charset="0"/>
          </a:endParaRPr>
        </a:p>
      </dgm:t>
    </dgm:pt>
    <dgm:pt modelId="{CE7EC6D8-9D17-4107-A8D1-C218548A0137}" type="parTrans" cxnId="{C85B8FB5-150D-4F70-A833-B05C997A2E6C}">
      <dgm:prSet/>
      <dgm:spPr/>
      <dgm:t>
        <a:bodyPr/>
        <a:lstStyle/>
        <a:p>
          <a:endParaRPr lang="en-MY">
            <a:latin typeface="Arial Nova" panose="020B0504020202020204" pitchFamily="34" charset="0"/>
          </a:endParaRPr>
        </a:p>
      </dgm:t>
    </dgm:pt>
    <dgm:pt modelId="{6A988336-BBC9-4699-A6F2-83836AD9D18F}" type="sibTrans" cxnId="{C85B8FB5-150D-4F70-A833-B05C997A2E6C}">
      <dgm:prSet/>
      <dgm:spPr/>
      <dgm:t>
        <a:bodyPr/>
        <a:lstStyle/>
        <a:p>
          <a:endParaRPr lang="en-MY">
            <a:latin typeface="Arial Nova" panose="020B0504020202020204" pitchFamily="34" charset="0"/>
          </a:endParaRPr>
        </a:p>
      </dgm:t>
    </dgm:pt>
    <dgm:pt modelId="{D0180A2F-0EB9-4441-A52A-C07DC7FF8CE3}">
      <dgm:prSet phldrT="[Text]"/>
      <dgm:spPr/>
      <dgm:t>
        <a:bodyPr/>
        <a:lstStyle/>
        <a:p>
          <a:r>
            <a:rPr lang="en-MY" dirty="0" err="1">
              <a:latin typeface="Arial Nova" panose="020B0504020202020204" pitchFamily="34" charset="0"/>
            </a:rPr>
            <a:t>Cuti</a:t>
          </a:r>
          <a:r>
            <a:rPr lang="en-MY" dirty="0">
              <a:latin typeface="Arial Nova" panose="020B0504020202020204" pitchFamily="34" charset="0"/>
            </a:rPr>
            <a:t> </a:t>
          </a:r>
          <a:r>
            <a:rPr lang="en-MY" dirty="0" err="1">
              <a:latin typeface="Arial Nova" panose="020B0504020202020204" pitchFamily="34" charset="0"/>
            </a:rPr>
            <a:t>umum</a:t>
          </a:r>
          <a:r>
            <a:rPr lang="en-MY" dirty="0">
              <a:latin typeface="Arial Nova" panose="020B0504020202020204" pitchFamily="34" charset="0"/>
            </a:rPr>
            <a:t> / </a:t>
          </a:r>
          <a:r>
            <a:rPr lang="en-MY" dirty="0" err="1">
              <a:latin typeface="Arial Nova" panose="020B0504020202020204" pitchFamily="34" charset="0"/>
            </a:rPr>
            <a:t>perayaan</a:t>
          </a:r>
          <a:endParaRPr lang="en-MY" dirty="0">
            <a:latin typeface="Arial Nova" panose="020B0504020202020204" pitchFamily="34" charset="0"/>
          </a:endParaRPr>
        </a:p>
      </dgm:t>
    </dgm:pt>
    <dgm:pt modelId="{B6192D45-CC12-4D02-98E5-56AE52136D7B}" type="parTrans" cxnId="{09F58FA4-D067-460A-BD69-A8BE45D7BC27}">
      <dgm:prSet/>
      <dgm:spPr/>
      <dgm:t>
        <a:bodyPr/>
        <a:lstStyle/>
        <a:p>
          <a:endParaRPr lang="en-MY">
            <a:latin typeface="Arial Nova" panose="020B0504020202020204" pitchFamily="34" charset="0"/>
          </a:endParaRPr>
        </a:p>
      </dgm:t>
    </dgm:pt>
    <dgm:pt modelId="{D3C1163E-820E-4FE6-A2A3-32421A5646B1}" type="sibTrans" cxnId="{09F58FA4-D067-460A-BD69-A8BE45D7BC27}">
      <dgm:prSet/>
      <dgm:spPr/>
      <dgm:t>
        <a:bodyPr/>
        <a:lstStyle/>
        <a:p>
          <a:endParaRPr lang="en-MY">
            <a:latin typeface="Arial Nova" panose="020B0504020202020204" pitchFamily="34" charset="0"/>
          </a:endParaRPr>
        </a:p>
      </dgm:t>
    </dgm:pt>
    <dgm:pt modelId="{3676A39D-492C-44AE-9920-5910D957BE40}">
      <dgm:prSet phldrT="[Text]"/>
      <dgm:spPr/>
      <dgm:t>
        <a:bodyPr/>
        <a:lstStyle/>
        <a:p>
          <a:r>
            <a:rPr lang="en-MY" dirty="0" err="1">
              <a:latin typeface="Arial Nova" panose="020B0504020202020204" pitchFamily="34" charset="0"/>
            </a:rPr>
            <a:t>Aktiviti</a:t>
          </a:r>
          <a:r>
            <a:rPr lang="en-MY" dirty="0">
              <a:latin typeface="Arial Nova" panose="020B0504020202020204" pitchFamily="34" charset="0"/>
            </a:rPr>
            <a:t> </a:t>
          </a:r>
          <a:r>
            <a:rPr lang="en-MY" dirty="0" err="1">
              <a:latin typeface="Arial Nova" panose="020B0504020202020204" pitchFamily="34" charset="0"/>
            </a:rPr>
            <a:t>sosial</a:t>
          </a:r>
          <a:r>
            <a:rPr lang="en-MY" dirty="0">
              <a:latin typeface="Arial Nova" panose="020B0504020202020204" pitchFamily="34" charset="0"/>
            </a:rPr>
            <a:t> dan lain </a:t>
          </a:r>
          <a:r>
            <a:rPr lang="en-MY" dirty="0" err="1">
              <a:latin typeface="Arial Nova" panose="020B0504020202020204" pitchFamily="34" charset="0"/>
            </a:rPr>
            <a:t>lain</a:t>
          </a:r>
          <a:endParaRPr lang="en-MY" dirty="0">
            <a:latin typeface="Arial Nova" panose="020B0504020202020204" pitchFamily="34" charset="0"/>
          </a:endParaRPr>
        </a:p>
      </dgm:t>
    </dgm:pt>
    <dgm:pt modelId="{72BCF3DC-BA36-4EA7-B684-47D5C0EDBEE8}" type="parTrans" cxnId="{8FF4390A-E6D4-4F5F-A9C9-90545A476B4B}">
      <dgm:prSet/>
      <dgm:spPr/>
      <dgm:t>
        <a:bodyPr/>
        <a:lstStyle/>
        <a:p>
          <a:endParaRPr lang="en-MY">
            <a:latin typeface="Arial Nova" panose="020B0504020202020204" pitchFamily="34" charset="0"/>
          </a:endParaRPr>
        </a:p>
      </dgm:t>
    </dgm:pt>
    <dgm:pt modelId="{80DA8DD1-F3E3-4E9C-B323-D65E7236A2DF}" type="sibTrans" cxnId="{8FF4390A-E6D4-4F5F-A9C9-90545A476B4B}">
      <dgm:prSet/>
      <dgm:spPr/>
      <dgm:t>
        <a:bodyPr/>
        <a:lstStyle/>
        <a:p>
          <a:endParaRPr lang="en-MY">
            <a:latin typeface="Arial Nova" panose="020B0504020202020204" pitchFamily="34" charset="0"/>
          </a:endParaRPr>
        </a:p>
      </dgm:t>
    </dgm:pt>
    <dgm:pt modelId="{631E648F-2740-4A3C-8BFF-521EEE42C359}" type="pres">
      <dgm:prSet presAssocID="{FC90A5DF-3FC2-4492-9339-C0BC050C4DA4}" presName="diagram" presStyleCnt="0">
        <dgm:presLayoutVars>
          <dgm:dir/>
          <dgm:resizeHandles val="exact"/>
        </dgm:presLayoutVars>
      </dgm:prSet>
      <dgm:spPr/>
    </dgm:pt>
    <dgm:pt modelId="{E3EDEF33-4D3A-4DB7-B14B-B7306517811D}" type="pres">
      <dgm:prSet presAssocID="{8C117B98-999E-414A-971B-420FAE7E412E}" presName="node" presStyleLbl="node1" presStyleIdx="0" presStyleCnt="8" custLinFactNeighborX="1522" custLinFactNeighborY="-38067">
        <dgm:presLayoutVars>
          <dgm:bulletEnabled val="1"/>
        </dgm:presLayoutVars>
      </dgm:prSet>
      <dgm:spPr/>
    </dgm:pt>
    <dgm:pt modelId="{64301E7A-BE3A-493C-9C8D-18FCA347F518}" type="pres">
      <dgm:prSet presAssocID="{5F3241A6-B088-439B-80F3-196B1827E593}" presName="sibTrans" presStyleCnt="0"/>
      <dgm:spPr/>
    </dgm:pt>
    <dgm:pt modelId="{219B84AC-F513-463A-868A-C1EDF19E47E8}" type="pres">
      <dgm:prSet presAssocID="{8DE87C74-0D92-4A02-9E30-E05002316F73}" presName="node" presStyleLbl="node1" presStyleIdx="1" presStyleCnt="8">
        <dgm:presLayoutVars>
          <dgm:bulletEnabled val="1"/>
        </dgm:presLayoutVars>
      </dgm:prSet>
      <dgm:spPr/>
    </dgm:pt>
    <dgm:pt modelId="{F7981341-C35A-4BA7-982C-8902DC189D2A}" type="pres">
      <dgm:prSet presAssocID="{9DCA5C12-6C81-4F12-B037-88497355FC48}" presName="sibTrans" presStyleCnt="0"/>
      <dgm:spPr/>
    </dgm:pt>
    <dgm:pt modelId="{3804A503-758E-4193-9386-A5C708CFBDCF}" type="pres">
      <dgm:prSet presAssocID="{15178882-8C5D-4CE0-9FCA-B971328D7211}" presName="node" presStyleLbl="node1" presStyleIdx="2" presStyleCnt="8">
        <dgm:presLayoutVars>
          <dgm:bulletEnabled val="1"/>
        </dgm:presLayoutVars>
      </dgm:prSet>
      <dgm:spPr/>
    </dgm:pt>
    <dgm:pt modelId="{7517EF90-2516-4078-A570-CA4D9D5A1310}" type="pres">
      <dgm:prSet presAssocID="{C17D5A3D-1F74-4EC0-8369-CEF1FC884F96}" presName="sibTrans" presStyleCnt="0"/>
      <dgm:spPr/>
    </dgm:pt>
    <dgm:pt modelId="{81D099A6-A828-4C71-A6F4-65C8320AA41D}" type="pres">
      <dgm:prSet presAssocID="{53E12F27-A1C6-4B13-8A50-32839880D561}" presName="node" presStyleLbl="node1" presStyleIdx="3" presStyleCnt="8">
        <dgm:presLayoutVars>
          <dgm:bulletEnabled val="1"/>
        </dgm:presLayoutVars>
      </dgm:prSet>
      <dgm:spPr/>
    </dgm:pt>
    <dgm:pt modelId="{B069DC84-18C8-466B-8F90-337FB6FA0C49}" type="pres">
      <dgm:prSet presAssocID="{0E20DEA6-5C56-4EA7-ACAE-F7A32FAA9BF1}" presName="sibTrans" presStyleCnt="0"/>
      <dgm:spPr/>
    </dgm:pt>
    <dgm:pt modelId="{0F52F85E-FC38-4C56-9059-A51456521316}" type="pres">
      <dgm:prSet presAssocID="{3CB10B32-80A1-4F4E-94B7-68671356BB34}" presName="node" presStyleLbl="node1" presStyleIdx="4" presStyleCnt="8">
        <dgm:presLayoutVars>
          <dgm:bulletEnabled val="1"/>
        </dgm:presLayoutVars>
      </dgm:prSet>
      <dgm:spPr/>
    </dgm:pt>
    <dgm:pt modelId="{610EE9BE-3E4C-43F6-97A5-DB0D07ECFEB2}" type="pres">
      <dgm:prSet presAssocID="{80528D33-1EC5-4924-95AB-A20093EC098D}" presName="sibTrans" presStyleCnt="0"/>
      <dgm:spPr/>
    </dgm:pt>
    <dgm:pt modelId="{9690A5AB-155A-4E04-A85C-7F79DBDA172E}" type="pres">
      <dgm:prSet presAssocID="{56A986A1-EC33-494A-808E-980CCF33F8B5}" presName="node" presStyleLbl="node1" presStyleIdx="5" presStyleCnt="8">
        <dgm:presLayoutVars>
          <dgm:bulletEnabled val="1"/>
        </dgm:presLayoutVars>
      </dgm:prSet>
      <dgm:spPr/>
    </dgm:pt>
    <dgm:pt modelId="{EF327966-C937-4B5F-8957-7D452985FE73}" type="pres">
      <dgm:prSet presAssocID="{6A988336-BBC9-4699-A6F2-83836AD9D18F}" presName="sibTrans" presStyleCnt="0"/>
      <dgm:spPr/>
    </dgm:pt>
    <dgm:pt modelId="{EF0EB698-5202-4237-8717-FAA55B7A70A2}" type="pres">
      <dgm:prSet presAssocID="{D0180A2F-0EB9-4441-A52A-C07DC7FF8CE3}" presName="node" presStyleLbl="node1" presStyleIdx="6" presStyleCnt="8">
        <dgm:presLayoutVars>
          <dgm:bulletEnabled val="1"/>
        </dgm:presLayoutVars>
      </dgm:prSet>
      <dgm:spPr/>
    </dgm:pt>
    <dgm:pt modelId="{75D95EFC-CF53-44B0-B91F-602BFB28BA9E}" type="pres">
      <dgm:prSet presAssocID="{D3C1163E-820E-4FE6-A2A3-32421A5646B1}" presName="sibTrans" presStyleCnt="0"/>
      <dgm:spPr/>
    </dgm:pt>
    <dgm:pt modelId="{92FF353D-CF07-405A-BD6D-7803DC1AE7D0}" type="pres">
      <dgm:prSet presAssocID="{3676A39D-492C-44AE-9920-5910D957BE40}" presName="node" presStyleLbl="node1" presStyleIdx="7" presStyleCnt="8" custLinFactNeighborX="-2506" custLinFactNeighborY="5135">
        <dgm:presLayoutVars>
          <dgm:bulletEnabled val="1"/>
        </dgm:presLayoutVars>
      </dgm:prSet>
      <dgm:spPr/>
    </dgm:pt>
  </dgm:ptLst>
  <dgm:cxnLst>
    <dgm:cxn modelId="{99167404-033E-4B79-B05A-D7098ECD9D09}" type="presOf" srcId="{8C117B98-999E-414A-971B-420FAE7E412E}" destId="{E3EDEF33-4D3A-4DB7-B14B-B7306517811D}" srcOrd="0" destOrd="0" presId="urn:microsoft.com/office/officeart/2005/8/layout/default"/>
    <dgm:cxn modelId="{8FF4390A-E6D4-4F5F-A9C9-90545A476B4B}" srcId="{FC90A5DF-3FC2-4492-9339-C0BC050C4DA4}" destId="{3676A39D-492C-44AE-9920-5910D957BE40}" srcOrd="7" destOrd="0" parTransId="{72BCF3DC-BA36-4EA7-B684-47D5C0EDBEE8}" sibTransId="{80DA8DD1-F3E3-4E9C-B323-D65E7236A2DF}"/>
    <dgm:cxn modelId="{1C9A7620-195C-45B7-9ED6-BC40C1971A7E}" srcId="{FC90A5DF-3FC2-4492-9339-C0BC050C4DA4}" destId="{3CB10B32-80A1-4F4E-94B7-68671356BB34}" srcOrd="4" destOrd="0" parTransId="{C7593528-426B-4AB5-9F3B-1E4DE8B03584}" sibTransId="{80528D33-1EC5-4924-95AB-A20093EC098D}"/>
    <dgm:cxn modelId="{E5EA8726-A7B9-456D-8486-EB1EFAAD5A78}" srcId="{FC90A5DF-3FC2-4492-9339-C0BC050C4DA4}" destId="{8DE87C74-0D92-4A02-9E30-E05002316F73}" srcOrd="1" destOrd="0" parTransId="{23253417-9B98-4F63-8272-30791B06FCA8}" sibTransId="{9DCA5C12-6C81-4F12-B037-88497355FC48}"/>
    <dgm:cxn modelId="{FFE82234-F923-4FBE-9348-B876940BB8BC}" srcId="{FC90A5DF-3FC2-4492-9339-C0BC050C4DA4}" destId="{8C117B98-999E-414A-971B-420FAE7E412E}" srcOrd="0" destOrd="0" parTransId="{21F12D17-FCF0-4EEB-9CC6-31D7DEE70BD3}" sibTransId="{5F3241A6-B088-439B-80F3-196B1827E593}"/>
    <dgm:cxn modelId="{2658E952-AB02-4D07-9F7D-C3B7D68BEB86}" type="presOf" srcId="{8DE87C74-0D92-4A02-9E30-E05002316F73}" destId="{219B84AC-F513-463A-868A-C1EDF19E47E8}" srcOrd="0" destOrd="0" presId="urn:microsoft.com/office/officeart/2005/8/layout/default"/>
    <dgm:cxn modelId="{58A10253-2ACC-4919-AED8-7D3D35B663B1}" srcId="{FC90A5DF-3FC2-4492-9339-C0BC050C4DA4}" destId="{15178882-8C5D-4CE0-9FCA-B971328D7211}" srcOrd="2" destOrd="0" parTransId="{FE568140-6A16-4626-9136-440CACB4CA45}" sibTransId="{C17D5A3D-1F74-4EC0-8369-CEF1FC884F96}"/>
    <dgm:cxn modelId="{DB757254-6717-4D94-B746-CAEF73A59EE2}" type="presOf" srcId="{56A986A1-EC33-494A-808E-980CCF33F8B5}" destId="{9690A5AB-155A-4E04-A85C-7F79DBDA172E}" srcOrd="0" destOrd="0" presId="urn:microsoft.com/office/officeart/2005/8/layout/default"/>
    <dgm:cxn modelId="{913A0179-CEC6-446A-9C6D-FFA9C045F940}" type="presOf" srcId="{FC90A5DF-3FC2-4492-9339-C0BC050C4DA4}" destId="{631E648F-2740-4A3C-8BFF-521EEE42C359}" srcOrd="0" destOrd="0" presId="urn:microsoft.com/office/officeart/2005/8/layout/default"/>
    <dgm:cxn modelId="{BCA1717F-86AD-4C4E-8ADC-B8C4BA6EBE9D}" type="presOf" srcId="{15178882-8C5D-4CE0-9FCA-B971328D7211}" destId="{3804A503-758E-4193-9386-A5C708CFBDCF}" srcOrd="0" destOrd="0" presId="urn:microsoft.com/office/officeart/2005/8/layout/default"/>
    <dgm:cxn modelId="{D75A6795-2ECE-4E93-AD5C-7F395D11D805}" type="presOf" srcId="{53E12F27-A1C6-4B13-8A50-32839880D561}" destId="{81D099A6-A828-4C71-A6F4-65C8320AA41D}" srcOrd="0" destOrd="0" presId="urn:microsoft.com/office/officeart/2005/8/layout/default"/>
    <dgm:cxn modelId="{6083729C-287A-40BE-A52B-4ABA5E9E0D37}" type="presOf" srcId="{3CB10B32-80A1-4F4E-94B7-68671356BB34}" destId="{0F52F85E-FC38-4C56-9059-A51456521316}" srcOrd="0" destOrd="0" presId="urn:microsoft.com/office/officeart/2005/8/layout/default"/>
    <dgm:cxn modelId="{09F58FA4-D067-460A-BD69-A8BE45D7BC27}" srcId="{FC90A5DF-3FC2-4492-9339-C0BC050C4DA4}" destId="{D0180A2F-0EB9-4441-A52A-C07DC7FF8CE3}" srcOrd="6" destOrd="0" parTransId="{B6192D45-CC12-4D02-98E5-56AE52136D7B}" sibTransId="{D3C1163E-820E-4FE6-A2A3-32421A5646B1}"/>
    <dgm:cxn modelId="{F684DDB2-AFC5-4CB2-9295-7BF1E246CA7C}" srcId="{FC90A5DF-3FC2-4492-9339-C0BC050C4DA4}" destId="{53E12F27-A1C6-4B13-8A50-32839880D561}" srcOrd="3" destOrd="0" parTransId="{D6D54431-DC7A-4884-AE63-8DE22F1D1C26}" sibTransId="{0E20DEA6-5C56-4EA7-ACAE-F7A32FAA9BF1}"/>
    <dgm:cxn modelId="{C85B8FB5-150D-4F70-A833-B05C997A2E6C}" srcId="{FC90A5DF-3FC2-4492-9339-C0BC050C4DA4}" destId="{56A986A1-EC33-494A-808E-980CCF33F8B5}" srcOrd="5" destOrd="0" parTransId="{CE7EC6D8-9D17-4107-A8D1-C218548A0137}" sibTransId="{6A988336-BBC9-4699-A6F2-83836AD9D18F}"/>
    <dgm:cxn modelId="{639913C7-AD93-48B6-97FD-51372C18116F}" type="presOf" srcId="{D0180A2F-0EB9-4441-A52A-C07DC7FF8CE3}" destId="{EF0EB698-5202-4237-8717-FAA55B7A70A2}" srcOrd="0" destOrd="0" presId="urn:microsoft.com/office/officeart/2005/8/layout/default"/>
    <dgm:cxn modelId="{9DA858CC-BF21-455D-8D84-CF8D288F65B3}" type="presOf" srcId="{3676A39D-492C-44AE-9920-5910D957BE40}" destId="{92FF353D-CF07-405A-BD6D-7803DC1AE7D0}" srcOrd="0" destOrd="0" presId="urn:microsoft.com/office/officeart/2005/8/layout/default"/>
    <dgm:cxn modelId="{8F1C5E51-A22F-4EE4-BAB8-84E45A9D4234}" type="presParOf" srcId="{631E648F-2740-4A3C-8BFF-521EEE42C359}" destId="{E3EDEF33-4D3A-4DB7-B14B-B7306517811D}" srcOrd="0" destOrd="0" presId="urn:microsoft.com/office/officeart/2005/8/layout/default"/>
    <dgm:cxn modelId="{80E90323-F74A-489C-9E6B-5186C226D56A}" type="presParOf" srcId="{631E648F-2740-4A3C-8BFF-521EEE42C359}" destId="{64301E7A-BE3A-493C-9C8D-18FCA347F518}" srcOrd="1" destOrd="0" presId="urn:microsoft.com/office/officeart/2005/8/layout/default"/>
    <dgm:cxn modelId="{7E4EA588-E5E0-4BBD-A392-B4FDD607B690}" type="presParOf" srcId="{631E648F-2740-4A3C-8BFF-521EEE42C359}" destId="{219B84AC-F513-463A-868A-C1EDF19E47E8}" srcOrd="2" destOrd="0" presId="urn:microsoft.com/office/officeart/2005/8/layout/default"/>
    <dgm:cxn modelId="{7ED8CACF-B52C-4CA9-AE15-6DCED5F20BA8}" type="presParOf" srcId="{631E648F-2740-4A3C-8BFF-521EEE42C359}" destId="{F7981341-C35A-4BA7-982C-8902DC189D2A}" srcOrd="3" destOrd="0" presId="urn:microsoft.com/office/officeart/2005/8/layout/default"/>
    <dgm:cxn modelId="{6FCD1D04-82C6-44CB-8871-6C4350BB690D}" type="presParOf" srcId="{631E648F-2740-4A3C-8BFF-521EEE42C359}" destId="{3804A503-758E-4193-9386-A5C708CFBDCF}" srcOrd="4" destOrd="0" presId="urn:microsoft.com/office/officeart/2005/8/layout/default"/>
    <dgm:cxn modelId="{88E0F3E1-2EC6-4861-904B-325EECA13FD0}" type="presParOf" srcId="{631E648F-2740-4A3C-8BFF-521EEE42C359}" destId="{7517EF90-2516-4078-A570-CA4D9D5A1310}" srcOrd="5" destOrd="0" presId="urn:microsoft.com/office/officeart/2005/8/layout/default"/>
    <dgm:cxn modelId="{B8CB3078-3901-4D64-A0A5-71C2A0D31ED5}" type="presParOf" srcId="{631E648F-2740-4A3C-8BFF-521EEE42C359}" destId="{81D099A6-A828-4C71-A6F4-65C8320AA41D}" srcOrd="6" destOrd="0" presId="urn:microsoft.com/office/officeart/2005/8/layout/default"/>
    <dgm:cxn modelId="{731DCF56-C2DA-4E70-85AA-B12CE402823D}" type="presParOf" srcId="{631E648F-2740-4A3C-8BFF-521EEE42C359}" destId="{B069DC84-18C8-466B-8F90-337FB6FA0C49}" srcOrd="7" destOrd="0" presId="urn:microsoft.com/office/officeart/2005/8/layout/default"/>
    <dgm:cxn modelId="{7F6890F0-6D07-4F13-A5C0-6DB8D4C80619}" type="presParOf" srcId="{631E648F-2740-4A3C-8BFF-521EEE42C359}" destId="{0F52F85E-FC38-4C56-9059-A51456521316}" srcOrd="8" destOrd="0" presId="urn:microsoft.com/office/officeart/2005/8/layout/default"/>
    <dgm:cxn modelId="{105BEC35-A652-4D98-92B5-A5A6063B2FE8}" type="presParOf" srcId="{631E648F-2740-4A3C-8BFF-521EEE42C359}" destId="{610EE9BE-3E4C-43F6-97A5-DB0D07ECFEB2}" srcOrd="9" destOrd="0" presId="urn:microsoft.com/office/officeart/2005/8/layout/default"/>
    <dgm:cxn modelId="{7D6BF95D-97B4-47AF-98D6-BDA574C7260E}" type="presParOf" srcId="{631E648F-2740-4A3C-8BFF-521EEE42C359}" destId="{9690A5AB-155A-4E04-A85C-7F79DBDA172E}" srcOrd="10" destOrd="0" presId="urn:microsoft.com/office/officeart/2005/8/layout/default"/>
    <dgm:cxn modelId="{98C30930-EBF0-4876-999D-D47F16CA767D}" type="presParOf" srcId="{631E648F-2740-4A3C-8BFF-521EEE42C359}" destId="{EF327966-C937-4B5F-8957-7D452985FE73}" srcOrd="11" destOrd="0" presId="urn:microsoft.com/office/officeart/2005/8/layout/default"/>
    <dgm:cxn modelId="{CFB835C3-7581-4029-889B-D000881C9BDB}" type="presParOf" srcId="{631E648F-2740-4A3C-8BFF-521EEE42C359}" destId="{EF0EB698-5202-4237-8717-FAA55B7A70A2}" srcOrd="12" destOrd="0" presId="urn:microsoft.com/office/officeart/2005/8/layout/default"/>
    <dgm:cxn modelId="{EE6EF0D4-2FFB-41E2-B77E-C28EA7D9DA68}" type="presParOf" srcId="{631E648F-2740-4A3C-8BFF-521EEE42C359}" destId="{75D95EFC-CF53-44B0-B91F-602BFB28BA9E}" srcOrd="13" destOrd="0" presId="urn:microsoft.com/office/officeart/2005/8/layout/default"/>
    <dgm:cxn modelId="{89F627D9-142F-439C-8511-B5473F7B2AE9}" type="presParOf" srcId="{631E648F-2740-4A3C-8BFF-521EEE42C359}" destId="{92FF353D-CF07-405A-BD6D-7803DC1AE7D0}"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90A5DF-3FC2-4492-9339-C0BC050C4DA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MY"/>
        </a:p>
      </dgm:t>
    </dgm:pt>
    <dgm:pt modelId="{8C117B98-999E-414A-971B-420FAE7E412E}">
      <dgm:prSet phldrT="[Text]"/>
      <dgm:spPr/>
      <dgm:t>
        <a:bodyPr/>
        <a:lstStyle/>
        <a:p>
          <a:r>
            <a:rPr lang="en-MY" dirty="0" err="1">
              <a:latin typeface="Arial Nova" panose="020B0504020202020204" pitchFamily="34" charset="0"/>
            </a:rPr>
            <a:t>Sambutan</a:t>
          </a:r>
          <a:r>
            <a:rPr lang="en-MY" dirty="0">
              <a:latin typeface="Arial Nova" panose="020B0504020202020204" pitchFamily="34" charset="0"/>
            </a:rPr>
            <a:t> </a:t>
          </a:r>
          <a:r>
            <a:rPr lang="en-MY" dirty="0" err="1">
              <a:latin typeface="Arial Nova" panose="020B0504020202020204" pitchFamily="34" charset="0"/>
            </a:rPr>
            <a:t>perayaan</a:t>
          </a:r>
          <a:endParaRPr lang="en-MY" dirty="0">
            <a:latin typeface="Arial Nova" panose="020B0504020202020204" pitchFamily="34" charset="0"/>
          </a:endParaRPr>
        </a:p>
      </dgm:t>
    </dgm:pt>
    <dgm:pt modelId="{21F12D17-FCF0-4EEB-9CC6-31D7DEE70BD3}" type="parTrans" cxnId="{FFE82234-F923-4FBE-9348-B876940BB8BC}">
      <dgm:prSet/>
      <dgm:spPr/>
      <dgm:t>
        <a:bodyPr/>
        <a:lstStyle/>
        <a:p>
          <a:endParaRPr lang="en-MY">
            <a:latin typeface="Arial Nova" panose="020B0504020202020204" pitchFamily="34" charset="0"/>
          </a:endParaRPr>
        </a:p>
      </dgm:t>
    </dgm:pt>
    <dgm:pt modelId="{5F3241A6-B088-439B-80F3-196B1827E593}" type="sibTrans" cxnId="{FFE82234-F923-4FBE-9348-B876940BB8BC}">
      <dgm:prSet/>
      <dgm:spPr/>
      <dgm:t>
        <a:bodyPr/>
        <a:lstStyle/>
        <a:p>
          <a:endParaRPr lang="en-MY">
            <a:latin typeface="Arial Nova" panose="020B0504020202020204" pitchFamily="34" charset="0"/>
          </a:endParaRPr>
        </a:p>
      </dgm:t>
    </dgm:pt>
    <dgm:pt modelId="{B07E5D7E-E7BB-4A6E-8AC4-535390740946}">
      <dgm:prSet phldrT="[Text]"/>
      <dgm:spPr/>
      <dgm:t>
        <a:bodyPr/>
        <a:lstStyle/>
        <a:p>
          <a:r>
            <a:rPr lang="en-MY" dirty="0" err="1">
              <a:latin typeface="Arial Nova" panose="020B0504020202020204" pitchFamily="34" charset="0"/>
            </a:rPr>
            <a:t>Jenayah</a:t>
          </a:r>
          <a:endParaRPr lang="en-MY" dirty="0">
            <a:latin typeface="Arial Nova" panose="020B0504020202020204" pitchFamily="34" charset="0"/>
          </a:endParaRPr>
        </a:p>
      </dgm:t>
    </dgm:pt>
    <dgm:pt modelId="{8FD84F56-C40B-4C97-BC3C-0CA6FEA82571}" type="parTrans" cxnId="{2AA7076B-5182-4BE2-8898-1110F72C3A2F}">
      <dgm:prSet/>
      <dgm:spPr/>
      <dgm:t>
        <a:bodyPr/>
        <a:lstStyle/>
        <a:p>
          <a:endParaRPr lang="en-MY"/>
        </a:p>
      </dgm:t>
    </dgm:pt>
    <dgm:pt modelId="{2BBF1407-05E1-4954-AAD8-E7F6E877F5AF}" type="sibTrans" cxnId="{2AA7076B-5182-4BE2-8898-1110F72C3A2F}">
      <dgm:prSet/>
      <dgm:spPr/>
      <dgm:t>
        <a:bodyPr/>
        <a:lstStyle/>
        <a:p>
          <a:endParaRPr lang="en-MY"/>
        </a:p>
      </dgm:t>
    </dgm:pt>
    <dgm:pt modelId="{178449F4-8DEC-46BA-BA50-CE74A1F41CBD}">
      <dgm:prSet phldrT="[Text]"/>
      <dgm:spPr/>
      <dgm:t>
        <a:bodyPr/>
        <a:lstStyle/>
        <a:p>
          <a:r>
            <a:rPr lang="en-MY" dirty="0" err="1">
              <a:latin typeface="Arial Nova" panose="020B0504020202020204" pitchFamily="34" charset="0"/>
            </a:rPr>
            <a:t>Tempat</a:t>
          </a:r>
          <a:r>
            <a:rPr lang="en-MY" dirty="0">
              <a:latin typeface="Arial Nova" panose="020B0504020202020204" pitchFamily="34" charset="0"/>
            </a:rPr>
            <a:t> </a:t>
          </a:r>
          <a:r>
            <a:rPr lang="en-MY" dirty="0" err="1">
              <a:latin typeface="Arial Nova" panose="020B0504020202020204" pitchFamily="34" charset="0"/>
            </a:rPr>
            <a:t>kerja</a:t>
          </a:r>
          <a:endParaRPr lang="en-MY" dirty="0">
            <a:latin typeface="Arial Nova" panose="020B0504020202020204" pitchFamily="34" charset="0"/>
          </a:endParaRPr>
        </a:p>
      </dgm:t>
    </dgm:pt>
    <dgm:pt modelId="{6A1701E9-0B8A-47B8-82B1-73E0E00A0855}" type="parTrans" cxnId="{5965ABD6-CB84-4E8A-9790-A8634292CF67}">
      <dgm:prSet/>
      <dgm:spPr/>
      <dgm:t>
        <a:bodyPr/>
        <a:lstStyle/>
        <a:p>
          <a:endParaRPr lang="en-MY"/>
        </a:p>
      </dgm:t>
    </dgm:pt>
    <dgm:pt modelId="{F97AD2A0-292D-4115-8B49-9DC3FFC2048C}" type="sibTrans" cxnId="{5965ABD6-CB84-4E8A-9790-A8634292CF67}">
      <dgm:prSet/>
      <dgm:spPr/>
      <dgm:t>
        <a:bodyPr/>
        <a:lstStyle/>
        <a:p>
          <a:endParaRPr lang="en-MY"/>
        </a:p>
      </dgm:t>
    </dgm:pt>
    <dgm:pt modelId="{C3E40091-A1E5-4032-B8C1-4B3AD656EFEA}">
      <dgm:prSet phldrT="[Text]"/>
      <dgm:spPr/>
      <dgm:t>
        <a:bodyPr/>
        <a:lstStyle/>
        <a:p>
          <a:r>
            <a:rPr lang="en-MY" dirty="0" err="1">
              <a:latin typeface="Arial Nova" panose="020B0504020202020204" pitchFamily="34" charset="0"/>
            </a:rPr>
            <a:t>Pengebumian</a:t>
          </a:r>
          <a:r>
            <a:rPr lang="en-MY" dirty="0">
              <a:latin typeface="Arial Nova" panose="020B0504020202020204" pitchFamily="34" charset="0"/>
            </a:rPr>
            <a:t> </a:t>
          </a:r>
        </a:p>
      </dgm:t>
    </dgm:pt>
    <dgm:pt modelId="{8D82AA7D-5D25-4187-99A5-88213690199F}" type="parTrans" cxnId="{CD67BC70-FDB5-4B83-837C-C50C20D2ACED}">
      <dgm:prSet/>
      <dgm:spPr/>
      <dgm:t>
        <a:bodyPr/>
        <a:lstStyle/>
        <a:p>
          <a:endParaRPr lang="en-MY"/>
        </a:p>
      </dgm:t>
    </dgm:pt>
    <dgm:pt modelId="{6CBB782A-46B6-4686-9F84-C64F1F6B2B87}" type="sibTrans" cxnId="{CD67BC70-FDB5-4B83-837C-C50C20D2ACED}">
      <dgm:prSet/>
      <dgm:spPr/>
      <dgm:t>
        <a:bodyPr/>
        <a:lstStyle/>
        <a:p>
          <a:endParaRPr lang="en-MY"/>
        </a:p>
      </dgm:t>
    </dgm:pt>
    <dgm:pt modelId="{631E648F-2740-4A3C-8BFF-521EEE42C359}" type="pres">
      <dgm:prSet presAssocID="{FC90A5DF-3FC2-4492-9339-C0BC050C4DA4}" presName="diagram" presStyleCnt="0">
        <dgm:presLayoutVars>
          <dgm:dir/>
          <dgm:resizeHandles val="exact"/>
        </dgm:presLayoutVars>
      </dgm:prSet>
      <dgm:spPr/>
    </dgm:pt>
    <dgm:pt modelId="{E3EDEF33-4D3A-4DB7-B14B-B7306517811D}" type="pres">
      <dgm:prSet presAssocID="{8C117B98-999E-414A-971B-420FAE7E412E}" presName="node" presStyleLbl="node1" presStyleIdx="0" presStyleCnt="4">
        <dgm:presLayoutVars>
          <dgm:bulletEnabled val="1"/>
        </dgm:presLayoutVars>
      </dgm:prSet>
      <dgm:spPr/>
    </dgm:pt>
    <dgm:pt modelId="{A49D0D76-FF5F-40FD-A863-CA6BB3A4E893}" type="pres">
      <dgm:prSet presAssocID="{5F3241A6-B088-439B-80F3-196B1827E593}" presName="sibTrans" presStyleCnt="0"/>
      <dgm:spPr/>
    </dgm:pt>
    <dgm:pt modelId="{5D30B7BD-BECC-4D8A-8CAB-C377BA30E640}" type="pres">
      <dgm:prSet presAssocID="{B07E5D7E-E7BB-4A6E-8AC4-535390740946}" presName="node" presStyleLbl="node1" presStyleIdx="1" presStyleCnt="4">
        <dgm:presLayoutVars>
          <dgm:bulletEnabled val="1"/>
        </dgm:presLayoutVars>
      </dgm:prSet>
      <dgm:spPr/>
    </dgm:pt>
    <dgm:pt modelId="{A14785BB-7A9A-430F-9C2B-FAC0AD461093}" type="pres">
      <dgm:prSet presAssocID="{2BBF1407-05E1-4954-AAD8-E7F6E877F5AF}" presName="sibTrans" presStyleCnt="0"/>
      <dgm:spPr/>
    </dgm:pt>
    <dgm:pt modelId="{317D8E90-A1EE-4AFA-A5CF-52FFCE753280}" type="pres">
      <dgm:prSet presAssocID="{178449F4-8DEC-46BA-BA50-CE74A1F41CBD}" presName="node" presStyleLbl="node1" presStyleIdx="2" presStyleCnt="4">
        <dgm:presLayoutVars>
          <dgm:bulletEnabled val="1"/>
        </dgm:presLayoutVars>
      </dgm:prSet>
      <dgm:spPr/>
    </dgm:pt>
    <dgm:pt modelId="{1067CCD1-1F2E-4013-A3E9-724F8D4A083B}" type="pres">
      <dgm:prSet presAssocID="{F97AD2A0-292D-4115-8B49-9DC3FFC2048C}" presName="sibTrans" presStyleCnt="0"/>
      <dgm:spPr/>
    </dgm:pt>
    <dgm:pt modelId="{21EB6C0C-33D7-4CBB-ABF3-724B7D2B3B09}" type="pres">
      <dgm:prSet presAssocID="{C3E40091-A1E5-4032-B8C1-4B3AD656EFEA}" presName="node" presStyleLbl="node1" presStyleIdx="3" presStyleCnt="4">
        <dgm:presLayoutVars>
          <dgm:bulletEnabled val="1"/>
        </dgm:presLayoutVars>
      </dgm:prSet>
      <dgm:spPr/>
    </dgm:pt>
  </dgm:ptLst>
  <dgm:cxnLst>
    <dgm:cxn modelId="{99167404-033E-4B79-B05A-D7098ECD9D09}" type="presOf" srcId="{8C117B98-999E-414A-971B-420FAE7E412E}" destId="{E3EDEF33-4D3A-4DB7-B14B-B7306517811D}" srcOrd="0" destOrd="0" presId="urn:microsoft.com/office/officeart/2005/8/layout/default"/>
    <dgm:cxn modelId="{FFE82234-F923-4FBE-9348-B876940BB8BC}" srcId="{FC90A5DF-3FC2-4492-9339-C0BC050C4DA4}" destId="{8C117B98-999E-414A-971B-420FAE7E412E}" srcOrd="0" destOrd="0" parTransId="{21F12D17-FCF0-4EEB-9CC6-31D7DEE70BD3}" sibTransId="{5F3241A6-B088-439B-80F3-196B1827E593}"/>
    <dgm:cxn modelId="{2AA7076B-5182-4BE2-8898-1110F72C3A2F}" srcId="{FC90A5DF-3FC2-4492-9339-C0BC050C4DA4}" destId="{B07E5D7E-E7BB-4A6E-8AC4-535390740946}" srcOrd="1" destOrd="0" parTransId="{8FD84F56-C40B-4C97-BC3C-0CA6FEA82571}" sibTransId="{2BBF1407-05E1-4954-AAD8-E7F6E877F5AF}"/>
    <dgm:cxn modelId="{B00D634F-360D-4B78-B5D1-4D5809B953CC}" type="presOf" srcId="{178449F4-8DEC-46BA-BA50-CE74A1F41CBD}" destId="{317D8E90-A1EE-4AFA-A5CF-52FFCE753280}" srcOrd="0" destOrd="0" presId="urn:microsoft.com/office/officeart/2005/8/layout/default"/>
    <dgm:cxn modelId="{CD67BC70-FDB5-4B83-837C-C50C20D2ACED}" srcId="{FC90A5DF-3FC2-4492-9339-C0BC050C4DA4}" destId="{C3E40091-A1E5-4032-B8C1-4B3AD656EFEA}" srcOrd="3" destOrd="0" parTransId="{8D82AA7D-5D25-4187-99A5-88213690199F}" sibTransId="{6CBB782A-46B6-4686-9F84-C64F1F6B2B87}"/>
    <dgm:cxn modelId="{913A0179-CEC6-446A-9C6D-FFA9C045F940}" type="presOf" srcId="{FC90A5DF-3FC2-4492-9339-C0BC050C4DA4}" destId="{631E648F-2740-4A3C-8BFF-521EEE42C359}" srcOrd="0" destOrd="0" presId="urn:microsoft.com/office/officeart/2005/8/layout/default"/>
    <dgm:cxn modelId="{3DBF4880-194E-4B64-AB8D-ADBDCA66AD9D}" type="presOf" srcId="{C3E40091-A1E5-4032-B8C1-4B3AD656EFEA}" destId="{21EB6C0C-33D7-4CBB-ABF3-724B7D2B3B09}" srcOrd="0" destOrd="0" presId="urn:microsoft.com/office/officeart/2005/8/layout/default"/>
    <dgm:cxn modelId="{5965ABD6-CB84-4E8A-9790-A8634292CF67}" srcId="{FC90A5DF-3FC2-4492-9339-C0BC050C4DA4}" destId="{178449F4-8DEC-46BA-BA50-CE74A1F41CBD}" srcOrd="2" destOrd="0" parTransId="{6A1701E9-0B8A-47B8-82B1-73E0E00A0855}" sibTransId="{F97AD2A0-292D-4115-8B49-9DC3FFC2048C}"/>
    <dgm:cxn modelId="{251257DB-CD27-4F82-8DDA-DD1B943D726D}" type="presOf" srcId="{B07E5D7E-E7BB-4A6E-8AC4-535390740946}" destId="{5D30B7BD-BECC-4D8A-8CAB-C377BA30E640}" srcOrd="0" destOrd="0" presId="urn:microsoft.com/office/officeart/2005/8/layout/default"/>
    <dgm:cxn modelId="{8F1C5E51-A22F-4EE4-BAB8-84E45A9D4234}" type="presParOf" srcId="{631E648F-2740-4A3C-8BFF-521EEE42C359}" destId="{E3EDEF33-4D3A-4DB7-B14B-B7306517811D}" srcOrd="0" destOrd="0" presId="urn:microsoft.com/office/officeart/2005/8/layout/default"/>
    <dgm:cxn modelId="{4BC57760-901E-43AA-9E1B-C1D06D297643}" type="presParOf" srcId="{631E648F-2740-4A3C-8BFF-521EEE42C359}" destId="{A49D0D76-FF5F-40FD-A863-CA6BB3A4E893}" srcOrd="1" destOrd="0" presId="urn:microsoft.com/office/officeart/2005/8/layout/default"/>
    <dgm:cxn modelId="{F055CF89-669C-4D58-BAE5-1E2330DDD1E3}" type="presParOf" srcId="{631E648F-2740-4A3C-8BFF-521EEE42C359}" destId="{5D30B7BD-BECC-4D8A-8CAB-C377BA30E640}" srcOrd="2" destOrd="0" presId="urn:microsoft.com/office/officeart/2005/8/layout/default"/>
    <dgm:cxn modelId="{C4B4FD45-9B3E-45A9-BED6-2FE940C0F2BB}" type="presParOf" srcId="{631E648F-2740-4A3C-8BFF-521EEE42C359}" destId="{A14785BB-7A9A-430F-9C2B-FAC0AD461093}" srcOrd="3" destOrd="0" presId="urn:microsoft.com/office/officeart/2005/8/layout/default"/>
    <dgm:cxn modelId="{A38584F8-F1C0-41D3-8632-80DD18249FEC}" type="presParOf" srcId="{631E648F-2740-4A3C-8BFF-521EEE42C359}" destId="{317D8E90-A1EE-4AFA-A5CF-52FFCE753280}" srcOrd="4" destOrd="0" presId="urn:microsoft.com/office/officeart/2005/8/layout/default"/>
    <dgm:cxn modelId="{D0E7801F-E59E-4D9A-89AE-3D52714B63B8}" type="presParOf" srcId="{631E648F-2740-4A3C-8BFF-521EEE42C359}" destId="{1067CCD1-1F2E-4013-A3E9-724F8D4A083B}" srcOrd="5" destOrd="0" presId="urn:microsoft.com/office/officeart/2005/8/layout/default"/>
    <dgm:cxn modelId="{C7BF2635-DC86-4236-BA69-CFE6E4ACBB67}" type="presParOf" srcId="{631E648F-2740-4A3C-8BFF-521EEE42C359}" destId="{21EB6C0C-33D7-4CBB-ABF3-724B7D2B3B0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918B2A-90A0-431D-81EA-6C7767F6B631}"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MY"/>
        </a:p>
      </dgm:t>
    </dgm:pt>
    <dgm:pt modelId="{7120D2F4-B5A4-452B-981B-A94365D0A815}">
      <dgm:prSet phldrT="[Text]"/>
      <dgm:spPr/>
      <dgm:t>
        <a:bodyPr/>
        <a:lstStyle/>
        <a:p>
          <a:r>
            <a:rPr lang="en-MY" b="1" dirty="0" err="1">
              <a:latin typeface="Arial Nova" panose="020B0504020202020204" pitchFamily="34" charset="0"/>
            </a:rPr>
            <a:t>Kesepaduan</a:t>
          </a:r>
          <a:r>
            <a:rPr lang="en-MY" b="1" dirty="0">
              <a:latin typeface="Arial Nova" panose="020B0504020202020204" pitchFamily="34" charset="0"/>
            </a:rPr>
            <a:t> Sosial </a:t>
          </a:r>
          <a:r>
            <a:rPr lang="en-MY" b="1" dirty="0" err="1">
              <a:latin typeface="Arial Nova" panose="020B0504020202020204" pitchFamily="34" charset="0"/>
            </a:rPr>
            <a:t>Dalam</a:t>
          </a:r>
          <a:r>
            <a:rPr lang="en-MY" b="1" dirty="0">
              <a:latin typeface="Arial Nova" panose="020B0504020202020204" pitchFamily="34" charset="0"/>
            </a:rPr>
            <a:t> </a:t>
          </a:r>
          <a:r>
            <a:rPr lang="en-MY" b="1" dirty="0" err="1">
              <a:latin typeface="Arial Nova" panose="020B0504020202020204" pitchFamily="34" charset="0"/>
            </a:rPr>
            <a:t>Aspek</a:t>
          </a:r>
          <a:r>
            <a:rPr lang="en-MY" b="1" dirty="0">
              <a:latin typeface="Arial Nova" panose="020B0504020202020204" pitchFamily="34" charset="0"/>
            </a:rPr>
            <a:t> </a:t>
          </a:r>
          <a:r>
            <a:rPr lang="en-MY" b="1" dirty="0" err="1">
              <a:latin typeface="Arial Nova" panose="020B0504020202020204" pitchFamily="34" charset="0"/>
            </a:rPr>
            <a:t>Politik</a:t>
          </a:r>
          <a:r>
            <a:rPr lang="en-MY" b="1" dirty="0">
              <a:latin typeface="Arial Nova" panose="020B0504020202020204" pitchFamily="34" charset="0"/>
            </a:rPr>
            <a:t> </a:t>
          </a:r>
          <a:r>
            <a:rPr lang="en-MY" b="1" dirty="0" err="1">
              <a:latin typeface="Arial Nova" panose="020B0504020202020204" pitchFamily="34" charset="0"/>
            </a:rPr>
            <a:t>Federalisme</a:t>
          </a:r>
          <a:endParaRPr lang="en-MY" dirty="0">
            <a:latin typeface="Arial Nova" panose="020B0504020202020204" pitchFamily="34" charset="0"/>
          </a:endParaRPr>
        </a:p>
      </dgm:t>
    </dgm:pt>
    <dgm:pt modelId="{54819375-9EC3-45AF-99FA-A7A6B2C9D704}" type="parTrans" cxnId="{FD91C0A8-F273-47D2-B7DA-E494BD2CB506}">
      <dgm:prSet/>
      <dgm:spPr/>
      <dgm:t>
        <a:bodyPr/>
        <a:lstStyle/>
        <a:p>
          <a:endParaRPr lang="en-MY"/>
        </a:p>
      </dgm:t>
    </dgm:pt>
    <dgm:pt modelId="{16733E95-05F9-4BF2-A008-6EA9FD3407C8}" type="sibTrans" cxnId="{FD91C0A8-F273-47D2-B7DA-E494BD2CB506}">
      <dgm:prSet/>
      <dgm:spPr/>
      <dgm:t>
        <a:bodyPr/>
        <a:lstStyle/>
        <a:p>
          <a:endParaRPr lang="en-MY"/>
        </a:p>
      </dgm:t>
    </dgm:pt>
    <dgm:pt modelId="{0D1D75FB-23A1-4D09-92A8-44E8B7EF4C7C}">
      <dgm:prSet phldrT="[Text]"/>
      <dgm:spPr/>
      <dgm:t>
        <a:bodyPr/>
        <a:lstStyle/>
        <a:p>
          <a:r>
            <a:rPr lang="en-MY" b="1" dirty="0" err="1">
              <a:latin typeface="Arial Nova" panose="020B0504020202020204" pitchFamily="34" charset="0"/>
            </a:rPr>
            <a:t>Kesepaduan</a:t>
          </a:r>
          <a:r>
            <a:rPr lang="en-MY" b="1" dirty="0">
              <a:latin typeface="Arial Nova" panose="020B0504020202020204" pitchFamily="34" charset="0"/>
            </a:rPr>
            <a:t> Sosial </a:t>
          </a:r>
          <a:r>
            <a:rPr lang="en-MY" b="1" dirty="0" err="1">
              <a:latin typeface="Arial Nova" panose="020B0504020202020204" pitchFamily="34" charset="0"/>
            </a:rPr>
            <a:t>Dalam</a:t>
          </a:r>
          <a:r>
            <a:rPr lang="en-MY" b="1" dirty="0">
              <a:latin typeface="Arial Nova" panose="020B0504020202020204" pitchFamily="34" charset="0"/>
            </a:rPr>
            <a:t> </a:t>
          </a:r>
          <a:r>
            <a:rPr lang="en-MY" b="1" dirty="0" err="1">
              <a:latin typeface="Arial Nova" panose="020B0504020202020204" pitchFamily="34" charset="0"/>
            </a:rPr>
            <a:t>Aspek</a:t>
          </a:r>
          <a:r>
            <a:rPr lang="en-MY" b="1" dirty="0">
              <a:latin typeface="Arial Nova" panose="020B0504020202020204" pitchFamily="34" charset="0"/>
            </a:rPr>
            <a:t> Bahasa.</a:t>
          </a:r>
          <a:endParaRPr lang="en-MY" dirty="0">
            <a:latin typeface="Arial Nova" panose="020B0504020202020204" pitchFamily="34" charset="0"/>
          </a:endParaRPr>
        </a:p>
      </dgm:t>
    </dgm:pt>
    <dgm:pt modelId="{856526C4-9F9B-41E9-8961-839743F47C3E}" type="parTrans" cxnId="{57D6D39E-CFD2-4C49-80DA-A13D648AAFFC}">
      <dgm:prSet/>
      <dgm:spPr/>
      <dgm:t>
        <a:bodyPr/>
        <a:lstStyle/>
        <a:p>
          <a:endParaRPr lang="en-MY"/>
        </a:p>
      </dgm:t>
    </dgm:pt>
    <dgm:pt modelId="{D7021F5F-996B-45BC-AA84-1903FAF9779C}" type="sibTrans" cxnId="{57D6D39E-CFD2-4C49-80DA-A13D648AAFFC}">
      <dgm:prSet/>
      <dgm:spPr/>
      <dgm:t>
        <a:bodyPr/>
        <a:lstStyle/>
        <a:p>
          <a:endParaRPr lang="en-MY"/>
        </a:p>
      </dgm:t>
    </dgm:pt>
    <dgm:pt modelId="{11EC9A42-F1FA-4CD8-9362-4E62363B512F}">
      <dgm:prSet phldrT="[Text]"/>
      <dgm:spPr/>
      <dgm:t>
        <a:bodyPr/>
        <a:lstStyle/>
        <a:p>
          <a:r>
            <a:rPr lang="en-MY" b="1" dirty="0" err="1">
              <a:latin typeface="Arial Nova" panose="020B0504020202020204" pitchFamily="34" charset="0"/>
            </a:rPr>
            <a:t>Kesepaduan</a:t>
          </a:r>
          <a:r>
            <a:rPr lang="en-MY" b="1" dirty="0">
              <a:latin typeface="Arial Nova" panose="020B0504020202020204" pitchFamily="34" charset="0"/>
            </a:rPr>
            <a:t> Sosial </a:t>
          </a:r>
          <a:r>
            <a:rPr lang="en-MY" b="1" dirty="0" err="1">
              <a:latin typeface="Arial Nova" panose="020B0504020202020204" pitchFamily="34" charset="0"/>
            </a:rPr>
            <a:t>Dalam</a:t>
          </a:r>
          <a:r>
            <a:rPr lang="en-MY" b="1" dirty="0">
              <a:latin typeface="Arial Nova" panose="020B0504020202020204" pitchFamily="34" charset="0"/>
            </a:rPr>
            <a:t> </a:t>
          </a:r>
          <a:r>
            <a:rPr lang="en-MY" b="1" dirty="0" err="1">
              <a:latin typeface="Arial Nova" panose="020B0504020202020204" pitchFamily="34" charset="0"/>
            </a:rPr>
            <a:t>Aspek</a:t>
          </a:r>
          <a:r>
            <a:rPr lang="en-MY" b="1" dirty="0">
              <a:latin typeface="Arial Nova" panose="020B0504020202020204" pitchFamily="34" charset="0"/>
            </a:rPr>
            <a:t> </a:t>
          </a:r>
          <a:r>
            <a:rPr lang="en-MY" b="1" dirty="0" err="1">
              <a:latin typeface="Arial Nova" panose="020B0504020202020204" pitchFamily="34" charset="0"/>
            </a:rPr>
            <a:t>Etnisiti</a:t>
          </a:r>
          <a:endParaRPr lang="en-MY" dirty="0">
            <a:latin typeface="Arial Nova" panose="020B0504020202020204" pitchFamily="34" charset="0"/>
          </a:endParaRPr>
        </a:p>
      </dgm:t>
    </dgm:pt>
    <dgm:pt modelId="{38045951-BFF2-4AF6-AB5A-17D2A0678426}" type="parTrans" cxnId="{4C1C688C-A5FD-4741-9B74-EE0A7C732F77}">
      <dgm:prSet/>
      <dgm:spPr/>
      <dgm:t>
        <a:bodyPr/>
        <a:lstStyle/>
        <a:p>
          <a:endParaRPr lang="en-MY"/>
        </a:p>
      </dgm:t>
    </dgm:pt>
    <dgm:pt modelId="{555CFE9E-1261-4533-AE35-7A3C13CB95FB}" type="sibTrans" cxnId="{4C1C688C-A5FD-4741-9B74-EE0A7C732F77}">
      <dgm:prSet/>
      <dgm:spPr/>
      <dgm:t>
        <a:bodyPr/>
        <a:lstStyle/>
        <a:p>
          <a:endParaRPr lang="en-MY"/>
        </a:p>
      </dgm:t>
    </dgm:pt>
    <dgm:pt modelId="{F3AEDE8A-ECEE-4FC5-9CAE-01B42C38A9D8}">
      <dgm:prSet phldrT="[Text]"/>
      <dgm:spPr/>
      <dgm:t>
        <a:bodyPr/>
        <a:lstStyle/>
        <a:p>
          <a:r>
            <a:rPr lang="en-MY" b="1" dirty="0" err="1">
              <a:latin typeface="Arial Nova" panose="020B0504020202020204" pitchFamily="34" charset="0"/>
            </a:rPr>
            <a:t>Kesepaduan</a:t>
          </a:r>
          <a:r>
            <a:rPr lang="en-MY" b="1" dirty="0">
              <a:latin typeface="Arial Nova" panose="020B0504020202020204" pitchFamily="34" charset="0"/>
            </a:rPr>
            <a:t> Sosial </a:t>
          </a:r>
          <a:r>
            <a:rPr lang="en-MY" b="1" dirty="0" err="1">
              <a:latin typeface="Arial Nova" panose="020B0504020202020204" pitchFamily="34" charset="0"/>
            </a:rPr>
            <a:t>Dalam</a:t>
          </a:r>
          <a:r>
            <a:rPr lang="en-MY" b="1" dirty="0">
              <a:latin typeface="Arial Nova" panose="020B0504020202020204" pitchFamily="34" charset="0"/>
            </a:rPr>
            <a:t> </a:t>
          </a:r>
          <a:r>
            <a:rPr lang="en-MY" b="1" dirty="0" err="1">
              <a:latin typeface="Arial Nova" panose="020B0504020202020204" pitchFamily="34" charset="0"/>
            </a:rPr>
            <a:t>Aspek</a:t>
          </a:r>
          <a:r>
            <a:rPr lang="en-MY" b="1" dirty="0">
              <a:latin typeface="Arial Nova" panose="020B0504020202020204" pitchFamily="34" charset="0"/>
            </a:rPr>
            <a:t> Agama</a:t>
          </a:r>
          <a:endParaRPr lang="en-MY" dirty="0">
            <a:latin typeface="Arial Nova" panose="020B0504020202020204" pitchFamily="34" charset="0"/>
          </a:endParaRPr>
        </a:p>
      </dgm:t>
    </dgm:pt>
    <dgm:pt modelId="{4F947FC5-794F-4BB2-B35D-B8545A1E6384}" type="parTrans" cxnId="{064A61B7-BDC9-4A87-A76A-C41460D7DE9F}">
      <dgm:prSet/>
      <dgm:spPr/>
      <dgm:t>
        <a:bodyPr/>
        <a:lstStyle/>
        <a:p>
          <a:endParaRPr lang="en-MY"/>
        </a:p>
      </dgm:t>
    </dgm:pt>
    <dgm:pt modelId="{E7665B74-37A3-4F31-A898-09D58EF37833}" type="sibTrans" cxnId="{064A61B7-BDC9-4A87-A76A-C41460D7DE9F}">
      <dgm:prSet/>
      <dgm:spPr/>
      <dgm:t>
        <a:bodyPr/>
        <a:lstStyle/>
        <a:p>
          <a:endParaRPr lang="en-MY"/>
        </a:p>
      </dgm:t>
    </dgm:pt>
    <dgm:pt modelId="{538B9932-F6EA-49E7-B315-91E7197E513B}">
      <dgm:prSet phldrT="[Text]"/>
      <dgm:spPr/>
      <dgm:t>
        <a:bodyPr/>
        <a:lstStyle/>
        <a:p>
          <a:r>
            <a:rPr lang="en-MY" dirty="0" err="1">
              <a:latin typeface="Arial Nova" panose="020B0504020202020204" pitchFamily="34" charset="0"/>
            </a:rPr>
            <a:t>Contoh</a:t>
          </a:r>
          <a:r>
            <a:rPr lang="en-MY" dirty="0">
              <a:latin typeface="Arial Nova" panose="020B0504020202020204" pitchFamily="34" charset="0"/>
            </a:rPr>
            <a:t>: </a:t>
          </a:r>
          <a:r>
            <a:rPr lang="en-MY" dirty="0" err="1">
              <a:latin typeface="Arial Nova" panose="020B0504020202020204" pitchFamily="34" charset="0"/>
            </a:rPr>
            <a:t>Parti</a:t>
          </a:r>
          <a:r>
            <a:rPr lang="en-MY" dirty="0">
              <a:latin typeface="Arial Nova" panose="020B0504020202020204" pitchFamily="34" charset="0"/>
            </a:rPr>
            <a:t>-parti </a:t>
          </a:r>
          <a:r>
            <a:rPr lang="en-MY" dirty="0" err="1">
              <a:latin typeface="Arial Nova" panose="020B0504020202020204" pitchFamily="34" charset="0"/>
            </a:rPr>
            <a:t>politik</a:t>
          </a:r>
          <a:r>
            <a:rPr lang="en-MY" dirty="0">
              <a:latin typeface="Arial Nova" panose="020B0504020202020204" pitchFamily="34" charset="0"/>
            </a:rPr>
            <a:t> </a:t>
          </a:r>
          <a:r>
            <a:rPr lang="en-MY" dirty="0" err="1">
              <a:latin typeface="Arial Nova" panose="020B0504020202020204" pitchFamily="34" charset="0"/>
            </a:rPr>
            <a:t>pembangkang</a:t>
          </a:r>
          <a:r>
            <a:rPr lang="en-MY" dirty="0">
              <a:latin typeface="Arial Nova" panose="020B0504020202020204" pitchFamily="34" charset="0"/>
            </a:rPr>
            <a:t> </a:t>
          </a:r>
          <a:r>
            <a:rPr lang="en-MY" dirty="0" err="1">
              <a:latin typeface="Arial Nova" panose="020B0504020202020204" pitchFamily="34" charset="0"/>
            </a:rPr>
            <a:t>membentuk</a:t>
          </a:r>
          <a:r>
            <a:rPr lang="en-MY" dirty="0">
              <a:latin typeface="Arial Nova" panose="020B0504020202020204" pitchFamily="34" charset="0"/>
            </a:rPr>
            <a:t> Pakatan Harapan, </a:t>
          </a:r>
          <a:r>
            <a:rPr lang="en-MY" dirty="0" err="1">
              <a:latin typeface="Arial Nova" panose="020B0504020202020204" pitchFamily="34" charset="0"/>
            </a:rPr>
            <a:t>menang</a:t>
          </a:r>
          <a:r>
            <a:rPr lang="en-MY" dirty="0">
              <a:latin typeface="Arial Nova" panose="020B0504020202020204" pitchFamily="34" charset="0"/>
            </a:rPr>
            <a:t> PRU-14</a:t>
          </a:r>
        </a:p>
      </dgm:t>
    </dgm:pt>
    <dgm:pt modelId="{8BE56C7F-F14D-4137-81CF-3CD012249727}" type="parTrans" cxnId="{665F96B1-2E41-4369-A5CB-D3B97ECF8C07}">
      <dgm:prSet/>
      <dgm:spPr/>
      <dgm:t>
        <a:bodyPr/>
        <a:lstStyle/>
        <a:p>
          <a:endParaRPr lang="en-MY"/>
        </a:p>
      </dgm:t>
    </dgm:pt>
    <dgm:pt modelId="{5D7ECEC9-7438-48A0-BD56-6EFEA93736DE}" type="sibTrans" cxnId="{665F96B1-2E41-4369-A5CB-D3B97ECF8C07}">
      <dgm:prSet/>
      <dgm:spPr/>
      <dgm:t>
        <a:bodyPr/>
        <a:lstStyle/>
        <a:p>
          <a:endParaRPr lang="en-MY"/>
        </a:p>
      </dgm:t>
    </dgm:pt>
    <dgm:pt modelId="{27BBBD63-97FE-40B0-8B01-26725E436348}">
      <dgm:prSet/>
      <dgm:spPr/>
      <dgm:t>
        <a:bodyPr/>
        <a:lstStyle/>
        <a:p>
          <a:r>
            <a:rPr lang="en-MY" dirty="0">
              <a:latin typeface="Arial Nova" panose="020B0504020202020204" pitchFamily="34" charset="0"/>
            </a:rPr>
            <a:t>Bahasa Malaysia – </a:t>
          </a:r>
          <a:r>
            <a:rPr lang="en-MY" dirty="0" err="1">
              <a:latin typeface="Arial Nova" panose="020B0504020202020204" pitchFamily="34" charset="0"/>
            </a:rPr>
            <a:t>alat</a:t>
          </a:r>
          <a:r>
            <a:rPr lang="en-MY" dirty="0">
              <a:latin typeface="Arial Nova" panose="020B0504020202020204" pitchFamily="34" charset="0"/>
            </a:rPr>
            <a:t> </a:t>
          </a:r>
          <a:r>
            <a:rPr lang="en-MY" dirty="0" err="1">
              <a:latin typeface="Arial Nova" panose="020B0504020202020204" pitchFamily="34" charset="0"/>
            </a:rPr>
            <a:t>penyatupaduan</a:t>
          </a:r>
          <a:r>
            <a:rPr lang="en-MY" dirty="0">
              <a:latin typeface="Arial Nova" panose="020B0504020202020204" pitchFamily="34" charset="0"/>
            </a:rPr>
            <a:t>, </a:t>
          </a:r>
          <a:r>
            <a:rPr lang="en-MY" dirty="0" err="1">
              <a:latin typeface="Arial Nova" panose="020B0504020202020204" pitchFamily="34" charset="0"/>
            </a:rPr>
            <a:t>subjek</a:t>
          </a:r>
          <a:r>
            <a:rPr lang="en-MY" dirty="0">
              <a:latin typeface="Arial Nova" panose="020B0504020202020204" pitchFamily="34" charset="0"/>
            </a:rPr>
            <a:t> di </a:t>
          </a:r>
          <a:r>
            <a:rPr lang="en-MY" dirty="0" err="1">
              <a:latin typeface="Arial Nova" panose="020B0504020202020204" pitchFamily="34" charset="0"/>
            </a:rPr>
            <a:t>sekolah</a:t>
          </a:r>
          <a:r>
            <a:rPr lang="en-MY" dirty="0">
              <a:latin typeface="Arial Nova" panose="020B0504020202020204" pitchFamily="34" charset="0"/>
            </a:rPr>
            <a:t>, </a:t>
          </a:r>
          <a:r>
            <a:rPr lang="en-MY" dirty="0" err="1">
              <a:latin typeface="Arial Nova" panose="020B0504020202020204" pitchFamily="34" charset="0"/>
            </a:rPr>
            <a:t>agensi</a:t>
          </a:r>
          <a:r>
            <a:rPr lang="en-MY" dirty="0">
              <a:latin typeface="Arial Nova" panose="020B0504020202020204" pitchFamily="34" charset="0"/>
            </a:rPr>
            <a:t> </a:t>
          </a:r>
          <a:r>
            <a:rPr lang="en-MY" dirty="0" err="1">
              <a:latin typeface="Arial Nova" panose="020B0504020202020204" pitchFamily="34" charset="0"/>
            </a:rPr>
            <a:t>kerajaan</a:t>
          </a:r>
          <a:r>
            <a:rPr lang="en-MY" dirty="0">
              <a:latin typeface="Arial Nova" panose="020B0504020202020204" pitchFamily="34" charset="0"/>
            </a:rPr>
            <a:t> / </a:t>
          </a:r>
          <a:r>
            <a:rPr lang="en-MY" dirty="0" err="1">
              <a:latin typeface="Arial Nova" panose="020B0504020202020204" pitchFamily="34" charset="0"/>
            </a:rPr>
            <a:t>swasta</a:t>
          </a:r>
          <a:endParaRPr lang="en-MY" dirty="0">
            <a:latin typeface="Arial Nova" panose="020B0504020202020204" pitchFamily="34" charset="0"/>
          </a:endParaRPr>
        </a:p>
      </dgm:t>
    </dgm:pt>
    <dgm:pt modelId="{B8F7A5DE-2748-4A51-86A7-4978C6AB49EC}" type="parTrans" cxnId="{04507BED-D57E-46FB-B683-C38DC7EC4E1D}">
      <dgm:prSet/>
      <dgm:spPr/>
      <dgm:t>
        <a:bodyPr/>
        <a:lstStyle/>
        <a:p>
          <a:endParaRPr lang="en-MY"/>
        </a:p>
      </dgm:t>
    </dgm:pt>
    <dgm:pt modelId="{1F8B089F-070C-4DCD-8765-4D00E62FE347}" type="sibTrans" cxnId="{04507BED-D57E-46FB-B683-C38DC7EC4E1D}">
      <dgm:prSet/>
      <dgm:spPr/>
      <dgm:t>
        <a:bodyPr/>
        <a:lstStyle/>
        <a:p>
          <a:endParaRPr lang="en-MY"/>
        </a:p>
      </dgm:t>
    </dgm:pt>
    <dgm:pt modelId="{6EDDEF25-C5FD-4B5B-970F-2E56B76B803E}">
      <dgm:prSet phldrT="[Text]"/>
      <dgm:spPr/>
      <dgm:t>
        <a:bodyPr/>
        <a:lstStyle/>
        <a:p>
          <a:r>
            <a:rPr lang="en-MY" dirty="0" err="1">
              <a:latin typeface="Arial Nova" panose="020B0504020202020204" pitchFamily="34" charset="0"/>
            </a:rPr>
            <a:t>Contoh</a:t>
          </a:r>
          <a:r>
            <a:rPr lang="en-MY" dirty="0">
              <a:latin typeface="Arial Nova" panose="020B0504020202020204" pitchFamily="34" charset="0"/>
            </a:rPr>
            <a:t>: Di Pantai Timur, </a:t>
          </a:r>
          <a:r>
            <a:rPr lang="en-MY" dirty="0" err="1">
              <a:latin typeface="Arial Nova" panose="020B0504020202020204" pitchFamily="34" charset="0"/>
            </a:rPr>
            <a:t>Cina</a:t>
          </a:r>
          <a:r>
            <a:rPr lang="en-MY" dirty="0">
              <a:latin typeface="Arial Nova" panose="020B0504020202020204" pitchFamily="34" charset="0"/>
            </a:rPr>
            <a:t> </a:t>
          </a:r>
          <a:r>
            <a:rPr lang="en-MY" dirty="0" err="1">
              <a:latin typeface="Arial Nova" panose="020B0504020202020204" pitchFamily="34" charset="0"/>
            </a:rPr>
            <a:t>adaptasi</a:t>
          </a:r>
          <a:r>
            <a:rPr lang="en-MY" dirty="0">
              <a:latin typeface="Arial Nova" panose="020B0504020202020204" pitchFamily="34" charset="0"/>
            </a:rPr>
            <a:t> </a:t>
          </a:r>
          <a:r>
            <a:rPr lang="en-MY" dirty="0" err="1">
              <a:latin typeface="Arial Nova" panose="020B0504020202020204" pitchFamily="34" charset="0"/>
            </a:rPr>
            <a:t>bercakap</a:t>
          </a:r>
          <a:r>
            <a:rPr lang="en-MY" dirty="0">
              <a:latin typeface="Arial Nova" panose="020B0504020202020204" pitchFamily="34" charset="0"/>
            </a:rPr>
            <a:t> </a:t>
          </a:r>
          <a:r>
            <a:rPr lang="en-MY" dirty="0" err="1">
              <a:latin typeface="Arial Nova" panose="020B0504020202020204" pitchFamily="34" charset="0"/>
            </a:rPr>
            <a:t>dialek</a:t>
          </a:r>
          <a:r>
            <a:rPr lang="en-MY" dirty="0">
              <a:latin typeface="Arial Nova" panose="020B0504020202020204" pitchFamily="34" charset="0"/>
            </a:rPr>
            <a:t> Kelantan </a:t>
          </a:r>
          <a:r>
            <a:rPr lang="en-MY" dirty="0" err="1">
              <a:latin typeface="Arial Nova" panose="020B0504020202020204" pitchFamily="34" charset="0"/>
            </a:rPr>
            <a:t>tanpa</a:t>
          </a:r>
          <a:r>
            <a:rPr lang="en-MY" dirty="0">
              <a:latin typeface="Arial Nova" panose="020B0504020202020204" pitchFamily="34" charset="0"/>
            </a:rPr>
            <a:t> </a:t>
          </a:r>
          <a:r>
            <a:rPr lang="en-MY" dirty="0" err="1">
              <a:latin typeface="Arial Nova" panose="020B0504020202020204" pitchFamily="34" charset="0"/>
            </a:rPr>
            <a:t>pelat</a:t>
          </a:r>
          <a:r>
            <a:rPr lang="en-MY" dirty="0">
              <a:latin typeface="Arial Nova" panose="020B0504020202020204" pitchFamily="34" charset="0"/>
            </a:rPr>
            <a:t>.</a:t>
          </a:r>
        </a:p>
      </dgm:t>
    </dgm:pt>
    <dgm:pt modelId="{CC819624-4B43-4940-B518-CC152AABB842}" type="parTrans" cxnId="{921EBDC8-2685-4D28-9480-7DDB79D6CF2E}">
      <dgm:prSet/>
      <dgm:spPr/>
      <dgm:t>
        <a:bodyPr/>
        <a:lstStyle/>
        <a:p>
          <a:endParaRPr lang="en-MY"/>
        </a:p>
      </dgm:t>
    </dgm:pt>
    <dgm:pt modelId="{FFEF759D-DD74-452F-87BB-519EA781F847}" type="sibTrans" cxnId="{921EBDC8-2685-4D28-9480-7DDB79D6CF2E}">
      <dgm:prSet/>
      <dgm:spPr/>
      <dgm:t>
        <a:bodyPr/>
        <a:lstStyle/>
        <a:p>
          <a:endParaRPr lang="en-MY"/>
        </a:p>
      </dgm:t>
    </dgm:pt>
    <dgm:pt modelId="{F0687A58-085E-45CD-894E-3244E0EE11B8}">
      <dgm:prSet/>
      <dgm:spPr/>
      <dgm:t>
        <a:bodyPr/>
        <a:lstStyle/>
        <a:p>
          <a:r>
            <a:rPr lang="en-MY" dirty="0" err="1">
              <a:latin typeface="Arial Nova" panose="020B0504020202020204" pitchFamily="34" charset="0"/>
            </a:rPr>
            <a:t>Pelbagai</a:t>
          </a:r>
          <a:r>
            <a:rPr lang="en-MY" dirty="0">
              <a:latin typeface="Arial Nova" panose="020B0504020202020204" pitchFamily="34" charset="0"/>
            </a:rPr>
            <a:t> </a:t>
          </a:r>
          <a:r>
            <a:rPr lang="en-MY" dirty="0" err="1">
              <a:latin typeface="Arial Nova" panose="020B0504020202020204" pitchFamily="34" charset="0"/>
            </a:rPr>
            <a:t>bangsa</a:t>
          </a:r>
          <a:r>
            <a:rPr lang="en-MY" dirty="0">
              <a:latin typeface="Arial Nova" panose="020B0504020202020204" pitchFamily="34" charset="0"/>
            </a:rPr>
            <a:t> dan agama, </a:t>
          </a:r>
          <a:r>
            <a:rPr lang="en-MY" dirty="0" err="1">
              <a:latin typeface="Arial Nova" panose="020B0504020202020204" pitchFamily="34" charset="0"/>
            </a:rPr>
            <a:t>selesaikan</a:t>
          </a:r>
          <a:r>
            <a:rPr lang="en-MY" dirty="0">
              <a:latin typeface="Arial Nova" panose="020B0504020202020204" pitchFamily="34" charset="0"/>
            </a:rPr>
            <a:t> </a:t>
          </a:r>
          <a:r>
            <a:rPr lang="en-MY" dirty="0" err="1">
              <a:latin typeface="Arial Nova" panose="020B0504020202020204" pitchFamily="34" charset="0"/>
            </a:rPr>
            <a:t>isu</a:t>
          </a:r>
          <a:r>
            <a:rPr lang="en-MY" dirty="0">
              <a:latin typeface="Arial Nova" panose="020B0504020202020204" pitchFamily="34" charset="0"/>
            </a:rPr>
            <a:t> sensitive </a:t>
          </a:r>
          <a:r>
            <a:rPr lang="en-MY" dirty="0" err="1">
              <a:latin typeface="Arial Nova" panose="020B0504020202020204" pitchFamily="34" charset="0"/>
            </a:rPr>
            <a:t>secara</a:t>
          </a:r>
          <a:r>
            <a:rPr lang="en-MY" dirty="0">
              <a:latin typeface="Arial Nova" panose="020B0504020202020204" pitchFamily="34" charset="0"/>
            </a:rPr>
            <a:t> </a:t>
          </a:r>
          <a:r>
            <a:rPr lang="en-MY" dirty="0" err="1">
              <a:latin typeface="Arial Nova" panose="020B0504020202020204" pitchFamily="34" charset="0"/>
            </a:rPr>
            <a:t>aman</a:t>
          </a:r>
          <a:r>
            <a:rPr lang="en-MY" dirty="0">
              <a:latin typeface="Arial Nova" panose="020B0504020202020204" pitchFamily="34" charset="0"/>
            </a:rPr>
            <a:t>, </a:t>
          </a:r>
          <a:r>
            <a:rPr lang="en-MY" dirty="0" err="1">
              <a:latin typeface="Arial Nova" panose="020B0504020202020204" pitchFamily="34" charset="0"/>
            </a:rPr>
            <a:t>elak</a:t>
          </a:r>
          <a:r>
            <a:rPr lang="en-MY" dirty="0">
              <a:latin typeface="Arial Nova" panose="020B0504020202020204" pitchFamily="34" charset="0"/>
            </a:rPr>
            <a:t> </a:t>
          </a:r>
          <a:r>
            <a:rPr lang="en-MY" dirty="0" err="1">
              <a:latin typeface="Arial Nova" panose="020B0504020202020204" pitchFamily="34" charset="0"/>
            </a:rPr>
            <a:t>krisis</a:t>
          </a:r>
          <a:r>
            <a:rPr lang="en-MY" dirty="0">
              <a:latin typeface="Arial Nova" panose="020B0504020202020204" pitchFamily="34" charset="0"/>
            </a:rPr>
            <a:t>.</a:t>
          </a:r>
        </a:p>
      </dgm:t>
    </dgm:pt>
    <dgm:pt modelId="{B927A586-1D48-4D5D-9848-A6320DAF00C3}" type="parTrans" cxnId="{0FD3E70B-4C58-487D-890E-2C43C72A335F}">
      <dgm:prSet/>
      <dgm:spPr/>
      <dgm:t>
        <a:bodyPr/>
        <a:lstStyle/>
        <a:p>
          <a:endParaRPr lang="en-MY"/>
        </a:p>
      </dgm:t>
    </dgm:pt>
    <dgm:pt modelId="{E0CD6E19-B6F8-44F0-B05A-6C289128A23E}" type="sibTrans" cxnId="{0FD3E70B-4C58-487D-890E-2C43C72A335F}">
      <dgm:prSet/>
      <dgm:spPr/>
      <dgm:t>
        <a:bodyPr/>
        <a:lstStyle/>
        <a:p>
          <a:endParaRPr lang="en-MY"/>
        </a:p>
      </dgm:t>
    </dgm:pt>
    <dgm:pt modelId="{9CD1FD7C-AD31-45A6-885A-22139B20912A}" type="pres">
      <dgm:prSet presAssocID="{60918B2A-90A0-431D-81EA-6C7767F6B631}" presName="Name0" presStyleCnt="0">
        <dgm:presLayoutVars>
          <dgm:chMax val="7"/>
          <dgm:chPref val="7"/>
          <dgm:dir/>
        </dgm:presLayoutVars>
      </dgm:prSet>
      <dgm:spPr/>
    </dgm:pt>
    <dgm:pt modelId="{B20D2783-1501-40DB-9818-624D5A727DE2}" type="pres">
      <dgm:prSet presAssocID="{60918B2A-90A0-431D-81EA-6C7767F6B631}" presName="Name1" presStyleCnt="0"/>
      <dgm:spPr/>
    </dgm:pt>
    <dgm:pt modelId="{11501CF1-CA2C-4469-AAFC-A40266F1FF3F}" type="pres">
      <dgm:prSet presAssocID="{60918B2A-90A0-431D-81EA-6C7767F6B631}" presName="cycle" presStyleCnt="0"/>
      <dgm:spPr/>
    </dgm:pt>
    <dgm:pt modelId="{DC5C30B1-4A4C-4DD7-9784-1547B327EF86}" type="pres">
      <dgm:prSet presAssocID="{60918B2A-90A0-431D-81EA-6C7767F6B631}" presName="srcNode" presStyleLbl="node1" presStyleIdx="0" presStyleCnt="4"/>
      <dgm:spPr/>
    </dgm:pt>
    <dgm:pt modelId="{2B3B467E-71F0-4835-940A-00500DACE0EF}" type="pres">
      <dgm:prSet presAssocID="{60918B2A-90A0-431D-81EA-6C7767F6B631}" presName="conn" presStyleLbl="parChTrans1D2" presStyleIdx="0" presStyleCnt="1"/>
      <dgm:spPr/>
    </dgm:pt>
    <dgm:pt modelId="{6FD6B2AA-7177-4232-9EB4-469DA9165E98}" type="pres">
      <dgm:prSet presAssocID="{60918B2A-90A0-431D-81EA-6C7767F6B631}" presName="extraNode" presStyleLbl="node1" presStyleIdx="0" presStyleCnt="4"/>
      <dgm:spPr/>
    </dgm:pt>
    <dgm:pt modelId="{BC39FEA1-107C-4915-89DF-E51210F3252F}" type="pres">
      <dgm:prSet presAssocID="{60918B2A-90A0-431D-81EA-6C7767F6B631}" presName="dstNode" presStyleLbl="node1" presStyleIdx="0" presStyleCnt="4"/>
      <dgm:spPr/>
    </dgm:pt>
    <dgm:pt modelId="{F3BEB83E-9495-49B0-BE62-CB2389BEFB7C}" type="pres">
      <dgm:prSet presAssocID="{7120D2F4-B5A4-452B-981B-A94365D0A815}" presName="text_1" presStyleLbl="node1" presStyleIdx="0" presStyleCnt="4">
        <dgm:presLayoutVars>
          <dgm:bulletEnabled val="1"/>
        </dgm:presLayoutVars>
      </dgm:prSet>
      <dgm:spPr/>
    </dgm:pt>
    <dgm:pt modelId="{0BF4D5C7-A475-43BC-80BD-02E94BC1CB2B}" type="pres">
      <dgm:prSet presAssocID="{7120D2F4-B5A4-452B-981B-A94365D0A815}" presName="accent_1" presStyleCnt="0"/>
      <dgm:spPr/>
    </dgm:pt>
    <dgm:pt modelId="{5E10A675-952E-4F40-BB7D-D1E133F672D1}" type="pres">
      <dgm:prSet presAssocID="{7120D2F4-B5A4-452B-981B-A94365D0A815}" presName="accentRepeatNode" presStyleLbl="solidFgAcc1" presStyleIdx="0" presStyleCnt="4"/>
      <dgm:spPr/>
    </dgm:pt>
    <dgm:pt modelId="{D4F77371-8205-4696-82C1-0374318B377E}" type="pres">
      <dgm:prSet presAssocID="{0D1D75FB-23A1-4D09-92A8-44E8B7EF4C7C}" presName="text_2" presStyleLbl="node1" presStyleIdx="1" presStyleCnt="4">
        <dgm:presLayoutVars>
          <dgm:bulletEnabled val="1"/>
        </dgm:presLayoutVars>
      </dgm:prSet>
      <dgm:spPr/>
    </dgm:pt>
    <dgm:pt modelId="{79A9F477-7B2B-4D97-ABDD-C1FC5B12A97B}" type="pres">
      <dgm:prSet presAssocID="{0D1D75FB-23A1-4D09-92A8-44E8B7EF4C7C}" presName="accent_2" presStyleCnt="0"/>
      <dgm:spPr/>
    </dgm:pt>
    <dgm:pt modelId="{FF4E9A01-297A-4C7E-ACE3-6847F5B70F91}" type="pres">
      <dgm:prSet presAssocID="{0D1D75FB-23A1-4D09-92A8-44E8B7EF4C7C}" presName="accentRepeatNode" presStyleLbl="solidFgAcc1" presStyleIdx="1" presStyleCnt="4"/>
      <dgm:spPr/>
    </dgm:pt>
    <dgm:pt modelId="{5A26038F-5CB0-479F-B63C-02B65E34F53C}" type="pres">
      <dgm:prSet presAssocID="{11EC9A42-F1FA-4CD8-9362-4E62363B512F}" presName="text_3" presStyleLbl="node1" presStyleIdx="2" presStyleCnt="4">
        <dgm:presLayoutVars>
          <dgm:bulletEnabled val="1"/>
        </dgm:presLayoutVars>
      </dgm:prSet>
      <dgm:spPr/>
    </dgm:pt>
    <dgm:pt modelId="{7CA4443E-4527-413C-B228-86D56E0D7BB3}" type="pres">
      <dgm:prSet presAssocID="{11EC9A42-F1FA-4CD8-9362-4E62363B512F}" presName="accent_3" presStyleCnt="0"/>
      <dgm:spPr/>
    </dgm:pt>
    <dgm:pt modelId="{DFA1C087-F547-4BA7-A949-2B5BA7CBDDB9}" type="pres">
      <dgm:prSet presAssocID="{11EC9A42-F1FA-4CD8-9362-4E62363B512F}" presName="accentRepeatNode" presStyleLbl="solidFgAcc1" presStyleIdx="2" presStyleCnt="4"/>
      <dgm:spPr/>
    </dgm:pt>
    <dgm:pt modelId="{624AC150-4586-45F7-8FCD-F680505E6B9B}" type="pres">
      <dgm:prSet presAssocID="{F3AEDE8A-ECEE-4FC5-9CAE-01B42C38A9D8}" presName="text_4" presStyleLbl="node1" presStyleIdx="3" presStyleCnt="4">
        <dgm:presLayoutVars>
          <dgm:bulletEnabled val="1"/>
        </dgm:presLayoutVars>
      </dgm:prSet>
      <dgm:spPr/>
    </dgm:pt>
    <dgm:pt modelId="{1F9DCE12-5BF1-4E8A-A8C5-068AEA0F9AE9}" type="pres">
      <dgm:prSet presAssocID="{F3AEDE8A-ECEE-4FC5-9CAE-01B42C38A9D8}" presName="accent_4" presStyleCnt="0"/>
      <dgm:spPr/>
    </dgm:pt>
    <dgm:pt modelId="{041F4B00-C38A-4D60-9DBB-58E4B99B5E99}" type="pres">
      <dgm:prSet presAssocID="{F3AEDE8A-ECEE-4FC5-9CAE-01B42C38A9D8}" presName="accentRepeatNode" presStyleLbl="solidFgAcc1" presStyleIdx="3" presStyleCnt="4"/>
      <dgm:spPr/>
    </dgm:pt>
  </dgm:ptLst>
  <dgm:cxnLst>
    <dgm:cxn modelId="{0FD3E70B-4C58-487D-890E-2C43C72A335F}" srcId="{F3AEDE8A-ECEE-4FC5-9CAE-01B42C38A9D8}" destId="{F0687A58-085E-45CD-894E-3244E0EE11B8}" srcOrd="0" destOrd="0" parTransId="{B927A586-1D48-4D5D-9848-A6320DAF00C3}" sibTransId="{E0CD6E19-B6F8-44F0-B05A-6C289128A23E}"/>
    <dgm:cxn modelId="{A9004214-FC7B-490E-820B-FCAC967D16F8}" type="presOf" srcId="{7120D2F4-B5A4-452B-981B-A94365D0A815}" destId="{F3BEB83E-9495-49B0-BE62-CB2389BEFB7C}" srcOrd="0" destOrd="0" presId="urn:microsoft.com/office/officeart/2008/layout/VerticalCurvedList"/>
    <dgm:cxn modelId="{2AC4E03C-38D1-4F0A-BC20-3E25713A51DF}" type="presOf" srcId="{6EDDEF25-C5FD-4B5B-970F-2E56B76B803E}" destId="{5A26038F-5CB0-479F-B63C-02B65E34F53C}" srcOrd="0" destOrd="1" presId="urn:microsoft.com/office/officeart/2008/layout/VerticalCurvedList"/>
    <dgm:cxn modelId="{DCDB0C54-C368-4552-A0AD-8D7CA0B2E4CC}" type="presOf" srcId="{0D1D75FB-23A1-4D09-92A8-44E8B7EF4C7C}" destId="{D4F77371-8205-4696-82C1-0374318B377E}" srcOrd="0" destOrd="0" presId="urn:microsoft.com/office/officeart/2008/layout/VerticalCurvedList"/>
    <dgm:cxn modelId="{8BD6EB54-2D40-454C-B1AB-3AC7E4CD6D26}" type="presOf" srcId="{F0687A58-085E-45CD-894E-3244E0EE11B8}" destId="{624AC150-4586-45F7-8FCD-F680505E6B9B}" srcOrd="0" destOrd="1" presId="urn:microsoft.com/office/officeart/2008/layout/VerticalCurvedList"/>
    <dgm:cxn modelId="{1790EA82-6087-43F5-8D53-C4271463F20B}" type="presOf" srcId="{5D7ECEC9-7438-48A0-BD56-6EFEA93736DE}" destId="{2B3B467E-71F0-4835-940A-00500DACE0EF}" srcOrd="0" destOrd="0" presId="urn:microsoft.com/office/officeart/2008/layout/VerticalCurvedList"/>
    <dgm:cxn modelId="{4C1C688C-A5FD-4741-9B74-EE0A7C732F77}" srcId="{60918B2A-90A0-431D-81EA-6C7767F6B631}" destId="{11EC9A42-F1FA-4CD8-9362-4E62363B512F}" srcOrd="2" destOrd="0" parTransId="{38045951-BFF2-4AF6-AB5A-17D2A0678426}" sibTransId="{555CFE9E-1261-4533-AE35-7A3C13CB95FB}"/>
    <dgm:cxn modelId="{1E52C48F-115D-4252-8386-8FE117A175C3}" type="presOf" srcId="{11EC9A42-F1FA-4CD8-9362-4E62363B512F}" destId="{5A26038F-5CB0-479F-B63C-02B65E34F53C}" srcOrd="0" destOrd="0" presId="urn:microsoft.com/office/officeart/2008/layout/VerticalCurvedList"/>
    <dgm:cxn modelId="{57D6D39E-CFD2-4C49-80DA-A13D648AAFFC}" srcId="{60918B2A-90A0-431D-81EA-6C7767F6B631}" destId="{0D1D75FB-23A1-4D09-92A8-44E8B7EF4C7C}" srcOrd="1" destOrd="0" parTransId="{856526C4-9F9B-41E9-8961-839743F47C3E}" sibTransId="{D7021F5F-996B-45BC-AA84-1903FAF9779C}"/>
    <dgm:cxn modelId="{FD91C0A8-F273-47D2-B7DA-E494BD2CB506}" srcId="{60918B2A-90A0-431D-81EA-6C7767F6B631}" destId="{7120D2F4-B5A4-452B-981B-A94365D0A815}" srcOrd="0" destOrd="0" parTransId="{54819375-9EC3-45AF-99FA-A7A6B2C9D704}" sibTransId="{16733E95-05F9-4BF2-A008-6EA9FD3407C8}"/>
    <dgm:cxn modelId="{665F96B1-2E41-4369-A5CB-D3B97ECF8C07}" srcId="{7120D2F4-B5A4-452B-981B-A94365D0A815}" destId="{538B9932-F6EA-49E7-B315-91E7197E513B}" srcOrd="0" destOrd="0" parTransId="{8BE56C7F-F14D-4137-81CF-3CD012249727}" sibTransId="{5D7ECEC9-7438-48A0-BD56-6EFEA93736DE}"/>
    <dgm:cxn modelId="{064A61B7-BDC9-4A87-A76A-C41460D7DE9F}" srcId="{60918B2A-90A0-431D-81EA-6C7767F6B631}" destId="{F3AEDE8A-ECEE-4FC5-9CAE-01B42C38A9D8}" srcOrd="3" destOrd="0" parTransId="{4F947FC5-794F-4BB2-B35D-B8545A1E6384}" sibTransId="{E7665B74-37A3-4F31-A898-09D58EF37833}"/>
    <dgm:cxn modelId="{921EBDC8-2685-4D28-9480-7DDB79D6CF2E}" srcId="{11EC9A42-F1FA-4CD8-9362-4E62363B512F}" destId="{6EDDEF25-C5FD-4B5B-970F-2E56B76B803E}" srcOrd="0" destOrd="0" parTransId="{CC819624-4B43-4940-B518-CC152AABB842}" sibTransId="{FFEF759D-DD74-452F-87BB-519EA781F847}"/>
    <dgm:cxn modelId="{5FC47EE0-7EBB-4FBC-861F-1936B715D575}" type="presOf" srcId="{F3AEDE8A-ECEE-4FC5-9CAE-01B42C38A9D8}" destId="{624AC150-4586-45F7-8FCD-F680505E6B9B}" srcOrd="0" destOrd="0" presId="urn:microsoft.com/office/officeart/2008/layout/VerticalCurvedList"/>
    <dgm:cxn modelId="{30BED6E1-E946-457A-9F40-44044A2CC374}" type="presOf" srcId="{27BBBD63-97FE-40B0-8B01-26725E436348}" destId="{D4F77371-8205-4696-82C1-0374318B377E}" srcOrd="0" destOrd="1" presId="urn:microsoft.com/office/officeart/2008/layout/VerticalCurvedList"/>
    <dgm:cxn modelId="{04507BED-D57E-46FB-B683-C38DC7EC4E1D}" srcId="{0D1D75FB-23A1-4D09-92A8-44E8B7EF4C7C}" destId="{27BBBD63-97FE-40B0-8B01-26725E436348}" srcOrd="0" destOrd="0" parTransId="{B8F7A5DE-2748-4A51-86A7-4978C6AB49EC}" sibTransId="{1F8B089F-070C-4DCD-8765-4D00E62FE347}"/>
    <dgm:cxn modelId="{2501F9ED-B6E2-4782-8AE3-1B8B002BBAAA}" type="presOf" srcId="{60918B2A-90A0-431D-81EA-6C7767F6B631}" destId="{9CD1FD7C-AD31-45A6-885A-22139B20912A}" srcOrd="0" destOrd="0" presId="urn:microsoft.com/office/officeart/2008/layout/VerticalCurvedList"/>
    <dgm:cxn modelId="{F0E9AAF8-03BC-4B3E-AFDB-C5432D36D554}" type="presOf" srcId="{538B9932-F6EA-49E7-B315-91E7197E513B}" destId="{F3BEB83E-9495-49B0-BE62-CB2389BEFB7C}" srcOrd="0" destOrd="1" presId="urn:microsoft.com/office/officeart/2008/layout/VerticalCurvedList"/>
    <dgm:cxn modelId="{3F2DA61F-7FF0-42C9-B459-A54850DEDFD8}" type="presParOf" srcId="{9CD1FD7C-AD31-45A6-885A-22139B20912A}" destId="{B20D2783-1501-40DB-9818-624D5A727DE2}" srcOrd="0" destOrd="0" presId="urn:microsoft.com/office/officeart/2008/layout/VerticalCurvedList"/>
    <dgm:cxn modelId="{6643600D-30DB-4D44-8A45-2A8FF963624C}" type="presParOf" srcId="{B20D2783-1501-40DB-9818-624D5A727DE2}" destId="{11501CF1-CA2C-4469-AAFC-A40266F1FF3F}" srcOrd="0" destOrd="0" presId="urn:microsoft.com/office/officeart/2008/layout/VerticalCurvedList"/>
    <dgm:cxn modelId="{7AE9449E-84FC-4044-AD9A-08D02DE10A6F}" type="presParOf" srcId="{11501CF1-CA2C-4469-AAFC-A40266F1FF3F}" destId="{DC5C30B1-4A4C-4DD7-9784-1547B327EF86}" srcOrd="0" destOrd="0" presId="urn:microsoft.com/office/officeart/2008/layout/VerticalCurvedList"/>
    <dgm:cxn modelId="{2B75CA65-C074-4F85-9372-EABF02E9524A}" type="presParOf" srcId="{11501CF1-CA2C-4469-AAFC-A40266F1FF3F}" destId="{2B3B467E-71F0-4835-940A-00500DACE0EF}" srcOrd="1" destOrd="0" presId="urn:microsoft.com/office/officeart/2008/layout/VerticalCurvedList"/>
    <dgm:cxn modelId="{0EAE1307-D1A7-4BB1-B28C-ACBEEFAF39CE}" type="presParOf" srcId="{11501CF1-CA2C-4469-AAFC-A40266F1FF3F}" destId="{6FD6B2AA-7177-4232-9EB4-469DA9165E98}" srcOrd="2" destOrd="0" presId="urn:microsoft.com/office/officeart/2008/layout/VerticalCurvedList"/>
    <dgm:cxn modelId="{218DFC0D-0D9A-40FC-A81C-E7BEAAF8F4E6}" type="presParOf" srcId="{11501CF1-CA2C-4469-AAFC-A40266F1FF3F}" destId="{BC39FEA1-107C-4915-89DF-E51210F3252F}" srcOrd="3" destOrd="0" presId="urn:microsoft.com/office/officeart/2008/layout/VerticalCurvedList"/>
    <dgm:cxn modelId="{23192794-AAC0-4CBC-AD1A-B7F6250EA071}" type="presParOf" srcId="{B20D2783-1501-40DB-9818-624D5A727DE2}" destId="{F3BEB83E-9495-49B0-BE62-CB2389BEFB7C}" srcOrd="1" destOrd="0" presId="urn:microsoft.com/office/officeart/2008/layout/VerticalCurvedList"/>
    <dgm:cxn modelId="{51D273B0-F79A-40AB-895F-9F1D115DF021}" type="presParOf" srcId="{B20D2783-1501-40DB-9818-624D5A727DE2}" destId="{0BF4D5C7-A475-43BC-80BD-02E94BC1CB2B}" srcOrd="2" destOrd="0" presId="urn:microsoft.com/office/officeart/2008/layout/VerticalCurvedList"/>
    <dgm:cxn modelId="{424251C1-D126-43D1-99E6-BA3769EBFF68}" type="presParOf" srcId="{0BF4D5C7-A475-43BC-80BD-02E94BC1CB2B}" destId="{5E10A675-952E-4F40-BB7D-D1E133F672D1}" srcOrd="0" destOrd="0" presId="urn:microsoft.com/office/officeart/2008/layout/VerticalCurvedList"/>
    <dgm:cxn modelId="{210CA2A8-7C98-4E43-B1B6-94039EE7B40B}" type="presParOf" srcId="{B20D2783-1501-40DB-9818-624D5A727DE2}" destId="{D4F77371-8205-4696-82C1-0374318B377E}" srcOrd="3" destOrd="0" presId="urn:microsoft.com/office/officeart/2008/layout/VerticalCurvedList"/>
    <dgm:cxn modelId="{E2FAEC19-5BA1-4A07-8A64-9A622294AD2E}" type="presParOf" srcId="{B20D2783-1501-40DB-9818-624D5A727DE2}" destId="{79A9F477-7B2B-4D97-ABDD-C1FC5B12A97B}" srcOrd="4" destOrd="0" presId="urn:microsoft.com/office/officeart/2008/layout/VerticalCurvedList"/>
    <dgm:cxn modelId="{5CE8549B-9BB1-48AC-B9E4-EBB6CBAFB113}" type="presParOf" srcId="{79A9F477-7B2B-4D97-ABDD-C1FC5B12A97B}" destId="{FF4E9A01-297A-4C7E-ACE3-6847F5B70F91}" srcOrd="0" destOrd="0" presId="urn:microsoft.com/office/officeart/2008/layout/VerticalCurvedList"/>
    <dgm:cxn modelId="{4790C8DF-45DE-4B5F-B1E9-275F70EB2864}" type="presParOf" srcId="{B20D2783-1501-40DB-9818-624D5A727DE2}" destId="{5A26038F-5CB0-479F-B63C-02B65E34F53C}" srcOrd="5" destOrd="0" presId="urn:microsoft.com/office/officeart/2008/layout/VerticalCurvedList"/>
    <dgm:cxn modelId="{AC651C9E-24F0-4E82-8F33-5CE6F74D2576}" type="presParOf" srcId="{B20D2783-1501-40DB-9818-624D5A727DE2}" destId="{7CA4443E-4527-413C-B228-86D56E0D7BB3}" srcOrd="6" destOrd="0" presId="urn:microsoft.com/office/officeart/2008/layout/VerticalCurvedList"/>
    <dgm:cxn modelId="{7A8C5EA7-54A8-492B-A662-639DD3A686D9}" type="presParOf" srcId="{7CA4443E-4527-413C-B228-86D56E0D7BB3}" destId="{DFA1C087-F547-4BA7-A949-2B5BA7CBDDB9}" srcOrd="0" destOrd="0" presId="urn:microsoft.com/office/officeart/2008/layout/VerticalCurvedList"/>
    <dgm:cxn modelId="{1914F651-831D-4F13-90B2-C1B67B6DCE1B}" type="presParOf" srcId="{B20D2783-1501-40DB-9818-624D5A727DE2}" destId="{624AC150-4586-45F7-8FCD-F680505E6B9B}" srcOrd="7" destOrd="0" presId="urn:microsoft.com/office/officeart/2008/layout/VerticalCurvedList"/>
    <dgm:cxn modelId="{A8806D64-21C9-4CBA-99DF-E6C9B512728D}" type="presParOf" srcId="{B20D2783-1501-40DB-9818-624D5A727DE2}" destId="{1F9DCE12-5BF1-4E8A-A8C5-068AEA0F9AE9}" srcOrd="8" destOrd="0" presId="urn:microsoft.com/office/officeart/2008/layout/VerticalCurvedList"/>
    <dgm:cxn modelId="{98927E22-09A0-40AD-8844-1F096ADD9613}" type="presParOf" srcId="{1F9DCE12-5BF1-4E8A-A8C5-068AEA0F9AE9}" destId="{041F4B00-C38A-4D60-9DBB-58E4B99B5E9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0820BB-5445-4B49-B322-BA39747DD48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MY"/>
        </a:p>
      </dgm:t>
    </dgm:pt>
    <dgm:pt modelId="{94EC681D-53F0-4BCD-BF2A-013CEB445F8C}">
      <dgm:prSet phldrT="[Text]"/>
      <dgm:spPr/>
      <dgm:t>
        <a:bodyPr/>
        <a:lstStyle/>
        <a:p>
          <a:pPr>
            <a:buFont typeface="+mj-lt"/>
            <a:buAutoNum type="romanLcPeriod"/>
          </a:pPr>
          <a:r>
            <a:rPr lang="en-MY" dirty="0" err="1">
              <a:latin typeface="Arial Nova" panose="020B0504020202020204" pitchFamily="34" charset="0"/>
            </a:rPr>
            <a:t>Perkongsian</a:t>
          </a:r>
          <a:r>
            <a:rPr lang="en-MY" dirty="0">
              <a:latin typeface="Arial Nova" panose="020B0504020202020204" pitchFamily="34" charset="0"/>
            </a:rPr>
            <a:t> </a:t>
          </a:r>
          <a:r>
            <a:rPr lang="en-MY" dirty="0" err="1">
              <a:latin typeface="Arial Nova" panose="020B0504020202020204" pitchFamily="34" charset="0"/>
            </a:rPr>
            <a:t>sejarah</a:t>
          </a:r>
          <a:endParaRPr lang="en-MY" dirty="0">
            <a:latin typeface="Arial Nova" panose="020B0504020202020204" pitchFamily="34" charset="0"/>
          </a:endParaRPr>
        </a:p>
      </dgm:t>
    </dgm:pt>
    <dgm:pt modelId="{91AA38C0-A0B5-4DFE-8ACC-6528560A9653}" type="parTrans" cxnId="{7F071097-BD89-4C9F-AAFA-083C1EAF6A8F}">
      <dgm:prSet/>
      <dgm:spPr/>
      <dgm:t>
        <a:bodyPr/>
        <a:lstStyle/>
        <a:p>
          <a:endParaRPr lang="en-MY">
            <a:latin typeface="Arial Nova" panose="020B0504020202020204" pitchFamily="34" charset="0"/>
          </a:endParaRPr>
        </a:p>
      </dgm:t>
    </dgm:pt>
    <dgm:pt modelId="{E726DC3D-4D70-4350-B30E-F92EE6B06B12}" type="sibTrans" cxnId="{7F071097-BD89-4C9F-AAFA-083C1EAF6A8F}">
      <dgm:prSet/>
      <dgm:spPr/>
      <dgm:t>
        <a:bodyPr/>
        <a:lstStyle/>
        <a:p>
          <a:endParaRPr lang="en-MY">
            <a:latin typeface="Arial Nova" panose="020B0504020202020204" pitchFamily="34" charset="0"/>
          </a:endParaRPr>
        </a:p>
      </dgm:t>
    </dgm:pt>
    <dgm:pt modelId="{1D2F063A-9D11-4456-B1F1-8D9E69660292}">
      <dgm:prSet phldrT="[Text]"/>
      <dgm:spPr/>
      <dgm:t>
        <a:bodyPr/>
        <a:lstStyle/>
        <a:p>
          <a:pPr>
            <a:buFont typeface="+mj-lt"/>
            <a:buAutoNum type="romanLcPeriod"/>
          </a:pPr>
          <a:r>
            <a:rPr lang="en-MY" dirty="0" err="1">
              <a:latin typeface="Arial Nova" panose="020B0504020202020204" pitchFamily="34" charset="0"/>
            </a:rPr>
            <a:t>Perkongsian</a:t>
          </a:r>
          <a:r>
            <a:rPr lang="en-MY" dirty="0">
              <a:latin typeface="Arial Nova" panose="020B0504020202020204" pitchFamily="34" charset="0"/>
            </a:rPr>
            <a:t> Masa </a:t>
          </a:r>
          <a:r>
            <a:rPr lang="en-MY" dirty="0" err="1">
              <a:latin typeface="Arial Nova" panose="020B0504020202020204" pitchFamily="34" charset="0"/>
            </a:rPr>
            <a:t>Depan</a:t>
          </a:r>
          <a:endParaRPr lang="en-MY" dirty="0">
            <a:latin typeface="Arial Nova" panose="020B0504020202020204" pitchFamily="34" charset="0"/>
          </a:endParaRPr>
        </a:p>
      </dgm:t>
    </dgm:pt>
    <dgm:pt modelId="{00AEDA35-FB4F-47D5-B2CD-90772F12EA29}" type="parTrans" cxnId="{07C8FF9F-EBE6-4527-BB11-334CB1D24760}">
      <dgm:prSet/>
      <dgm:spPr/>
      <dgm:t>
        <a:bodyPr/>
        <a:lstStyle/>
        <a:p>
          <a:endParaRPr lang="en-MY">
            <a:latin typeface="Arial Nova" panose="020B0504020202020204" pitchFamily="34" charset="0"/>
          </a:endParaRPr>
        </a:p>
      </dgm:t>
    </dgm:pt>
    <dgm:pt modelId="{0C00ABFF-FDFD-4CC5-865B-997B1F63DA6C}" type="sibTrans" cxnId="{07C8FF9F-EBE6-4527-BB11-334CB1D24760}">
      <dgm:prSet/>
      <dgm:spPr/>
      <dgm:t>
        <a:bodyPr/>
        <a:lstStyle/>
        <a:p>
          <a:endParaRPr lang="en-MY">
            <a:latin typeface="Arial Nova" panose="020B0504020202020204" pitchFamily="34" charset="0"/>
          </a:endParaRPr>
        </a:p>
      </dgm:t>
    </dgm:pt>
    <dgm:pt modelId="{B2A8636B-6E2D-4288-8734-EA6C17C8C908}">
      <dgm:prSet/>
      <dgm:spPr/>
      <dgm:t>
        <a:bodyPr/>
        <a:lstStyle/>
        <a:p>
          <a:pPr>
            <a:buFont typeface="+mj-lt"/>
            <a:buAutoNum type="romanLcPeriod"/>
          </a:pPr>
          <a:r>
            <a:rPr lang="en-MY">
              <a:latin typeface="Arial Nova" panose="020B0504020202020204" pitchFamily="34" charset="0"/>
            </a:rPr>
            <a:t>Perkongsian Nilai</a:t>
          </a:r>
        </a:p>
      </dgm:t>
    </dgm:pt>
    <dgm:pt modelId="{03756D46-8D14-4F85-ADA2-E18A3E3BC3A4}" type="parTrans" cxnId="{D707F41C-1B03-4F74-A3F1-C39F111EA7A1}">
      <dgm:prSet/>
      <dgm:spPr/>
      <dgm:t>
        <a:bodyPr/>
        <a:lstStyle/>
        <a:p>
          <a:endParaRPr lang="en-MY">
            <a:latin typeface="Arial Nova" panose="020B0504020202020204" pitchFamily="34" charset="0"/>
          </a:endParaRPr>
        </a:p>
      </dgm:t>
    </dgm:pt>
    <dgm:pt modelId="{69EEBD0A-D84B-4D8A-A3D4-248114FE61A3}" type="sibTrans" cxnId="{D707F41C-1B03-4F74-A3F1-C39F111EA7A1}">
      <dgm:prSet/>
      <dgm:spPr/>
      <dgm:t>
        <a:bodyPr/>
        <a:lstStyle/>
        <a:p>
          <a:endParaRPr lang="en-MY">
            <a:latin typeface="Arial Nova" panose="020B0504020202020204" pitchFamily="34" charset="0"/>
          </a:endParaRPr>
        </a:p>
      </dgm:t>
    </dgm:pt>
    <dgm:pt modelId="{0B0C6F20-D90B-4DA2-B8E9-B63C7B8759C1}">
      <dgm:prSet/>
      <dgm:spPr/>
      <dgm:t>
        <a:bodyPr/>
        <a:lstStyle/>
        <a:p>
          <a:r>
            <a:rPr lang="en-MY">
              <a:latin typeface="Arial Nova" panose="020B0504020202020204" pitchFamily="34" charset="0"/>
            </a:rPr>
            <a:t>Perasaan Kekitaan Bersama</a:t>
          </a:r>
        </a:p>
      </dgm:t>
    </dgm:pt>
    <dgm:pt modelId="{D00B3DF9-AE29-4C08-B0F2-0872B9AC4557}" type="parTrans" cxnId="{0FF3AEDF-BC87-4C31-AC08-5C3E80DF1161}">
      <dgm:prSet/>
      <dgm:spPr/>
      <dgm:t>
        <a:bodyPr/>
        <a:lstStyle/>
        <a:p>
          <a:endParaRPr lang="en-MY">
            <a:latin typeface="Arial Nova" panose="020B0504020202020204" pitchFamily="34" charset="0"/>
          </a:endParaRPr>
        </a:p>
      </dgm:t>
    </dgm:pt>
    <dgm:pt modelId="{CB5D05B3-B670-4509-8628-03B399CEF73E}" type="sibTrans" cxnId="{0FF3AEDF-BC87-4C31-AC08-5C3E80DF1161}">
      <dgm:prSet/>
      <dgm:spPr/>
      <dgm:t>
        <a:bodyPr/>
        <a:lstStyle/>
        <a:p>
          <a:endParaRPr lang="en-MY">
            <a:latin typeface="Arial Nova" panose="020B0504020202020204" pitchFamily="34" charset="0"/>
          </a:endParaRPr>
        </a:p>
      </dgm:t>
    </dgm:pt>
    <dgm:pt modelId="{A57C3FC1-55B8-4388-9929-9694AB5AE5D1}">
      <dgm:prSet/>
      <dgm:spPr/>
      <dgm:t>
        <a:bodyPr/>
        <a:lstStyle/>
        <a:p>
          <a:pPr>
            <a:buFont typeface="+mj-lt"/>
            <a:buAutoNum type="romanLcPeriod"/>
          </a:pPr>
          <a:r>
            <a:rPr lang="en-MY">
              <a:latin typeface="Arial Nova" panose="020B0504020202020204" pitchFamily="34" charset="0"/>
            </a:rPr>
            <a:t>Kesetiaan</a:t>
          </a:r>
        </a:p>
      </dgm:t>
    </dgm:pt>
    <dgm:pt modelId="{79B531C7-8F51-4C89-9DAC-A2B5AA6E6E14}" type="parTrans" cxnId="{FCAADF4C-A574-40B7-92D3-33DA62C4C121}">
      <dgm:prSet/>
      <dgm:spPr/>
      <dgm:t>
        <a:bodyPr/>
        <a:lstStyle/>
        <a:p>
          <a:endParaRPr lang="en-MY">
            <a:latin typeface="Arial Nova" panose="020B0504020202020204" pitchFamily="34" charset="0"/>
          </a:endParaRPr>
        </a:p>
      </dgm:t>
    </dgm:pt>
    <dgm:pt modelId="{D4801268-BFB2-4F76-AA8E-080D1D7594E1}" type="sibTrans" cxnId="{FCAADF4C-A574-40B7-92D3-33DA62C4C121}">
      <dgm:prSet/>
      <dgm:spPr/>
      <dgm:t>
        <a:bodyPr/>
        <a:lstStyle/>
        <a:p>
          <a:endParaRPr lang="en-MY">
            <a:latin typeface="Arial Nova" panose="020B0504020202020204" pitchFamily="34" charset="0"/>
          </a:endParaRPr>
        </a:p>
      </dgm:t>
    </dgm:pt>
    <dgm:pt modelId="{EAA9199E-89E7-48C1-B491-67A792BD4C01}">
      <dgm:prSet/>
      <dgm:spPr/>
      <dgm:t>
        <a:bodyPr/>
        <a:lstStyle/>
        <a:p>
          <a:pPr>
            <a:buFont typeface="+mj-lt"/>
            <a:buAutoNum type="romanLcPeriod"/>
          </a:pPr>
          <a:r>
            <a:rPr lang="en-MY">
              <a:latin typeface="Arial Nova" panose="020B0504020202020204" pitchFamily="34" charset="0"/>
            </a:rPr>
            <a:t>Komitmen</a:t>
          </a:r>
        </a:p>
      </dgm:t>
    </dgm:pt>
    <dgm:pt modelId="{C17CDA2B-EED1-44D8-B936-25CB70D03201}" type="parTrans" cxnId="{0895657F-9EA6-4D11-A511-D749F5122C13}">
      <dgm:prSet/>
      <dgm:spPr/>
      <dgm:t>
        <a:bodyPr/>
        <a:lstStyle/>
        <a:p>
          <a:endParaRPr lang="en-MY">
            <a:latin typeface="Arial Nova" panose="020B0504020202020204" pitchFamily="34" charset="0"/>
          </a:endParaRPr>
        </a:p>
      </dgm:t>
    </dgm:pt>
    <dgm:pt modelId="{78F810A3-D235-4D47-B85A-566E69201608}" type="sibTrans" cxnId="{0895657F-9EA6-4D11-A511-D749F5122C13}">
      <dgm:prSet/>
      <dgm:spPr/>
      <dgm:t>
        <a:bodyPr/>
        <a:lstStyle/>
        <a:p>
          <a:endParaRPr lang="en-MY">
            <a:latin typeface="Arial Nova" panose="020B0504020202020204" pitchFamily="34" charset="0"/>
          </a:endParaRPr>
        </a:p>
      </dgm:t>
    </dgm:pt>
    <dgm:pt modelId="{525087E0-51D7-47E8-ABE6-5342E30243FF}">
      <dgm:prSet/>
      <dgm:spPr/>
      <dgm:t>
        <a:bodyPr/>
        <a:lstStyle/>
        <a:p>
          <a:pPr>
            <a:buFont typeface="+mj-lt"/>
            <a:buAutoNum type="romanLcPeriod"/>
          </a:pPr>
          <a:r>
            <a:rPr lang="en-MY" dirty="0" err="1">
              <a:latin typeface="Arial Nova" panose="020B0504020202020204" pitchFamily="34" charset="0"/>
            </a:rPr>
            <a:t>Keterikatan</a:t>
          </a:r>
          <a:r>
            <a:rPr lang="en-MY" dirty="0">
              <a:latin typeface="Arial Nova" panose="020B0504020202020204" pitchFamily="34" charset="0"/>
            </a:rPr>
            <a:t> </a:t>
          </a:r>
          <a:r>
            <a:rPr lang="en-MY" dirty="0" err="1">
              <a:latin typeface="Arial Nova" panose="020B0504020202020204" pitchFamily="34" charset="0"/>
            </a:rPr>
            <a:t>Emosi</a:t>
          </a:r>
          <a:r>
            <a:rPr lang="en-MY" dirty="0">
              <a:latin typeface="Arial Nova" panose="020B0504020202020204" pitchFamily="34" charset="0"/>
            </a:rPr>
            <a:t> Negara</a:t>
          </a:r>
        </a:p>
      </dgm:t>
    </dgm:pt>
    <dgm:pt modelId="{8B92EAEB-E314-4A82-BC26-C03660A1DDED}" type="parTrans" cxnId="{22F6F531-4825-4EB3-A598-1CF30736F701}">
      <dgm:prSet/>
      <dgm:spPr/>
      <dgm:t>
        <a:bodyPr/>
        <a:lstStyle/>
        <a:p>
          <a:endParaRPr lang="en-MY">
            <a:latin typeface="Arial Nova" panose="020B0504020202020204" pitchFamily="34" charset="0"/>
          </a:endParaRPr>
        </a:p>
      </dgm:t>
    </dgm:pt>
    <dgm:pt modelId="{FA1B80AE-E364-46F8-8094-A06CDA63A786}" type="sibTrans" cxnId="{22F6F531-4825-4EB3-A598-1CF30736F701}">
      <dgm:prSet/>
      <dgm:spPr/>
      <dgm:t>
        <a:bodyPr/>
        <a:lstStyle/>
        <a:p>
          <a:endParaRPr lang="en-MY">
            <a:latin typeface="Arial Nova" panose="020B0504020202020204" pitchFamily="34" charset="0"/>
          </a:endParaRPr>
        </a:p>
      </dgm:t>
    </dgm:pt>
    <dgm:pt modelId="{51C4679B-D77B-49C1-A5BD-49E715E32AA9}" type="pres">
      <dgm:prSet presAssocID="{F30820BB-5445-4B49-B322-BA39747DD48A}" presName="diagram" presStyleCnt="0">
        <dgm:presLayoutVars>
          <dgm:dir/>
          <dgm:resizeHandles val="exact"/>
        </dgm:presLayoutVars>
      </dgm:prSet>
      <dgm:spPr/>
    </dgm:pt>
    <dgm:pt modelId="{916FF024-C0E1-4E5F-A316-027D547B7ACC}" type="pres">
      <dgm:prSet presAssocID="{94EC681D-53F0-4BCD-BF2A-013CEB445F8C}" presName="node" presStyleLbl="node1" presStyleIdx="0" presStyleCnt="7">
        <dgm:presLayoutVars>
          <dgm:bulletEnabled val="1"/>
        </dgm:presLayoutVars>
      </dgm:prSet>
      <dgm:spPr/>
    </dgm:pt>
    <dgm:pt modelId="{5B89F9EB-6A8E-47FC-B90C-12DDA40B4822}" type="pres">
      <dgm:prSet presAssocID="{E726DC3D-4D70-4350-B30E-F92EE6B06B12}" presName="sibTrans" presStyleCnt="0"/>
      <dgm:spPr/>
    </dgm:pt>
    <dgm:pt modelId="{49105D3E-F9C9-456A-AE1A-23C8E0B0C483}" type="pres">
      <dgm:prSet presAssocID="{B2A8636B-6E2D-4288-8734-EA6C17C8C908}" presName="node" presStyleLbl="node1" presStyleIdx="1" presStyleCnt="7">
        <dgm:presLayoutVars>
          <dgm:bulletEnabled val="1"/>
        </dgm:presLayoutVars>
      </dgm:prSet>
      <dgm:spPr/>
    </dgm:pt>
    <dgm:pt modelId="{EEEAAC14-F5EA-498A-BD5D-9895A23C80EE}" type="pres">
      <dgm:prSet presAssocID="{69EEBD0A-D84B-4D8A-A3D4-248114FE61A3}" presName="sibTrans" presStyleCnt="0"/>
      <dgm:spPr/>
    </dgm:pt>
    <dgm:pt modelId="{D5FC22D8-E411-4ADA-8643-58BCA968435D}" type="pres">
      <dgm:prSet presAssocID="{0B0C6F20-D90B-4DA2-B8E9-B63C7B8759C1}" presName="node" presStyleLbl="node1" presStyleIdx="2" presStyleCnt="7">
        <dgm:presLayoutVars>
          <dgm:bulletEnabled val="1"/>
        </dgm:presLayoutVars>
      </dgm:prSet>
      <dgm:spPr/>
    </dgm:pt>
    <dgm:pt modelId="{BBB389CE-B6A0-4418-8066-0C1935D4DC2D}" type="pres">
      <dgm:prSet presAssocID="{CB5D05B3-B670-4509-8628-03B399CEF73E}" presName="sibTrans" presStyleCnt="0"/>
      <dgm:spPr/>
    </dgm:pt>
    <dgm:pt modelId="{CE5A2246-1788-4701-8C5B-C76AE90AC96F}" type="pres">
      <dgm:prSet presAssocID="{1D2F063A-9D11-4456-B1F1-8D9E69660292}" presName="node" presStyleLbl="node1" presStyleIdx="3" presStyleCnt="7">
        <dgm:presLayoutVars>
          <dgm:bulletEnabled val="1"/>
        </dgm:presLayoutVars>
      </dgm:prSet>
      <dgm:spPr/>
    </dgm:pt>
    <dgm:pt modelId="{3EFB257A-89F0-4ED7-BDE3-6B36F91F71C8}" type="pres">
      <dgm:prSet presAssocID="{0C00ABFF-FDFD-4CC5-865B-997B1F63DA6C}" presName="sibTrans" presStyleCnt="0"/>
      <dgm:spPr/>
    </dgm:pt>
    <dgm:pt modelId="{2BF47C69-E2F6-402C-B722-39390F2CAA60}" type="pres">
      <dgm:prSet presAssocID="{A57C3FC1-55B8-4388-9929-9694AB5AE5D1}" presName="node" presStyleLbl="node1" presStyleIdx="4" presStyleCnt="7">
        <dgm:presLayoutVars>
          <dgm:bulletEnabled val="1"/>
        </dgm:presLayoutVars>
      </dgm:prSet>
      <dgm:spPr/>
    </dgm:pt>
    <dgm:pt modelId="{2FD089DB-52C5-496D-B281-F6D5CE33F893}" type="pres">
      <dgm:prSet presAssocID="{D4801268-BFB2-4F76-AA8E-080D1D7594E1}" presName="sibTrans" presStyleCnt="0"/>
      <dgm:spPr/>
    </dgm:pt>
    <dgm:pt modelId="{5034B201-0795-4262-8ABC-4891A04B559E}" type="pres">
      <dgm:prSet presAssocID="{EAA9199E-89E7-48C1-B491-67A792BD4C01}" presName="node" presStyleLbl="node1" presStyleIdx="5" presStyleCnt="7">
        <dgm:presLayoutVars>
          <dgm:bulletEnabled val="1"/>
        </dgm:presLayoutVars>
      </dgm:prSet>
      <dgm:spPr/>
    </dgm:pt>
    <dgm:pt modelId="{3AB6607A-A35E-4451-8FD8-F6845A3A2418}" type="pres">
      <dgm:prSet presAssocID="{78F810A3-D235-4D47-B85A-566E69201608}" presName="sibTrans" presStyleCnt="0"/>
      <dgm:spPr/>
    </dgm:pt>
    <dgm:pt modelId="{2999165B-1D62-4510-BF7E-E30C1828E064}" type="pres">
      <dgm:prSet presAssocID="{525087E0-51D7-47E8-ABE6-5342E30243FF}" presName="node" presStyleLbl="node1" presStyleIdx="6" presStyleCnt="7">
        <dgm:presLayoutVars>
          <dgm:bulletEnabled val="1"/>
        </dgm:presLayoutVars>
      </dgm:prSet>
      <dgm:spPr/>
    </dgm:pt>
  </dgm:ptLst>
  <dgm:cxnLst>
    <dgm:cxn modelId="{CA645814-5EB5-47FA-A0C1-3D86B52EB2F1}" type="presOf" srcId="{A57C3FC1-55B8-4388-9929-9694AB5AE5D1}" destId="{2BF47C69-E2F6-402C-B722-39390F2CAA60}" srcOrd="0" destOrd="0" presId="urn:microsoft.com/office/officeart/2005/8/layout/default"/>
    <dgm:cxn modelId="{D707F41C-1B03-4F74-A3F1-C39F111EA7A1}" srcId="{F30820BB-5445-4B49-B322-BA39747DD48A}" destId="{B2A8636B-6E2D-4288-8734-EA6C17C8C908}" srcOrd="1" destOrd="0" parTransId="{03756D46-8D14-4F85-ADA2-E18A3E3BC3A4}" sibTransId="{69EEBD0A-D84B-4D8A-A3D4-248114FE61A3}"/>
    <dgm:cxn modelId="{85904A2C-EDB7-4E1A-95A3-347EDC98E8C2}" type="presOf" srcId="{525087E0-51D7-47E8-ABE6-5342E30243FF}" destId="{2999165B-1D62-4510-BF7E-E30C1828E064}" srcOrd="0" destOrd="0" presId="urn:microsoft.com/office/officeart/2005/8/layout/default"/>
    <dgm:cxn modelId="{22F6F531-4825-4EB3-A598-1CF30736F701}" srcId="{F30820BB-5445-4B49-B322-BA39747DD48A}" destId="{525087E0-51D7-47E8-ABE6-5342E30243FF}" srcOrd="6" destOrd="0" parTransId="{8B92EAEB-E314-4A82-BC26-C03660A1DDED}" sibTransId="{FA1B80AE-E364-46F8-8094-A06CDA63A786}"/>
    <dgm:cxn modelId="{FCAADF4C-A574-40B7-92D3-33DA62C4C121}" srcId="{F30820BB-5445-4B49-B322-BA39747DD48A}" destId="{A57C3FC1-55B8-4388-9929-9694AB5AE5D1}" srcOrd="4" destOrd="0" parTransId="{79B531C7-8F51-4C89-9DAC-A2B5AA6E6E14}" sibTransId="{D4801268-BFB2-4F76-AA8E-080D1D7594E1}"/>
    <dgm:cxn modelId="{0895657F-9EA6-4D11-A511-D749F5122C13}" srcId="{F30820BB-5445-4B49-B322-BA39747DD48A}" destId="{EAA9199E-89E7-48C1-B491-67A792BD4C01}" srcOrd="5" destOrd="0" parTransId="{C17CDA2B-EED1-44D8-B936-25CB70D03201}" sibTransId="{78F810A3-D235-4D47-B85A-566E69201608}"/>
    <dgm:cxn modelId="{2F080584-5370-4865-B619-B8A796ECBA2B}" type="presOf" srcId="{1D2F063A-9D11-4456-B1F1-8D9E69660292}" destId="{CE5A2246-1788-4701-8C5B-C76AE90AC96F}" srcOrd="0" destOrd="0" presId="urn:microsoft.com/office/officeart/2005/8/layout/default"/>
    <dgm:cxn modelId="{7F071097-BD89-4C9F-AAFA-083C1EAF6A8F}" srcId="{F30820BB-5445-4B49-B322-BA39747DD48A}" destId="{94EC681D-53F0-4BCD-BF2A-013CEB445F8C}" srcOrd="0" destOrd="0" parTransId="{91AA38C0-A0B5-4DFE-8ACC-6528560A9653}" sibTransId="{E726DC3D-4D70-4350-B30E-F92EE6B06B12}"/>
    <dgm:cxn modelId="{07C8FF9F-EBE6-4527-BB11-334CB1D24760}" srcId="{F30820BB-5445-4B49-B322-BA39747DD48A}" destId="{1D2F063A-9D11-4456-B1F1-8D9E69660292}" srcOrd="3" destOrd="0" parTransId="{00AEDA35-FB4F-47D5-B2CD-90772F12EA29}" sibTransId="{0C00ABFF-FDFD-4CC5-865B-997B1F63DA6C}"/>
    <dgm:cxn modelId="{0FFF57B5-4E67-4C60-AD78-E9CAE6C10382}" type="presOf" srcId="{0B0C6F20-D90B-4DA2-B8E9-B63C7B8759C1}" destId="{D5FC22D8-E411-4ADA-8643-58BCA968435D}" srcOrd="0" destOrd="0" presId="urn:microsoft.com/office/officeart/2005/8/layout/default"/>
    <dgm:cxn modelId="{3028A7C7-98AC-4656-9B62-83D318E9D651}" type="presOf" srcId="{B2A8636B-6E2D-4288-8734-EA6C17C8C908}" destId="{49105D3E-F9C9-456A-AE1A-23C8E0B0C483}" srcOrd="0" destOrd="0" presId="urn:microsoft.com/office/officeart/2005/8/layout/default"/>
    <dgm:cxn modelId="{B25D1ADD-F2CA-4D25-BB77-F5B6CC6F3A04}" type="presOf" srcId="{94EC681D-53F0-4BCD-BF2A-013CEB445F8C}" destId="{916FF024-C0E1-4E5F-A316-027D547B7ACC}" srcOrd="0" destOrd="0" presId="urn:microsoft.com/office/officeart/2005/8/layout/default"/>
    <dgm:cxn modelId="{0FF3AEDF-BC87-4C31-AC08-5C3E80DF1161}" srcId="{F30820BB-5445-4B49-B322-BA39747DD48A}" destId="{0B0C6F20-D90B-4DA2-B8E9-B63C7B8759C1}" srcOrd="2" destOrd="0" parTransId="{D00B3DF9-AE29-4C08-B0F2-0872B9AC4557}" sibTransId="{CB5D05B3-B670-4509-8628-03B399CEF73E}"/>
    <dgm:cxn modelId="{415546E2-F949-4253-A5B5-E56D3DE37A03}" type="presOf" srcId="{EAA9199E-89E7-48C1-B491-67A792BD4C01}" destId="{5034B201-0795-4262-8ABC-4891A04B559E}" srcOrd="0" destOrd="0" presId="urn:microsoft.com/office/officeart/2005/8/layout/default"/>
    <dgm:cxn modelId="{629C6CFF-5FA1-4C3C-9375-769E65F9C021}" type="presOf" srcId="{F30820BB-5445-4B49-B322-BA39747DD48A}" destId="{51C4679B-D77B-49C1-A5BD-49E715E32AA9}" srcOrd="0" destOrd="0" presId="urn:microsoft.com/office/officeart/2005/8/layout/default"/>
    <dgm:cxn modelId="{5DB1739F-06AA-4A9B-BE48-2EA1A378DEEB}" type="presParOf" srcId="{51C4679B-D77B-49C1-A5BD-49E715E32AA9}" destId="{916FF024-C0E1-4E5F-A316-027D547B7ACC}" srcOrd="0" destOrd="0" presId="urn:microsoft.com/office/officeart/2005/8/layout/default"/>
    <dgm:cxn modelId="{B4C56EC0-FAD8-4A6B-B63E-439498698A74}" type="presParOf" srcId="{51C4679B-D77B-49C1-A5BD-49E715E32AA9}" destId="{5B89F9EB-6A8E-47FC-B90C-12DDA40B4822}" srcOrd="1" destOrd="0" presId="urn:microsoft.com/office/officeart/2005/8/layout/default"/>
    <dgm:cxn modelId="{DB401DD9-1A9E-48B2-B161-560E544C7457}" type="presParOf" srcId="{51C4679B-D77B-49C1-A5BD-49E715E32AA9}" destId="{49105D3E-F9C9-456A-AE1A-23C8E0B0C483}" srcOrd="2" destOrd="0" presId="urn:microsoft.com/office/officeart/2005/8/layout/default"/>
    <dgm:cxn modelId="{EB52F6AC-A45A-4B66-9906-54887C6B2221}" type="presParOf" srcId="{51C4679B-D77B-49C1-A5BD-49E715E32AA9}" destId="{EEEAAC14-F5EA-498A-BD5D-9895A23C80EE}" srcOrd="3" destOrd="0" presId="urn:microsoft.com/office/officeart/2005/8/layout/default"/>
    <dgm:cxn modelId="{247E7B32-5341-44A4-84BC-6D3C17D8ABB6}" type="presParOf" srcId="{51C4679B-D77B-49C1-A5BD-49E715E32AA9}" destId="{D5FC22D8-E411-4ADA-8643-58BCA968435D}" srcOrd="4" destOrd="0" presId="urn:microsoft.com/office/officeart/2005/8/layout/default"/>
    <dgm:cxn modelId="{09D69E86-8AD6-4218-B546-CFB789BE49D1}" type="presParOf" srcId="{51C4679B-D77B-49C1-A5BD-49E715E32AA9}" destId="{BBB389CE-B6A0-4418-8066-0C1935D4DC2D}" srcOrd="5" destOrd="0" presId="urn:microsoft.com/office/officeart/2005/8/layout/default"/>
    <dgm:cxn modelId="{B131D677-B6EC-4BA4-9B48-765918AF9354}" type="presParOf" srcId="{51C4679B-D77B-49C1-A5BD-49E715E32AA9}" destId="{CE5A2246-1788-4701-8C5B-C76AE90AC96F}" srcOrd="6" destOrd="0" presId="urn:microsoft.com/office/officeart/2005/8/layout/default"/>
    <dgm:cxn modelId="{804C0DE3-D739-49ED-BBA2-926681FFE4BC}" type="presParOf" srcId="{51C4679B-D77B-49C1-A5BD-49E715E32AA9}" destId="{3EFB257A-89F0-4ED7-BDE3-6B36F91F71C8}" srcOrd="7" destOrd="0" presId="urn:microsoft.com/office/officeart/2005/8/layout/default"/>
    <dgm:cxn modelId="{2D75F97C-F75B-407C-8860-A89138071967}" type="presParOf" srcId="{51C4679B-D77B-49C1-A5BD-49E715E32AA9}" destId="{2BF47C69-E2F6-402C-B722-39390F2CAA60}" srcOrd="8" destOrd="0" presId="urn:microsoft.com/office/officeart/2005/8/layout/default"/>
    <dgm:cxn modelId="{7C97FCFF-5F24-4B6F-85E0-EDB51A10AD4B}" type="presParOf" srcId="{51C4679B-D77B-49C1-A5BD-49E715E32AA9}" destId="{2FD089DB-52C5-496D-B281-F6D5CE33F893}" srcOrd="9" destOrd="0" presId="urn:microsoft.com/office/officeart/2005/8/layout/default"/>
    <dgm:cxn modelId="{692C8EEE-4AD1-46B3-B03B-1921E622982A}" type="presParOf" srcId="{51C4679B-D77B-49C1-A5BD-49E715E32AA9}" destId="{5034B201-0795-4262-8ABC-4891A04B559E}" srcOrd="10" destOrd="0" presId="urn:microsoft.com/office/officeart/2005/8/layout/default"/>
    <dgm:cxn modelId="{6939F95F-003E-4255-94B9-7AD2BC4C554A}" type="presParOf" srcId="{51C4679B-D77B-49C1-A5BD-49E715E32AA9}" destId="{3AB6607A-A35E-4451-8FD8-F6845A3A2418}" srcOrd="11" destOrd="0" presId="urn:microsoft.com/office/officeart/2005/8/layout/default"/>
    <dgm:cxn modelId="{02D28C1A-A38C-48BB-9AF5-BA764BCB4467}" type="presParOf" srcId="{51C4679B-D77B-49C1-A5BD-49E715E32AA9}" destId="{2999165B-1D62-4510-BF7E-E30C1828E064}"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BD960E-A39D-4D7A-BE53-BCD407AD57D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MY"/>
        </a:p>
      </dgm:t>
    </dgm:pt>
    <dgm:pt modelId="{6AA29BA3-942B-4DEE-95D7-078943A11BC4}">
      <dgm:prSet phldrT="[Text]" custT="1"/>
      <dgm:spPr/>
      <dgm:t>
        <a:bodyPr/>
        <a:lstStyle/>
        <a:p>
          <a:pPr>
            <a:buFont typeface="+mj-lt"/>
            <a:buAutoNum type="romanLcPeriod"/>
          </a:pPr>
          <a:r>
            <a:rPr lang="en-MY" sz="3200" dirty="0" err="1">
              <a:effectLst/>
              <a:latin typeface="Calibri" panose="020F0502020204030204" pitchFamily="34" charset="0"/>
              <a:ea typeface="Times New Roman" panose="02020603050405020304" pitchFamily="18" charset="0"/>
            </a:rPr>
            <a:t>Konstruk</a:t>
          </a:r>
          <a:r>
            <a:rPr lang="en-MY" sz="3200" dirty="0">
              <a:effectLst/>
              <a:latin typeface="Calibri" panose="020F0502020204030204" pitchFamily="34" charset="0"/>
              <a:ea typeface="Times New Roman" panose="02020603050405020304" pitchFamily="18" charset="0"/>
            </a:rPr>
            <a:t> </a:t>
          </a:r>
          <a:r>
            <a:rPr lang="en-MY" sz="3200" dirty="0" err="1">
              <a:effectLst/>
              <a:latin typeface="Calibri" panose="020F0502020204030204" pitchFamily="34" charset="0"/>
              <a:ea typeface="Times New Roman" panose="02020603050405020304" pitchFamily="18" charset="0"/>
            </a:rPr>
            <a:t>Tahap</a:t>
          </a:r>
          <a:r>
            <a:rPr lang="en-MY" sz="3200" dirty="0">
              <a:effectLst/>
              <a:latin typeface="Calibri" panose="020F0502020204030204" pitchFamily="34" charset="0"/>
              <a:ea typeface="Times New Roman" panose="02020603050405020304" pitchFamily="18" charset="0"/>
            </a:rPr>
            <a:t> </a:t>
          </a:r>
          <a:r>
            <a:rPr lang="en-MY" sz="3200" dirty="0" err="1">
              <a:effectLst/>
              <a:latin typeface="Calibri" panose="020F0502020204030204" pitchFamily="34" charset="0"/>
              <a:ea typeface="Times New Roman" panose="02020603050405020304" pitchFamily="18" charset="0"/>
            </a:rPr>
            <a:t>Keetnikan</a:t>
          </a:r>
          <a:endParaRPr lang="en-MY" sz="3200" dirty="0"/>
        </a:p>
      </dgm:t>
    </dgm:pt>
    <dgm:pt modelId="{E08CA08A-0F7F-4661-914A-76EC49387BF3}" type="parTrans" cxnId="{5E2BB938-C3E6-4F3F-BB5A-9962ECF46DAE}">
      <dgm:prSet/>
      <dgm:spPr/>
      <dgm:t>
        <a:bodyPr/>
        <a:lstStyle/>
        <a:p>
          <a:endParaRPr lang="en-MY" sz="1600"/>
        </a:p>
      </dgm:t>
    </dgm:pt>
    <dgm:pt modelId="{7E4867D6-A8DF-4E36-BBA4-257CCBF9667D}" type="sibTrans" cxnId="{5E2BB938-C3E6-4F3F-BB5A-9962ECF46DAE}">
      <dgm:prSet/>
      <dgm:spPr/>
      <dgm:t>
        <a:bodyPr/>
        <a:lstStyle/>
        <a:p>
          <a:endParaRPr lang="en-MY" sz="1600"/>
        </a:p>
      </dgm:t>
    </dgm:pt>
    <dgm:pt modelId="{3F3F2167-3E07-430A-8D02-741CBBCC1677}">
      <dgm:prSet custT="1"/>
      <dgm:spPr/>
      <dgm:t>
        <a:bodyPr/>
        <a:lstStyle/>
        <a:p>
          <a:r>
            <a:rPr lang="en-MY" sz="3200" dirty="0" err="1">
              <a:effectLst/>
              <a:latin typeface="Calibri" panose="020F0502020204030204" pitchFamily="34" charset="0"/>
              <a:ea typeface="Times New Roman" panose="02020603050405020304" pitchFamily="18" charset="0"/>
            </a:rPr>
            <a:t>Konstruk</a:t>
          </a:r>
          <a:r>
            <a:rPr lang="en-MY" sz="3200" dirty="0">
              <a:effectLst/>
              <a:latin typeface="Calibri" panose="020F0502020204030204" pitchFamily="34" charset="0"/>
              <a:ea typeface="Times New Roman" panose="02020603050405020304" pitchFamily="18" charset="0"/>
            </a:rPr>
            <a:t> Batas </a:t>
          </a:r>
          <a:r>
            <a:rPr lang="en-MY" sz="3200" dirty="0" err="1">
              <a:effectLst/>
              <a:latin typeface="Calibri" panose="020F0502020204030204" pitchFamily="34" charset="0"/>
              <a:ea typeface="Times New Roman" panose="02020603050405020304" pitchFamily="18" charset="0"/>
            </a:rPr>
            <a:t>Etnik</a:t>
          </a:r>
          <a:endParaRPr lang="en-MY" sz="3200" dirty="0">
            <a:effectLst/>
            <a:latin typeface="Times New Roman" panose="02020603050405020304" pitchFamily="18" charset="0"/>
            <a:ea typeface="Times New Roman" panose="02020603050405020304" pitchFamily="18" charset="0"/>
          </a:endParaRPr>
        </a:p>
      </dgm:t>
    </dgm:pt>
    <dgm:pt modelId="{92CE9189-9843-4775-A63C-D513C1B1E1E2}" type="parTrans" cxnId="{50E063D5-E97A-4BFD-B045-41DC217EDFDC}">
      <dgm:prSet/>
      <dgm:spPr/>
      <dgm:t>
        <a:bodyPr/>
        <a:lstStyle/>
        <a:p>
          <a:endParaRPr lang="en-MY" sz="1600"/>
        </a:p>
      </dgm:t>
    </dgm:pt>
    <dgm:pt modelId="{F821D97D-E415-4778-8FAB-2EB6B79A1242}" type="sibTrans" cxnId="{50E063D5-E97A-4BFD-B045-41DC217EDFDC}">
      <dgm:prSet/>
      <dgm:spPr/>
      <dgm:t>
        <a:bodyPr/>
        <a:lstStyle/>
        <a:p>
          <a:endParaRPr lang="en-MY" sz="1600"/>
        </a:p>
      </dgm:t>
    </dgm:pt>
    <dgm:pt modelId="{3B2D191C-B7BB-4D2C-A933-C02F3E23313F}">
      <dgm:prSet custT="1"/>
      <dgm:spPr/>
      <dgm:t>
        <a:bodyPr/>
        <a:lstStyle/>
        <a:p>
          <a:r>
            <a:rPr lang="en-MY" sz="3200" dirty="0" err="1">
              <a:effectLst/>
              <a:latin typeface="Calibri" panose="020F0502020204030204" pitchFamily="34" charset="0"/>
              <a:ea typeface="Calibri" panose="020F0502020204030204" pitchFamily="34" charset="0"/>
            </a:rPr>
            <a:t>Konstruk</a:t>
          </a:r>
          <a:r>
            <a:rPr lang="en-MY" sz="3200" dirty="0">
              <a:effectLst/>
              <a:latin typeface="Calibri" panose="020F0502020204030204" pitchFamily="34" charset="0"/>
              <a:ea typeface="Calibri" panose="020F0502020204030204" pitchFamily="34" charset="0"/>
            </a:rPr>
            <a:t> </a:t>
          </a:r>
          <a:r>
            <a:rPr lang="en-MY" sz="3200" dirty="0" err="1">
              <a:effectLst/>
              <a:latin typeface="Calibri" panose="020F0502020204030204" pitchFamily="34" charset="0"/>
              <a:ea typeface="Calibri" panose="020F0502020204030204" pitchFamily="34" charset="0"/>
            </a:rPr>
            <a:t>Hubungan</a:t>
          </a:r>
          <a:r>
            <a:rPr lang="en-MY" sz="3200" dirty="0">
              <a:effectLst/>
              <a:latin typeface="Calibri" panose="020F0502020204030204" pitchFamily="34" charset="0"/>
              <a:ea typeface="Calibri" panose="020F0502020204030204" pitchFamily="34" charset="0"/>
            </a:rPr>
            <a:t> Sosial </a:t>
          </a:r>
          <a:r>
            <a:rPr lang="en-MY" sz="3200" dirty="0" err="1">
              <a:effectLst/>
              <a:latin typeface="Calibri" panose="020F0502020204030204" pitchFamily="34" charset="0"/>
              <a:ea typeface="Calibri" panose="020F0502020204030204" pitchFamily="34" charset="0"/>
            </a:rPr>
            <a:t>Rentas</a:t>
          </a:r>
          <a:r>
            <a:rPr lang="en-MY" sz="3200" dirty="0">
              <a:effectLst/>
              <a:latin typeface="Calibri" panose="020F0502020204030204" pitchFamily="34" charset="0"/>
              <a:ea typeface="Calibri" panose="020F0502020204030204" pitchFamily="34" charset="0"/>
            </a:rPr>
            <a:t> </a:t>
          </a:r>
          <a:r>
            <a:rPr lang="en-MY" sz="3200" dirty="0" err="1">
              <a:effectLst/>
              <a:latin typeface="Calibri" panose="020F0502020204030204" pitchFamily="34" charset="0"/>
              <a:ea typeface="Calibri" panose="020F0502020204030204" pitchFamily="34" charset="0"/>
            </a:rPr>
            <a:t>Etnik</a:t>
          </a:r>
          <a:r>
            <a:rPr lang="en-MY" sz="3200" dirty="0">
              <a:effectLst/>
              <a:latin typeface="Calibri" panose="020F0502020204030204" pitchFamily="34" charset="0"/>
              <a:ea typeface="Calibri" panose="020F0502020204030204" pitchFamily="34" charset="0"/>
            </a:rPr>
            <a:t>:</a:t>
          </a:r>
          <a:endParaRPr lang="en-MY" sz="3200" dirty="0"/>
        </a:p>
      </dgm:t>
    </dgm:pt>
    <dgm:pt modelId="{6D5AEE89-371E-44EB-8BCA-45D0BDC18C3F}" type="parTrans" cxnId="{F385A173-2412-4FF2-A731-DC1C9FD1DAEC}">
      <dgm:prSet/>
      <dgm:spPr/>
      <dgm:t>
        <a:bodyPr/>
        <a:lstStyle/>
        <a:p>
          <a:endParaRPr lang="en-MY" sz="1600"/>
        </a:p>
      </dgm:t>
    </dgm:pt>
    <dgm:pt modelId="{236511EC-9FA9-44DC-85F6-81112821000F}" type="sibTrans" cxnId="{F385A173-2412-4FF2-A731-DC1C9FD1DAEC}">
      <dgm:prSet/>
      <dgm:spPr/>
      <dgm:t>
        <a:bodyPr/>
        <a:lstStyle/>
        <a:p>
          <a:endParaRPr lang="en-MY" sz="1600"/>
        </a:p>
      </dgm:t>
    </dgm:pt>
    <dgm:pt modelId="{DA377732-58FE-4B22-A428-A4CC05D0F20D}">
      <dgm:prSet phldrT="[Text]" custT="1"/>
      <dgm:spPr/>
      <dgm:t>
        <a:bodyPr/>
        <a:lstStyle/>
        <a:p>
          <a:pPr>
            <a:buFont typeface="Arial" panose="020B0604020202020204" pitchFamily="34" charset="0"/>
            <a:buChar char="•"/>
          </a:pPr>
          <a:r>
            <a:rPr lang="en-MY" sz="2400" dirty="0" err="1">
              <a:effectLst/>
              <a:latin typeface="Calibri" panose="020F0502020204030204" pitchFamily="34" charset="0"/>
              <a:ea typeface="Times New Roman" panose="02020603050405020304" pitchFamily="18" charset="0"/>
              <a:cs typeface="Calibri" panose="020F0502020204030204" pitchFamily="34" charset="0"/>
            </a:rPr>
            <a:t>Merupakan</a:t>
          </a:r>
          <a:r>
            <a:rPr lang="en-MY" sz="2400" dirty="0">
              <a:effectLst/>
              <a:latin typeface="Calibri" panose="020F0502020204030204" pitchFamily="34" charset="0"/>
              <a:ea typeface="Times New Roman" panose="02020603050405020304" pitchFamily="18" charset="0"/>
              <a:cs typeface="Calibri" panose="020F0502020204030204" pitchFamily="34" charset="0"/>
            </a:rPr>
            <a:t> </a:t>
          </a:r>
          <a:r>
            <a:rPr lang="en-MY" sz="2400" dirty="0" err="1">
              <a:effectLst/>
              <a:latin typeface="Calibri" panose="020F0502020204030204" pitchFamily="34" charset="0"/>
              <a:ea typeface="Times New Roman" panose="02020603050405020304" pitchFamily="18" charset="0"/>
              <a:cs typeface="Calibri" panose="020F0502020204030204" pitchFamily="34" charset="0"/>
            </a:rPr>
            <a:t>budaya</a:t>
          </a:r>
          <a:r>
            <a:rPr lang="en-MY" sz="2400" dirty="0">
              <a:effectLst/>
              <a:latin typeface="Calibri" panose="020F0502020204030204" pitchFamily="34" charset="0"/>
              <a:ea typeface="Times New Roman" panose="02020603050405020304" pitchFamily="18" charset="0"/>
              <a:cs typeface="Calibri" panose="020F0502020204030204" pitchFamily="34" charset="0"/>
            </a:rPr>
            <a:t> </a:t>
          </a:r>
          <a:r>
            <a:rPr lang="en-MY" sz="2400" dirty="0" err="1">
              <a:effectLst/>
              <a:latin typeface="Calibri" panose="020F0502020204030204" pitchFamily="34" charset="0"/>
              <a:ea typeface="Times New Roman" panose="02020603050405020304" pitchFamily="18" charset="0"/>
              <a:cs typeface="Calibri" panose="020F0502020204030204" pitchFamily="34" charset="0"/>
            </a:rPr>
            <a:t>moderniti</a:t>
          </a:r>
          <a:r>
            <a:rPr lang="en-MY" sz="2400" dirty="0">
              <a:effectLst/>
              <a:latin typeface="Calibri" panose="020F0502020204030204" pitchFamily="34" charset="0"/>
              <a:ea typeface="Times New Roman" panose="02020603050405020304" pitchFamily="18" charset="0"/>
              <a:cs typeface="Calibri" panose="020F0502020204030204" pitchFamily="34" charset="0"/>
            </a:rPr>
            <a:t> yang </a:t>
          </a:r>
          <a:r>
            <a:rPr lang="en-MY" sz="2400" dirty="0" err="1">
              <a:effectLst/>
              <a:latin typeface="Calibri" panose="020F0502020204030204" pitchFamily="34" charset="0"/>
              <a:ea typeface="Times New Roman" panose="02020603050405020304" pitchFamily="18" charset="0"/>
              <a:cs typeface="Calibri" panose="020F0502020204030204" pitchFamily="34" charset="0"/>
            </a:rPr>
            <a:t>mementingkan</a:t>
          </a:r>
          <a:r>
            <a:rPr lang="en-MY" sz="2400" dirty="0">
              <a:effectLst/>
              <a:latin typeface="Calibri" panose="020F0502020204030204" pitchFamily="34" charset="0"/>
              <a:ea typeface="Times New Roman" panose="02020603050405020304" pitchFamily="18" charset="0"/>
              <a:cs typeface="Calibri" panose="020F0502020204030204" pitchFamily="34" charset="0"/>
            </a:rPr>
            <a:t> </a:t>
          </a:r>
          <a:r>
            <a:rPr lang="en-MY" sz="2400" dirty="0" err="1">
              <a:effectLst/>
              <a:latin typeface="Calibri" panose="020F0502020204030204" pitchFamily="34" charset="0"/>
              <a:ea typeface="Times New Roman" panose="02020603050405020304" pitchFamily="18" charset="0"/>
              <a:cs typeface="Calibri" panose="020F0502020204030204" pitchFamily="34" charset="0"/>
            </a:rPr>
            <a:t>kestabilan</a:t>
          </a:r>
          <a:r>
            <a:rPr lang="en-MY" sz="2400" dirty="0">
              <a:effectLst/>
              <a:latin typeface="Calibri" panose="020F0502020204030204" pitchFamily="34" charset="0"/>
              <a:ea typeface="Times New Roman" panose="02020603050405020304" pitchFamily="18" charset="0"/>
              <a:cs typeface="Calibri" panose="020F0502020204030204" pitchFamily="34" charset="0"/>
            </a:rPr>
            <a:t> dan </a:t>
          </a:r>
          <a:r>
            <a:rPr lang="en-MY" sz="2400" dirty="0" err="1">
              <a:effectLst/>
              <a:latin typeface="Calibri" panose="020F0502020204030204" pitchFamily="34" charset="0"/>
              <a:ea typeface="Times New Roman" panose="02020603050405020304" pitchFamily="18" charset="0"/>
              <a:cs typeface="Calibri" panose="020F0502020204030204" pitchFamily="34" charset="0"/>
            </a:rPr>
            <a:t>kemajuan</a:t>
          </a:r>
          <a:r>
            <a:rPr lang="en-MY" sz="2400" dirty="0">
              <a:effectLst/>
              <a:latin typeface="Calibri" panose="020F0502020204030204" pitchFamily="34" charset="0"/>
              <a:ea typeface="Times New Roman" panose="02020603050405020304" pitchFamily="18" charset="0"/>
              <a:cs typeface="Calibri" panose="020F0502020204030204" pitchFamily="34" charset="0"/>
            </a:rPr>
            <a:t>.</a:t>
          </a:r>
          <a:endParaRPr lang="en-MY" sz="2400" dirty="0">
            <a:latin typeface="Calibri" panose="020F0502020204030204" pitchFamily="34" charset="0"/>
            <a:cs typeface="Calibri" panose="020F0502020204030204" pitchFamily="34" charset="0"/>
          </a:endParaRPr>
        </a:p>
      </dgm:t>
    </dgm:pt>
    <dgm:pt modelId="{ABD61700-3AF0-4940-B787-CE08E4B31106}" type="parTrans" cxnId="{48A5312C-0D9D-42B5-8387-4452B625376C}">
      <dgm:prSet/>
      <dgm:spPr/>
      <dgm:t>
        <a:bodyPr/>
        <a:lstStyle/>
        <a:p>
          <a:endParaRPr lang="en-MY" sz="1600"/>
        </a:p>
      </dgm:t>
    </dgm:pt>
    <dgm:pt modelId="{1FD67078-7F14-4996-B544-67320DC9B670}" type="sibTrans" cxnId="{48A5312C-0D9D-42B5-8387-4452B625376C}">
      <dgm:prSet/>
      <dgm:spPr/>
      <dgm:t>
        <a:bodyPr/>
        <a:lstStyle/>
        <a:p>
          <a:endParaRPr lang="en-MY" sz="1600"/>
        </a:p>
      </dgm:t>
    </dgm:pt>
    <dgm:pt modelId="{732E2DF7-BAF7-4198-9253-A75BE676311A}">
      <dgm:prSet custT="1"/>
      <dgm:spPr/>
      <dgm:t>
        <a:bodyPr/>
        <a:lstStyle/>
        <a:p>
          <a:r>
            <a:rPr lang="en-MY" sz="2400" dirty="0" err="1">
              <a:effectLst/>
              <a:latin typeface="Calibri" panose="020F0502020204030204" pitchFamily="34" charset="0"/>
            </a:rPr>
            <a:t>kepelbagaian</a:t>
          </a:r>
          <a:r>
            <a:rPr lang="en-MY" sz="2400" dirty="0">
              <a:effectLst/>
              <a:latin typeface="Calibri" panose="020F0502020204030204" pitchFamily="34" charset="0"/>
            </a:rPr>
            <a:t> </a:t>
          </a:r>
          <a:r>
            <a:rPr lang="en-MY" sz="2400" dirty="0" err="1">
              <a:effectLst/>
              <a:latin typeface="Calibri" panose="020F0502020204030204" pitchFamily="34" charset="0"/>
            </a:rPr>
            <a:t>masyarakat</a:t>
          </a:r>
          <a:r>
            <a:rPr lang="en-MY" sz="2400" dirty="0">
              <a:effectLst/>
              <a:latin typeface="Calibri" panose="020F0502020204030204" pitchFamily="34" charset="0"/>
            </a:rPr>
            <a:t> yang </a:t>
          </a:r>
          <a:r>
            <a:rPr lang="en-MY" sz="2400" dirty="0" err="1">
              <a:effectLst/>
              <a:latin typeface="Calibri" panose="020F0502020204030204" pitchFamily="34" charset="0"/>
            </a:rPr>
            <a:t>berbeza</a:t>
          </a:r>
          <a:r>
            <a:rPr lang="en-MY" sz="2400" dirty="0">
              <a:effectLst/>
              <a:latin typeface="Calibri" panose="020F0502020204030204" pitchFamily="34" charset="0"/>
            </a:rPr>
            <a:t> </a:t>
          </a:r>
          <a:r>
            <a:rPr lang="en-MY" sz="2400" dirty="0" err="1">
              <a:effectLst/>
              <a:latin typeface="Calibri" panose="020F0502020204030204" pitchFamily="34" charset="0"/>
            </a:rPr>
            <a:t>etnik</a:t>
          </a:r>
          <a:r>
            <a:rPr lang="en-MY" sz="2400" dirty="0">
              <a:effectLst/>
              <a:latin typeface="Calibri" panose="020F0502020204030204" pitchFamily="34" charset="0"/>
            </a:rPr>
            <a:t>, agama, </a:t>
          </a:r>
          <a:r>
            <a:rPr lang="en-MY" sz="2400" dirty="0" err="1">
              <a:effectLst/>
              <a:latin typeface="Calibri" panose="020F0502020204030204" pitchFamily="34" charset="0"/>
            </a:rPr>
            <a:t>bahasa</a:t>
          </a:r>
          <a:r>
            <a:rPr lang="en-MY" sz="2400" dirty="0">
              <a:effectLst/>
              <a:latin typeface="Calibri" panose="020F0502020204030204" pitchFamily="34" charset="0"/>
            </a:rPr>
            <a:t>, </a:t>
          </a:r>
          <a:r>
            <a:rPr lang="en-MY" sz="2400" dirty="0" err="1">
              <a:effectLst/>
              <a:latin typeface="Calibri" panose="020F0502020204030204" pitchFamily="34" charset="0"/>
            </a:rPr>
            <a:t>budaya</a:t>
          </a:r>
          <a:r>
            <a:rPr lang="en-MY" sz="2400" dirty="0">
              <a:effectLst/>
              <a:latin typeface="Calibri" panose="020F0502020204030204" pitchFamily="34" charset="0"/>
            </a:rPr>
            <a:t> dan </a:t>
          </a:r>
          <a:r>
            <a:rPr lang="en-MY" sz="2400" dirty="0" err="1">
              <a:effectLst/>
              <a:latin typeface="Calibri" panose="020F0502020204030204" pitchFamily="34" charset="0"/>
            </a:rPr>
            <a:t>sebagainya.Semakin</a:t>
          </a:r>
          <a:r>
            <a:rPr lang="en-MY" sz="2400" dirty="0">
              <a:effectLst/>
              <a:latin typeface="Calibri" panose="020F0502020204030204" pitchFamily="34" charset="0"/>
            </a:rPr>
            <a:t> </a:t>
          </a:r>
          <a:r>
            <a:rPr lang="en-MY" sz="2400" dirty="0" err="1">
              <a:effectLst/>
              <a:latin typeface="Calibri" panose="020F0502020204030204" pitchFamily="34" charset="0"/>
            </a:rPr>
            <a:t>nipis</a:t>
          </a:r>
          <a:r>
            <a:rPr lang="en-MY" sz="2400" dirty="0">
              <a:effectLst/>
              <a:latin typeface="Calibri" panose="020F0502020204030204" pitchFamily="34" charset="0"/>
            </a:rPr>
            <a:t> batas </a:t>
          </a:r>
          <a:r>
            <a:rPr lang="en-MY" sz="2400" dirty="0" err="1">
              <a:effectLst/>
              <a:latin typeface="Calibri" panose="020F0502020204030204" pitchFamily="34" charset="0"/>
            </a:rPr>
            <a:t>etnik</a:t>
          </a:r>
          <a:r>
            <a:rPr lang="en-MY" sz="2400" dirty="0">
              <a:effectLst/>
              <a:latin typeface="Calibri" panose="020F0502020204030204" pitchFamily="34" charset="0"/>
            </a:rPr>
            <a:t> </a:t>
          </a:r>
          <a:r>
            <a:rPr lang="en-MY" sz="2400" dirty="0" err="1">
              <a:effectLst/>
              <a:latin typeface="Calibri" panose="020F0502020204030204" pitchFamily="34" charset="0"/>
            </a:rPr>
            <a:t>akan</a:t>
          </a:r>
          <a:r>
            <a:rPr lang="en-MY" sz="2400" dirty="0">
              <a:effectLst/>
              <a:latin typeface="Calibri" panose="020F0502020204030204" pitchFamily="34" charset="0"/>
            </a:rPr>
            <a:t> </a:t>
          </a:r>
          <a:r>
            <a:rPr lang="en-MY" sz="2400" dirty="0" err="1">
              <a:effectLst/>
              <a:latin typeface="Calibri" panose="020F0502020204030204" pitchFamily="34" charset="0"/>
            </a:rPr>
            <a:t>semakin</a:t>
          </a:r>
          <a:r>
            <a:rPr lang="en-MY" sz="2400" dirty="0">
              <a:effectLst/>
              <a:latin typeface="Calibri" panose="020F0502020204030204" pitchFamily="34" charset="0"/>
            </a:rPr>
            <a:t> </a:t>
          </a:r>
          <a:r>
            <a:rPr lang="en-MY" sz="2400" dirty="0" err="1">
              <a:effectLst/>
              <a:latin typeface="Calibri" panose="020F0502020204030204" pitchFamily="34" charset="0"/>
            </a:rPr>
            <a:t>mudah</a:t>
          </a:r>
          <a:r>
            <a:rPr lang="en-MY" sz="2400" dirty="0">
              <a:effectLst/>
              <a:latin typeface="Calibri" panose="020F0502020204030204" pitchFamily="34" charset="0"/>
            </a:rPr>
            <a:t> </a:t>
          </a:r>
          <a:r>
            <a:rPr lang="en-MY" sz="2400" dirty="0" err="1">
              <a:effectLst/>
              <a:latin typeface="Calibri" panose="020F0502020204030204" pitchFamily="34" charset="0"/>
            </a:rPr>
            <a:t>terbentuknya</a:t>
          </a:r>
          <a:r>
            <a:rPr lang="en-MY" sz="2400" dirty="0">
              <a:effectLst/>
              <a:latin typeface="Calibri" panose="020F0502020204030204" pitchFamily="34" charset="0"/>
            </a:rPr>
            <a:t> </a:t>
          </a:r>
          <a:r>
            <a:rPr lang="en-MY" sz="2400" dirty="0" err="1">
              <a:effectLst/>
              <a:latin typeface="Calibri" panose="020F0502020204030204" pitchFamily="34" charset="0"/>
            </a:rPr>
            <a:t>interaksi</a:t>
          </a:r>
          <a:r>
            <a:rPr lang="en-MY" sz="2400" dirty="0">
              <a:effectLst/>
              <a:latin typeface="Calibri" panose="020F0502020204030204" pitchFamily="34" charset="0"/>
            </a:rPr>
            <a:t> </a:t>
          </a:r>
          <a:r>
            <a:rPr lang="en-MY" sz="2400" dirty="0" err="1">
              <a:effectLst/>
              <a:latin typeface="Calibri" panose="020F0502020204030204" pitchFamily="34" charset="0"/>
            </a:rPr>
            <a:t>antara</a:t>
          </a:r>
          <a:r>
            <a:rPr lang="en-MY" sz="2400" dirty="0">
              <a:effectLst/>
              <a:latin typeface="Calibri" panose="020F0502020204030204" pitchFamily="34" charset="0"/>
            </a:rPr>
            <a:t> </a:t>
          </a:r>
          <a:r>
            <a:rPr lang="en-MY" sz="2400" dirty="0" err="1">
              <a:effectLst/>
              <a:latin typeface="Calibri" panose="020F0502020204030204" pitchFamily="34" charset="0"/>
            </a:rPr>
            <a:t>masyarakat</a:t>
          </a:r>
          <a:r>
            <a:rPr lang="en-MY" sz="2400" dirty="0">
              <a:effectLst/>
              <a:latin typeface="Calibri" panose="020F0502020204030204" pitchFamily="34" charset="0"/>
            </a:rPr>
            <a:t>.</a:t>
          </a:r>
          <a:endParaRPr lang="en-MY" sz="2400" dirty="0">
            <a:effectLst/>
            <a:latin typeface="Times New Roman" panose="02020603050405020304" pitchFamily="18" charset="0"/>
            <a:ea typeface="Times New Roman" panose="02020603050405020304" pitchFamily="18" charset="0"/>
          </a:endParaRPr>
        </a:p>
      </dgm:t>
    </dgm:pt>
    <dgm:pt modelId="{C9628063-BD9D-4629-85D2-F3688F56DC86}" type="parTrans" cxnId="{A2188E45-38B6-47C0-BD4F-BEA149CBCC19}">
      <dgm:prSet/>
      <dgm:spPr/>
      <dgm:t>
        <a:bodyPr/>
        <a:lstStyle/>
        <a:p>
          <a:endParaRPr lang="en-MY" sz="1600"/>
        </a:p>
      </dgm:t>
    </dgm:pt>
    <dgm:pt modelId="{26C9AEEB-3D81-43F3-862B-4F19DF1EB111}" type="sibTrans" cxnId="{A2188E45-38B6-47C0-BD4F-BEA149CBCC19}">
      <dgm:prSet/>
      <dgm:spPr/>
      <dgm:t>
        <a:bodyPr/>
        <a:lstStyle/>
        <a:p>
          <a:endParaRPr lang="en-MY" sz="1600"/>
        </a:p>
      </dgm:t>
    </dgm:pt>
    <dgm:pt modelId="{EF81AC62-EBCA-4236-9FD4-794D997E1CB0}">
      <dgm:prSet custT="1"/>
      <dgm:spPr/>
      <dgm:t>
        <a:bodyPr/>
        <a:lstStyle/>
        <a:p>
          <a:r>
            <a:rPr lang="en-MY" sz="2400" dirty="0" err="1">
              <a:latin typeface="Calibri" panose="020F0502020204030204" pitchFamily="34" charset="0"/>
              <a:cs typeface="Calibri" panose="020F0502020204030204" pitchFamily="34" charset="0"/>
            </a:rPr>
            <a:t>menggalakkan</a:t>
          </a:r>
          <a:r>
            <a:rPr lang="en-MY" sz="2400" dirty="0">
              <a:latin typeface="Calibri" panose="020F0502020204030204" pitchFamily="34" charset="0"/>
              <a:cs typeface="Calibri" panose="020F0502020204030204" pitchFamily="34" charset="0"/>
            </a:rPr>
            <a:t> </a:t>
          </a:r>
          <a:r>
            <a:rPr lang="en-MY" sz="2400" dirty="0" err="1">
              <a:latin typeface="Calibri" panose="020F0502020204030204" pitchFamily="34" charset="0"/>
              <a:cs typeface="Calibri" panose="020F0502020204030204" pitchFamily="34" charset="0"/>
            </a:rPr>
            <a:t>aktiviti</a:t>
          </a:r>
          <a:r>
            <a:rPr lang="en-MY" sz="2400" dirty="0">
              <a:latin typeface="Calibri" panose="020F0502020204030204" pitchFamily="34" charset="0"/>
              <a:cs typeface="Calibri" panose="020F0502020204030204" pitchFamily="34" charset="0"/>
            </a:rPr>
            <a:t> </a:t>
          </a:r>
          <a:r>
            <a:rPr lang="en-MY" sz="2400" dirty="0" err="1">
              <a:latin typeface="Calibri" panose="020F0502020204030204" pitchFamily="34" charset="0"/>
              <a:cs typeface="Calibri" panose="020F0502020204030204" pitchFamily="34" charset="0"/>
            </a:rPr>
            <a:t>kolektif</a:t>
          </a:r>
          <a:r>
            <a:rPr lang="en-MY" sz="2400" dirty="0">
              <a:latin typeface="Calibri" panose="020F0502020204030204" pitchFamily="34" charset="0"/>
              <a:cs typeface="Calibri" panose="020F0502020204030204" pitchFamily="34" charset="0"/>
            </a:rPr>
            <a:t> dan </a:t>
          </a:r>
          <a:r>
            <a:rPr lang="en-MY" sz="2400" dirty="0" err="1">
              <a:latin typeface="Calibri" panose="020F0502020204030204" pitchFamily="34" charset="0"/>
              <a:cs typeface="Calibri" panose="020F0502020204030204" pitchFamily="34" charset="0"/>
            </a:rPr>
            <a:t>pembangunan</a:t>
          </a:r>
          <a:r>
            <a:rPr lang="en-MY" sz="2400" dirty="0">
              <a:latin typeface="Calibri" panose="020F0502020204030204" pitchFamily="34" charset="0"/>
              <a:cs typeface="Calibri" panose="020F0502020204030204" pitchFamily="34" charset="0"/>
            </a:rPr>
            <a:t> </a:t>
          </a:r>
          <a:r>
            <a:rPr lang="en-MY" sz="2400" dirty="0" err="1">
              <a:latin typeface="Calibri" panose="020F0502020204030204" pitchFamily="34" charset="0"/>
              <a:cs typeface="Calibri" panose="020F0502020204030204" pitchFamily="34" charset="0"/>
            </a:rPr>
            <a:t>individu</a:t>
          </a:r>
          <a:r>
            <a:rPr lang="en-MY" sz="2400" dirty="0">
              <a:latin typeface="Calibri" panose="020F0502020204030204" pitchFamily="34" charset="0"/>
              <a:cs typeface="Calibri" panose="020F0502020204030204" pitchFamily="34" charset="0"/>
            </a:rPr>
            <a:t> dan </a:t>
          </a:r>
          <a:r>
            <a:rPr lang="en-MY" sz="2400" dirty="0" err="1">
              <a:latin typeface="Calibri" panose="020F0502020204030204" pitchFamily="34" charset="0"/>
              <a:cs typeface="Calibri" panose="020F0502020204030204" pitchFamily="34" charset="0"/>
            </a:rPr>
            <a:t>komuniti.Pengukuhan</a:t>
          </a:r>
          <a:r>
            <a:rPr lang="en-MY" sz="2400" dirty="0">
              <a:latin typeface="Calibri" panose="020F0502020204030204" pitchFamily="34" charset="0"/>
              <a:cs typeface="Calibri" panose="020F0502020204030204" pitchFamily="34" charset="0"/>
            </a:rPr>
            <a:t> </a:t>
          </a:r>
          <a:r>
            <a:rPr lang="en-MY" sz="2400" dirty="0" err="1">
              <a:latin typeface="Calibri" panose="020F0502020204030204" pitchFamily="34" charset="0"/>
              <a:cs typeface="Calibri" panose="020F0502020204030204" pitchFamily="34" charset="0"/>
            </a:rPr>
            <a:t>struktur</a:t>
          </a:r>
          <a:r>
            <a:rPr lang="en-MY" sz="2400" dirty="0">
              <a:latin typeface="Calibri" panose="020F0502020204030204" pitchFamily="34" charset="0"/>
              <a:cs typeface="Calibri" panose="020F0502020204030204" pitchFamily="34" charset="0"/>
            </a:rPr>
            <a:t> </a:t>
          </a:r>
          <a:r>
            <a:rPr lang="en-MY" sz="2400" dirty="0" err="1">
              <a:latin typeface="Calibri" panose="020F0502020204030204" pitchFamily="34" charset="0"/>
              <a:cs typeface="Calibri" panose="020F0502020204030204" pitchFamily="34" charset="0"/>
            </a:rPr>
            <a:t>hubungan</a:t>
          </a:r>
          <a:r>
            <a:rPr lang="en-MY" sz="2400" dirty="0">
              <a:latin typeface="Calibri" panose="020F0502020204030204" pitchFamily="34" charset="0"/>
              <a:cs typeface="Calibri" panose="020F0502020204030204" pitchFamily="34" charset="0"/>
            </a:rPr>
            <a:t> </a:t>
          </a:r>
          <a:r>
            <a:rPr lang="en-MY" sz="2400" dirty="0" err="1">
              <a:latin typeface="Calibri" panose="020F0502020204030204" pitchFamily="34" charset="0"/>
              <a:cs typeface="Calibri" panose="020F0502020204030204" pitchFamily="34" charset="0"/>
            </a:rPr>
            <a:t>organisasi</a:t>
          </a:r>
          <a:r>
            <a:rPr lang="en-MY" sz="2400" dirty="0">
              <a:latin typeface="Calibri" panose="020F0502020204030204" pitchFamily="34" charset="0"/>
              <a:cs typeface="Calibri" panose="020F0502020204030204" pitchFamily="34" charset="0"/>
            </a:rPr>
            <a:t> </a:t>
          </a:r>
          <a:r>
            <a:rPr lang="en-MY" sz="2400" dirty="0" err="1">
              <a:latin typeface="Calibri" panose="020F0502020204030204" pitchFamily="34" charset="0"/>
              <a:cs typeface="Calibri" panose="020F0502020204030204" pitchFamily="34" charset="0"/>
            </a:rPr>
            <a:t>antara</a:t>
          </a:r>
          <a:r>
            <a:rPr lang="en-MY" sz="2400" dirty="0">
              <a:latin typeface="Calibri" panose="020F0502020204030204" pitchFamily="34" charset="0"/>
              <a:cs typeface="Calibri" panose="020F0502020204030204" pitchFamily="34" charset="0"/>
            </a:rPr>
            <a:t> </a:t>
          </a:r>
          <a:r>
            <a:rPr lang="en-MY" sz="2400" dirty="0" err="1">
              <a:latin typeface="Calibri" panose="020F0502020204030204" pitchFamily="34" charset="0"/>
              <a:cs typeface="Calibri" panose="020F0502020204030204" pitchFamily="34" charset="0"/>
            </a:rPr>
            <a:t>berbilang</a:t>
          </a:r>
          <a:r>
            <a:rPr lang="en-MY" sz="2400" dirty="0">
              <a:latin typeface="Calibri" panose="020F0502020204030204" pitchFamily="34" charset="0"/>
              <a:cs typeface="Calibri" panose="020F0502020204030204" pitchFamily="34" charset="0"/>
            </a:rPr>
            <a:t> agama dan </a:t>
          </a:r>
          <a:r>
            <a:rPr lang="en-MY" sz="2400" dirty="0" err="1">
              <a:latin typeface="Calibri" panose="020F0502020204030204" pitchFamily="34" charset="0"/>
              <a:cs typeface="Calibri" panose="020F0502020204030204" pitchFamily="34" charset="0"/>
            </a:rPr>
            <a:t>etnik</a:t>
          </a:r>
          <a:r>
            <a:rPr lang="en-MY" sz="2400" dirty="0">
              <a:latin typeface="Calibri" panose="020F0502020204030204" pitchFamily="34" charset="0"/>
              <a:cs typeface="Calibri" panose="020F0502020204030204" pitchFamily="34" charset="0"/>
            </a:rPr>
            <a:t> di </a:t>
          </a:r>
          <a:r>
            <a:rPr lang="en-MY" sz="2400" dirty="0" err="1">
              <a:latin typeface="Calibri" panose="020F0502020204030204" pitchFamily="34" charset="0"/>
              <a:cs typeface="Calibri" panose="020F0502020204030204" pitchFamily="34" charset="0"/>
            </a:rPr>
            <a:t>setiap</a:t>
          </a:r>
          <a:r>
            <a:rPr lang="en-MY" sz="2400" dirty="0">
              <a:latin typeface="Calibri" panose="020F0502020204030204" pitchFamily="34" charset="0"/>
              <a:cs typeface="Calibri" panose="020F0502020204030204" pitchFamily="34" charset="0"/>
            </a:rPr>
            <a:t> </a:t>
          </a:r>
          <a:r>
            <a:rPr lang="en-MY" sz="2400" dirty="0" err="1">
              <a:latin typeface="Calibri" panose="020F0502020204030204" pitchFamily="34" charset="0"/>
              <a:cs typeface="Calibri" panose="020F0502020204030204" pitchFamily="34" charset="0"/>
            </a:rPr>
            <a:t>peringkat</a:t>
          </a:r>
          <a:r>
            <a:rPr lang="en-MY" sz="2400" dirty="0">
              <a:latin typeface="Calibri" panose="020F0502020204030204" pitchFamily="34" charset="0"/>
              <a:cs typeface="Calibri" panose="020F0502020204030204" pitchFamily="34" charset="0"/>
            </a:rPr>
            <a:t> Masyarakat</a:t>
          </a:r>
        </a:p>
      </dgm:t>
    </dgm:pt>
    <dgm:pt modelId="{8FA05A14-457E-476D-A98E-F94E29F5F165}" type="parTrans" cxnId="{681DF915-5B0B-4F97-926B-01A1F31EB076}">
      <dgm:prSet/>
      <dgm:spPr/>
      <dgm:t>
        <a:bodyPr/>
        <a:lstStyle/>
        <a:p>
          <a:endParaRPr lang="en-MY" sz="1600"/>
        </a:p>
      </dgm:t>
    </dgm:pt>
    <dgm:pt modelId="{E1FC7329-25F3-48DE-A18C-228D7DA554B9}" type="sibTrans" cxnId="{681DF915-5B0B-4F97-926B-01A1F31EB076}">
      <dgm:prSet/>
      <dgm:spPr/>
      <dgm:t>
        <a:bodyPr/>
        <a:lstStyle/>
        <a:p>
          <a:endParaRPr lang="en-MY" sz="1600"/>
        </a:p>
      </dgm:t>
    </dgm:pt>
    <dgm:pt modelId="{7AA0429A-356E-455A-A5DE-CC5006DD4C91}">
      <dgm:prSet phldrT="[Text]" custT="1"/>
      <dgm:spPr/>
      <dgm:t>
        <a:bodyPr/>
        <a:lstStyle/>
        <a:p>
          <a:pPr>
            <a:buFont typeface="Arial" panose="020B0604020202020204" pitchFamily="34" charset="0"/>
            <a:buChar char="•"/>
          </a:pPr>
          <a:r>
            <a:rPr lang="en-US" sz="2400" dirty="0" err="1">
              <a:latin typeface="Calibri" panose="020F0502020204030204" pitchFamily="34" charset="0"/>
              <a:cs typeface="Calibri" panose="020F0502020204030204" pitchFamily="34" charset="0"/>
            </a:rPr>
            <a:t>Menyenaraikan</a:t>
          </a:r>
          <a:r>
            <a:rPr lang="en-US" sz="2400" dirty="0">
              <a:latin typeface="Calibri" panose="020F0502020204030204" pitchFamily="34" charset="0"/>
              <a:cs typeface="Calibri" panose="020F0502020204030204" pitchFamily="34" charset="0"/>
            </a:rPr>
            <a:t> dan </a:t>
          </a:r>
          <a:r>
            <a:rPr lang="en-US" sz="2400" dirty="0" err="1">
              <a:latin typeface="Calibri" panose="020F0502020204030204" pitchFamily="34" charset="0"/>
              <a:cs typeface="Calibri" panose="020F0502020204030204" pitchFamily="34" charset="0"/>
            </a:rPr>
            <a:t>meneliti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perbezaan</a:t>
          </a:r>
          <a:r>
            <a:rPr lang="en-US" sz="2400" dirty="0">
              <a:latin typeface="Calibri" panose="020F0502020204030204" pitchFamily="34" charset="0"/>
              <a:cs typeface="Calibri" panose="020F0502020204030204" pitchFamily="34" charset="0"/>
            </a:rPr>
            <a:t> dan </a:t>
          </a:r>
          <a:r>
            <a:rPr lang="en-US" sz="2400" dirty="0" err="1">
              <a:latin typeface="Calibri" panose="020F0502020204030204" pitchFamily="34" charset="0"/>
              <a:cs typeface="Calibri" panose="020F0502020204030204" pitchFamily="34" charset="0"/>
            </a:rPr>
            <a:t>cabaran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untuk</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diselesaikan</a:t>
          </a:r>
          <a:r>
            <a:rPr lang="en-US" sz="2400" dirty="0">
              <a:latin typeface="Calibri" panose="020F0502020204030204" pitchFamily="34" charset="0"/>
              <a:cs typeface="Calibri" panose="020F0502020204030204" pitchFamily="34" charset="0"/>
            </a:rPr>
            <a:t>.</a:t>
          </a:r>
          <a:endParaRPr lang="en-MY" sz="2400" dirty="0">
            <a:latin typeface="Calibri" panose="020F0502020204030204" pitchFamily="34" charset="0"/>
            <a:cs typeface="Calibri" panose="020F0502020204030204" pitchFamily="34" charset="0"/>
          </a:endParaRPr>
        </a:p>
      </dgm:t>
    </dgm:pt>
    <dgm:pt modelId="{1F33FCB5-107E-4066-8C53-D1693953331D}" type="parTrans" cxnId="{1E2D09F5-43A4-43EA-BE23-B9C21C017D53}">
      <dgm:prSet/>
      <dgm:spPr/>
      <dgm:t>
        <a:bodyPr/>
        <a:lstStyle/>
        <a:p>
          <a:endParaRPr lang="en-MY"/>
        </a:p>
      </dgm:t>
    </dgm:pt>
    <dgm:pt modelId="{E12CE957-1781-4C0A-9C8D-551B154BD711}" type="sibTrans" cxnId="{1E2D09F5-43A4-43EA-BE23-B9C21C017D53}">
      <dgm:prSet/>
      <dgm:spPr/>
      <dgm:t>
        <a:bodyPr/>
        <a:lstStyle/>
        <a:p>
          <a:endParaRPr lang="en-MY"/>
        </a:p>
      </dgm:t>
    </dgm:pt>
    <dgm:pt modelId="{68C2320D-3061-49B6-BD1F-8BCAAA91403C}">
      <dgm:prSet custT="1"/>
      <dgm:spPr/>
      <dgm:t>
        <a:bodyPr/>
        <a:lstStyle/>
        <a:p>
          <a:r>
            <a:rPr lang="en-MY" sz="2400" dirty="0" err="1">
              <a:effectLst/>
              <a:latin typeface="Calibri" panose="020F0502020204030204" pitchFamily="34" charset="0"/>
            </a:rPr>
            <a:t>Semakin</a:t>
          </a:r>
          <a:r>
            <a:rPr lang="en-MY" sz="2400" dirty="0">
              <a:effectLst/>
              <a:latin typeface="Calibri" panose="020F0502020204030204" pitchFamily="34" charset="0"/>
            </a:rPr>
            <a:t> </a:t>
          </a:r>
          <a:r>
            <a:rPr lang="en-MY" sz="2400" dirty="0" err="1">
              <a:effectLst/>
              <a:latin typeface="Calibri" panose="020F0502020204030204" pitchFamily="34" charset="0"/>
            </a:rPr>
            <a:t>nipis</a:t>
          </a:r>
          <a:r>
            <a:rPr lang="en-MY" sz="2400" dirty="0">
              <a:effectLst/>
              <a:latin typeface="Calibri" panose="020F0502020204030204" pitchFamily="34" charset="0"/>
            </a:rPr>
            <a:t> batas </a:t>
          </a:r>
          <a:r>
            <a:rPr lang="en-MY" sz="2400" dirty="0" err="1">
              <a:effectLst/>
              <a:latin typeface="Calibri" panose="020F0502020204030204" pitchFamily="34" charset="0"/>
            </a:rPr>
            <a:t>etnik</a:t>
          </a:r>
          <a:r>
            <a:rPr lang="en-MY" sz="2400" dirty="0">
              <a:effectLst/>
              <a:latin typeface="Calibri" panose="020F0502020204030204" pitchFamily="34" charset="0"/>
            </a:rPr>
            <a:t> </a:t>
          </a:r>
          <a:r>
            <a:rPr lang="en-MY" sz="2400" dirty="0" err="1">
              <a:effectLst/>
              <a:latin typeface="Calibri" panose="020F0502020204030204" pitchFamily="34" charset="0"/>
            </a:rPr>
            <a:t>akan</a:t>
          </a:r>
          <a:r>
            <a:rPr lang="en-MY" sz="2400" dirty="0">
              <a:effectLst/>
              <a:latin typeface="Calibri" panose="020F0502020204030204" pitchFamily="34" charset="0"/>
            </a:rPr>
            <a:t> </a:t>
          </a:r>
          <a:r>
            <a:rPr lang="en-MY" sz="2400" dirty="0" err="1">
              <a:effectLst/>
              <a:latin typeface="Calibri" panose="020F0502020204030204" pitchFamily="34" charset="0"/>
            </a:rPr>
            <a:t>semakin</a:t>
          </a:r>
          <a:r>
            <a:rPr lang="en-MY" sz="2400" dirty="0">
              <a:effectLst/>
              <a:latin typeface="Calibri" panose="020F0502020204030204" pitchFamily="34" charset="0"/>
            </a:rPr>
            <a:t> </a:t>
          </a:r>
          <a:r>
            <a:rPr lang="en-MY" sz="2400" dirty="0" err="1">
              <a:effectLst/>
              <a:latin typeface="Calibri" panose="020F0502020204030204" pitchFamily="34" charset="0"/>
            </a:rPr>
            <a:t>mudah</a:t>
          </a:r>
          <a:r>
            <a:rPr lang="en-MY" sz="2400" dirty="0">
              <a:effectLst/>
              <a:latin typeface="Calibri" panose="020F0502020204030204" pitchFamily="34" charset="0"/>
            </a:rPr>
            <a:t> </a:t>
          </a:r>
          <a:r>
            <a:rPr lang="en-MY" sz="2400" dirty="0" err="1">
              <a:effectLst/>
              <a:latin typeface="Calibri" panose="020F0502020204030204" pitchFamily="34" charset="0"/>
            </a:rPr>
            <a:t>terbentuknya</a:t>
          </a:r>
          <a:r>
            <a:rPr lang="en-MY" sz="2400" dirty="0">
              <a:effectLst/>
              <a:latin typeface="Calibri" panose="020F0502020204030204" pitchFamily="34" charset="0"/>
            </a:rPr>
            <a:t> </a:t>
          </a:r>
          <a:r>
            <a:rPr lang="en-MY" sz="2400" dirty="0" err="1">
              <a:effectLst/>
              <a:latin typeface="Calibri" panose="020F0502020204030204" pitchFamily="34" charset="0"/>
            </a:rPr>
            <a:t>interaksi</a:t>
          </a:r>
          <a:r>
            <a:rPr lang="en-MY" sz="2400" dirty="0">
              <a:effectLst/>
              <a:latin typeface="Calibri" panose="020F0502020204030204" pitchFamily="34" charset="0"/>
            </a:rPr>
            <a:t> </a:t>
          </a:r>
          <a:r>
            <a:rPr lang="en-MY" sz="2400" dirty="0" err="1">
              <a:effectLst/>
              <a:latin typeface="Calibri" panose="020F0502020204030204" pitchFamily="34" charset="0"/>
            </a:rPr>
            <a:t>antara</a:t>
          </a:r>
          <a:r>
            <a:rPr lang="en-MY" sz="2400" dirty="0">
              <a:effectLst/>
              <a:latin typeface="Calibri" panose="020F0502020204030204" pitchFamily="34" charset="0"/>
            </a:rPr>
            <a:t> </a:t>
          </a:r>
          <a:r>
            <a:rPr lang="en-MY" sz="2400" dirty="0" err="1">
              <a:effectLst/>
              <a:latin typeface="Calibri" panose="020F0502020204030204" pitchFamily="34" charset="0"/>
            </a:rPr>
            <a:t>masyarakat</a:t>
          </a:r>
          <a:r>
            <a:rPr lang="en-MY" sz="2400" dirty="0">
              <a:effectLst/>
              <a:latin typeface="Calibri" panose="020F0502020204030204" pitchFamily="34" charset="0"/>
            </a:rPr>
            <a:t>.</a:t>
          </a:r>
          <a:endParaRPr lang="en-MY" sz="2400" dirty="0">
            <a:effectLst/>
            <a:latin typeface="Times New Roman" panose="02020603050405020304" pitchFamily="18" charset="0"/>
            <a:ea typeface="Times New Roman" panose="02020603050405020304" pitchFamily="18" charset="0"/>
          </a:endParaRPr>
        </a:p>
      </dgm:t>
    </dgm:pt>
    <dgm:pt modelId="{B8D102C6-92A6-4E7A-A116-89B41C162DA9}" type="parTrans" cxnId="{07D2B2DD-9A3B-48C6-B6A3-FDDE7C55B088}">
      <dgm:prSet/>
      <dgm:spPr/>
      <dgm:t>
        <a:bodyPr/>
        <a:lstStyle/>
        <a:p>
          <a:endParaRPr lang="en-MY"/>
        </a:p>
      </dgm:t>
    </dgm:pt>
    <dgm:pt modelId="{7660AFD9-4C0D-4572-8AB9-61591ED8FB03}" type="sibTrans" cxnId="{07D2B2DD-9A3B-48C6-B6A3-FDDE7C55B088}">
      <dgm:prSet/>
      <dgm:spPr/>
      <dgm:t>
        <a:bodyPr/>
        <a:lstStyle/>
        <a:p>
          <a:endParaRPr lang="en-MY"/>
        </a:p>
      </dgm:t>
    </dgm:pt>
    <dgm:pt modelId="{D4399D55-767B-4D92-8100-BA4B51FB1716}">
      <dgm:prSet custT="1"/>
      <dgm:spPr/>
      <dgm:t>
        <a:bodyPr/>
        <a:lstStyle/>
        <a:p>
          <a:endParaRPr lang="en-MY" sz="2400" dirty="0"/>
        </a:p>
      </dgm:t>
    </dgm:pt>
    <dgm:pt modelId="{CE9AE40D-3141-4ED1-B4A4-A4683AC26360}" type="parTrans" cxnId="{FFB59B20-955D-4557-9AF0-CED6CC353FEB}">
      <dgm:prSet/>
      <dgm:spPr/>
      <dgm:t>
        <a:bodyPr/>
        <a:lstStyle/>
        <a:p>
          <a:endParaRPr lang="en-MY"/>
        </a:p>
      </dgm:t>
    </dgm:pt>
    <dgm:pt modelId="{48BD72C4-34D4-4E8B-A933-64488B91523D}" type="sibTrans" cxnId="{FFB59B20-955D-4557-9AF0-CED6CC353FEB}">
      <dgm:prSet/>
      <dgm:spPr/>
      <dgm:t>
        <a:bodyPr/>
        <a:lstStyle/>
        <a:p>
          <a:endParaRPr lang="en-MY"/>
        </a:p>
      </dgm:t>
    </dgm:pt>
    <dgm:pt modelId="{49C9FB98-57B4-4A75-BE57-4EF816140B20}">
      <dgm:prSet custT="1"/>
      <dgm:spPr/>
      <dgm:t>
        <a:bodyPr/>
        <a:lstStyle/>
        <a:p>
          <a:r>
            <a:rPr lang="en-MY" sz="2400" dirty="0" err="1">
              <a:latin typeface="Calibri" panose="020F0502020204030204" pitchFamily="34" charset="0"/>
              <a:cs typeface="Calibri" panose="020F0502020204030204" pitchFamily="34" charset="0"/>
            </a:rPr>
            <a:t>Pengukuhan</a:t>
          </a:r>
          <a:r>
            <a:rPr lang="en-MY" sz="2400" dirty="0">
              <a:latin typeface="Calibri" panose="020F0502020204030204" pitchFamily="34" charset="0"/>
              <a:cs typeface="Calibri" panose="020F0502020204030204" pitchFamily="34" charset="0"/>
            </a:rPr>
            <a:t> </a:t>
          </a:r>
          <a:r>
            <a:rPr lang="en-MY" sz="2400" dirty="0" err="1">
              <a:latin typeface="Calibri" panose="020F0502020204030204" pitchFamily="34" charset="0"/>
              <a:cs typeface="Calibri" panose="020F0502020204030204" pitchFamily="34" charset="0"/>
            </a:rPr>
            <a:t>struktur</a:t>
          </a:r>
          <a:r>
            <a:rPr lang="en-MY" sz="2400" dirty="0">
              <a:latin typeface="Calibri" panose="020F0502020204030204" pitchFamily="34" charset="0"/>
              <a:cs typeface="Calibri" panose="020F0502020204030204" pitchFamily="34" charset="0"/>
            </a:rPr>
            <a:t> </a:t>
          </a:r>
          <a:r>
            <a:rPr lang="en-MY" sz="2400" dirty="0" err="1">
              <a:latin typeface="Calibri" panose="020F0502020204030204" pitchFamily="34" charset="0"/>
              <a:cs typeface="Calibri" panose="020F0502020204030204" pitchFamily="34" charset="0"/>
            </a:rPr>
            <a:t>hubungan</a:t>
          </a:r>
          <a:r>
            <a:rPr lang="en-MY" sz="2400" dirty="0">
              <a:latin typeface="Calibri" panose="020F0502020204030204" pitchFamily="34" charset="0"/>
              <a:cs typeface="Calibri" panose="020F0502020204030204" pitchFamily="34" charset="0"/>
            </a:rPr>
            <a:t> </a:t>
          </a:r>
          <a:r>
            <a:rPr lang="en-MY" sz="2400" dirty="0" err="1">
              <a:latin typeface="Calibri" panose="020F0502020204030204" pitchFamily="34" charset="0"/>
              <a:cs typeface="Calibri" panose="020F0502020204030204" pitchFamily="34" charset="0"/>
            </a:rPr>
            <a:t>organisasi</a:t>
          </a:r>
          <a:r>
            <a:rPr lang="en-MY" sz="2400" dirty="0">
              <a:latin typeface="Calibri" panose="020F0502020204030204" pitchFamily="34" charset="0"/>
              <a:cs typeface="Calibri" panose="020F0502020204030204" pitchFamily="34" charset="0"/>
            </a:rPr>
            <a:t> </a:t>
          </a:r>
          <a:r>
            <a:rPr lang="en-MY" sz="2400" dirty="0" err="1">
              <a:latin typeface="Calibri" panose="020F0502020204030204" pitchFamily="34" charset="0"/>
              <a:cs typeface="Calibri" panose="020F0502020204030204" pitchFamily="34" charset="0"/>
            </a:rPr>
            <a:t>antara</a:t>
          </a:r>
          <a:r>
            <a:rPr lang="en-MY" sz="2400" dirty="0">
              <a:latin typeface="Calibri" panose="020F0502020204030204" pitchFamily="34" charset="0"/>
              <a:cs typeface="Calibri" panose="020F0502020204030204" pitchFamily="34" charset="0"/>
            </a:rPr>
            <a:t> </a:t>
          </a:r>
          <a:r>
            <a:rPr lang="en-MY" sz="2400" dirty="0" err="1">
              <a:latin typeface="Calibri" panose="020F0502020204030204" pitchFamily="34" charset="0"/>
              <a:cs typeface="Calibri" panose="020F0502020204030204" pitchFamily="34" charset="0"/>
            </a:rPr>
            <a:t>berbilang</a:t>
          </a:r>
          <a:r>
            <a:rPr lang="en-MY" sz="2400" dirty="0">
              <a:latin typeface="Calibri" panose="020F0502020204030204" pitchFamily="34" charset="0"/>
              <a:cs typeface="Calibri" panose="020F0502020204030204" pitchFamily="34" charset="0"/>
            </a:rPr>
            <a:t> agama dan </a:t>
          </a:r>
          <a:r>
            <a:rPr lang="en-MY" sz="2400" dirty="0" err="1">
              <a:latin typeface="Calibri" panose="020F0502020204030204" pitchFamily="34" charset="0"/>
              <a:cs typeface="Calibri" panose="020F0502020204030204" pitchFamily="34" charset="0"/>
            </a:rPr>
            <a:t>etnik</a:t>
          </a:r>
          <a:r>
            <a:rPr lang="en-MY" sz="2400" dirty="0">
              <a:latin typeface="Calibri" panose="020F0502020204030204" pitchFamily="34" charset="0"/>
              <a:cs typeface="Calibri" panose="020F0502020204030204" pitchFamily="34" charset="0"/>
            </a:rPr>
            <a:t> di </a:t>
          </a:r>
          <a:r>
            <a:rPr lang="en-MY" sz="2400" dirty="0" err="1">
              <a:latin typeface="Calibri" panose="020F0502020204030204" pitchFamily="34" charset="0"/>
              <a:cs typeface="Calibri" panose="020F0502020204030204" pitchFamily="34" charset="0"/>
            </a:rPr>
            <a:t>setiap</a:t>
          </a:r>
          <a:r>
            <a:rPr lang="en-MY" sz="2400" dirty="0">
              <a:latin typeface="Calibri" panose="020F0502020204030204" pitchFamily="34" charset="0"/>
              <a:cs typeface="Calibri" panose="020F0502020204030204" pitchFamily="34" charset="0"/>
            </a:rPr>
            <a:t> </a:t>
          </a:r>
          <a:r>
            <a:rPr lang="en-MY" sz="2400" dirty="0" err="1">
              <a:latin typeface="Calibri" panose="020F0502020204030204" pitchFamily="34" charset="0"/>
              <a:cs typeface="Calibri" panose="020F0502020204030204" pitchFamily="34" charset="0"/>
            </a:rPr>
            <a:t>peringkat</a:t>
          </a:r>
          <a:r>
            <a:rPr lang="en-MY" sz="2400" dirty="0">
              <a:latin typeface="Calibri" panose="020F0502020204030204" pitchFamily="34" charset="0"/>
              <a:cs typeface="Calibri" panose="020F0502020204030204" pitchFamily="34" charset="0"/>
            </a:rPr>
            <a:t> Masyarakat (</a:t>
          </a:r>
          <a:r>
            <a:rPr lang="en-MY" sz="2400" dirty="0" err="1">
              <a:latin typeface="Calibri" panose="020F0502020204030204" pitchFamily="34" charset="0"/>
              <a:cs typeface="Calibri" panose="020F0502020204030204" pitchFamily="34" charset="0"/>
            </a:rPr>
            <a:t>seperti</a:t>
          </a:r>
          <a:r>
            <a:rPr lang="en-MY" sz="2400" dirty="0">
              <a:latin typeface="Calibri" panose="020F0502020204030204" pitchFamily="34" charset="0"/>
              <a:cs typeface="Calibri" panose="020F0502020204030204" pitchFamily="34" charset="0"/>
            </a:rPr>
            <a:t> </a:t>
          </a:r>
          <a:r>
            <a:rPr lang="en-MY" sz="2400" dirty="0" err="1">
              <a:latin typeface="Calibri" panose="020F0502020204030204" pitchFamily="34" charset="0"/>
              <a:cs typeface="Calibri" panose="020F0502020204030204" pitchFamily="34" charset="0"/>
            </a:rPr>
            <a:t>aspek</a:t>
          </a:r>
          <a:r>
            <a:rPr lang="en-MY" sz="2400" dirty="0">
              <a:latin typeface="Calibri" panose="020F0502020204030204" pitchFamily="34" charset="0"/>
              <a:cs typeface="Calibri" panose="020F0502020204030204" pitchFamily="34" charset="0"/>
            </a:rPr>
            <a:t> </a:t>
          </a:r>
          <a:r>
            <a:rPr lang="en-MY" sz="2400" dirty="0" err="1">
              <a:latin typeface="Calibri" panose="020F0502020204030204" pitchFamily="34" charset="0"/>
              <a:cs typeface="Calibri" panose="020F0502020204030204" pitchFamily="34" charset="0"/>
            </a:rPr>
            <a:t>politik</a:t>
          </a:r>
          <a:r>
            <a:rPr lang="en-MY" sz="2400" dirty="0">
              <a:latin typeface="Calibri" panose="020F0502020204030204" pitchFamily="34" charset="0"/>
              <a:cs typeface="Calibri" panose="020F0502020204030204" pitchFamily="34" charset="0"/>
            </a:rPr>
            <a:t>, </a:t>
          </a:r>
          <a:r>
            <a:rPr lang="en-MY" sz="2400" dirty="0" err="1">
              <a:latin typeface="Calibri" panose="020F0502020204030204" pitchFamily="34" charset="0"/>
              <a:cs typeface="Calibri" panose="020F0502020204030204" pitchFamily="34" charset="0"/>
            </a:rPr>
            <a:t>ekonomi</a:t>
          </a:r>
          <a:r>
            <a:rPr lang="en-MY" sz="2400" dirty="0">
              <a:latin typeface="Calibri" panose="020F0502020204030204" pitchFamily="34" charset="0"/>
              <a:cs typeface="Calibri" panose="020F0502020204030204" pitchFamily="34" charset="0"/>
            </a:rPr>
            <a:t>, </a:t>
          </a:r>
          <a:r>
            <a:rPr lang="en-MY" sz="2400" dirty="0" err="1">
              <a:latin typeface="Calibri" panose="020F0502020204030204" pitchFamily="34" charset="0"/>
              <a:cs typeface="Calibri" panose="020F0502020204030204" pitchFamily="34" charset="0"/>
            </a:rPr>
            <a:t>sosio-budaya</a:t>
          </a:r>
          <a:r>
            <a:rPr lang="en-MY" sz="2400" dirty="0">
              <a:latin typeface="Calibri" panose="020F0502020204030204" pitchFamily="34" charset="0"/>
              <a:cs typeface="Calibri" panose="020F0502020204030204" pitchFamily="34" charset="0"/>
            </a:rPr>
            <a:t> </a:t>
          </a:r>
          <a:r>
            <a:rPr lang="en-MY" sz="2400" dirty="0" err="1">
              <a:latin typeface="Calibri" panose="020F0502020204030204" pitchFamily="34" charset="0"/>
              <a:cs typeface="Calibri" panose="020F0502020204030204" pitchFamily="34" charset="0"/>
            </a:rPr>
            <a:t>termasuklah</a:t>
          </a:r>
          <a:r>
            <a:rPr lang="en-MY" sz="2400" dirty="0">
              <a:latin typeface="Calibri" panose="020F0502020204030204" pitchFamily="34" charset="0"/>
              <a:cs typeface="Calibri" panose="020F0502020204030204" pitchFamily="34" charset="0"/>
            </a:rPr>
            <a:t> </a:t>
          </a:r>
          <a:r>
            <a:rPr lang="en-MY" sz="2400" dirty="0" err="1">
              <a:latin typeface="Calibri" panose="020F0502020204030204" pitchFamily="34" charset="0"/>
              <a:cs typeface="Calibri" panose="020F0502020204030204" pitchFamily="34" charset="0"/>
            </a:rPr>
            <a:t>hal</a:t>
          </a:r>
          <a:r>
            <a:rPr lang="en-MY" sz="2400" dirty="0">
              <a:latin typeface="Calibri" panose="020F0502020204030204" pitchFamily="34" charset="0"/>
              <a:cs typeface="Calibri" panose="020F0502020204030204" pitchFamily="34" charset="0"/>
            </a:rPr>
            <a:t> </a:t>
          </a:r>
          <a:r>
            <a:rPr lang="en-MY" sz="2400" dirty="0" err="1">
              <a:latin typeface="Calibri" panose="020F0502020204030204" pitchFamily="34" charset="0"/>
              <a:cs typeface="Calibri" panose="020F0502020204030204" pitchFamily="34" charset="0"/>
            </a:rPr>
            <a:t>ehwal</a:t>
          </a:r>
          <a:r>
            <a:rPr lang="en-MY" sz="2400" dirty="0">
              <a:latin typeface="Calibri" panose="020F0502020204030204" pitchFamily="34" charset="0"/>
              <a:cs typeface="Calibri" panose="020F0502020204030204" pitchFamily="34" charset="0"/>
            </a:rPr>
            <a:t> </a:t>
          </a:r>
          <a:r>
            <a:rPr lang="en-MY" sz="2400" dirty="0" err="1">
              <a:latin typeface="Calibri" panose="020F0502020204030204" pitchFamily="34" charset="0"/>
              <a:cs typeface="Calibri" panose="020F0502020204030204" pitchFamily="34" charset="0"/>
            </a:rPr>
            <a:t>pentadbiran</a:t>
          </a:r>
          <a:r>
            <a:rPr lang="en-MY" sz="2400" dirty="0">
              <a:latin typeface="Calibri" panose="020F0502020204030204" pitchFamily="34" charset="0"/>
              <a:cs typeface="Calibri" panose="020F0502020204030204" pitchFamily="34" charset="0"/>
            </a:rPr>
            <a:t>).</a:t>
          </a:r>
        </a:p>
      </dgm:t>
    </dgm:pt>
    <dgm:pt modelId="{ADAD58C9-DC76-41F3-A8ED-A39692DE1C25}" type="parTrans" cxnId="{137C9985-F096-4811-9765-DC968FA95E19}">
      <dgm:prSet/>
      <dgm:spPr/>
      <dgm:t>
        <a:bodyPr/>
        <a:lstStyle/>
        <a:p>
          <a:endParaRPr lang="en-MY"/>
        </a:p>
      </dgm:t>
    </dgm:pt>
    <dgm:pt modelId="{106B59BD-E502-4C3F-8CFB-9EC2FF1DAE57}" type="sibTrans" cxnId="{137C9985-F096-4811-9765-DC968FA95E19}">
      <dgm:prSet/>
      <dgm:spPr/>
      <dgm:t>
        <a:bodyPr/>
        <a:lstStyle/>
        <a:p>
          <a:endParaRPr lang="en-MY"/>
        </a:p>
      </dgm:t>
    </dgm:pt>
    <dgm:pt modelId="{6D4F9419-BE23-41C4-A97C-696B6FF0CD34}" type="pres">
      <dgm:prSet presAssocID="{1DBD960E-A39D-4D7A-BE53-BCD407AD57D9}" presName="linear" presStyleCnt="0">
        <dgm:presLayoutVars>
          <dgm:animLvl val="lvl"/>
          <dgm:resizeHandles val="exact"/>
        </dgm:presLayoutVars>
      </dgm:prSet>
      <dgm:spPr/>
    </dgm:pt>
    <dgm:pt modelId="{4A35F933-383B-4391-A140-564CF514D601}" type="pres">
      <dgm:prSet presAssocID="{6AA29BA3-942B-4DEE-95D7-078943A11BC4}" presName="parentText" presStyleLbl="node1" presStyleIdx="0" presStyleCnt="3" custScaleY="47262">
        <dgm:presLayoutVars>
          <dgm:chMax val="0"/>
          <dgm:bulletEnabled val="1"/>
        </dgm:presLayoutVars>
      </dgm:prSet>
      <dgm:spPr/>
    </dgm:pt>
    <dgm:pt modelId="{F22264C9-C570-4665-B648-D7D0FDF40A97}" type="pres">
      <dgm:prSet presAssocID="{6AA29BA3-942B-4DEE-95D7-078943A11BC4}" presName="childText" presStyleLbl="revTx" presStyleIdx="0" presStyleCnt="3">
        <dgm:presLayoutVars>
          <dgm:bulletEnabled val="1"/>
        </dgm:presLayoutVars>
      </dgm:prSet>
      <dgm:spPr/>
    </dgm:pt>
    <dgm:pt modelId="{917753BB-2010-4DE6-B175-2B633C119F92}" type="pres">
      <dgm:prSet presAssocID="{3F3F2167-3E07-430A-8D02-741CBBCC1677}" presName="parentText" presStyleLbl="node1" presStyleIdx="1" presStyleCnt="3" custScaleY="56184">
        <dgm:presLayoutVars>
          <dgm:chMax val="0"/>
          <dgm:bulletEnabled val="1"/>
        </dgm:presLayoutVars>
      </dgm:prSet>
      <dgm:spPr/>
    </dgm:pt>
    <dgm:pt modelId="{4C888F9C-6F68-4868-A0B6-2D658595EB28}" type="pres">
      <dgm:prSet presAssocID="{3F3F2167-3E07-430A-8D02-741CBBCC1677}" presName="childText" presStyleLbl="revTx" presStyleIdx="1" presStyleCnt="3">
        <dgm:presLayoutVars>
          <dgm:bulletEnabled val="1"/>
        </dgm:presLayoutVars>
      </dgm:prSet>
      <dgm:spPr/>
    </dgm:pt>
    <dgm:pt modelId="{C8873912-5DBB-45A0-9305-FA63105F2B86}" type="pres">
      <dgm:prSet presAssocID="{3B2D191C-B7BB-4D2C-A933-C02F3E23313F}" presName="parentText" presStyleLbl="node1" presStyleIdx="2" presStyleCnt="3" custScaleY="49070">
        <dgm:presLayoutVars>
          <dgm:chMax val="0"/>
          <dgm:bulletEnabled val="1"/>
        </dgm:presLayoutVars>
      </dgm:prSet>
      <dgm:spPr/>
    </dgm:pt>
    <dgm:pt modelId="{823B4B49-2C6C-4F7C-B2AB-B2AB126635BB}" type="pres">
      <dgm:prSet presAssocID="{3B2D191C-B7BB-4D2C-A933-C02F3E23313F}" presName="childText" presStyleLbl="revTx" presStyleIdx="2" presStyleCnt="3">
        <dgm:presLayoutVars>
          <dgm:bulletEnabled val="1"/>
        </dgm:presLayoutVars>
      </dgm:prSet>
      <dgm:spPr/>
    </dgm:pt>
  </dgm:ptLst>
  <dgm:cxnLst>
    <dgm:cxn modelId="{17FDD000-76BC-47E3-97CE-47B52CAC93DE}" type="presOf" srcId="{732E2DF7-BAF7-4198-9253-A75BE676311A}" destId="{4C888F9C-6F68-4868-A0B6-2D658595EB28}" srcOrd="0" destOrd="0" presId="urn:microsoft.com/office/officeart/2005/8/layout/vList2"/>
    <dgm:cxn modelId="{172E2905-F3F4-4FA9-9D9C-39D723F6F01B}" type="presOf" srcId="{3B2D191C-B7BB-4D2C-A933-C02F3E23313F}" destId="{C8873912-5DBB-45A0-9305-FA63105F2B86}" srcOrd="0" destOrd="0" presId="urn:microsoft.com/office/officeart/2005/8/layout/vList2"/>
    <dgm:cxn modelId="{D44F0514-2804-4EFA-B3F7-5DCA00258608}" type="presOf" srcId="{1DBD960E-A39D-4D7A-BE53-BCD407AD57D9}" destId="{6D4F9419-BE23-41C4-A97C-696B6FF0CD34}" srcOrd="0" destOrd="0" presId="urn:microsoft.com/office/officeart/2005/8/layout/vList2"/>
    <dgm:cxn modelId="{681DF915-5B0B-4F97-926B-01A1F31EB076}" srcId="{3B2D191C-B7BB-4D2C-A933-C02F3E23313F}" destId="{EF81AC62-EBCA-4236-9FD4-794D997E1CB0}" srcOrd="0" destOrd="0" parTransId="{8FA05A14-457E-476D-A98E-F94E29F5F165}" sibTransId="{E1FC7329-25F3-48DE-A18C-228D7DA554B9}"/>
    <dgm:cxn modelId="{F6E76A1D-71CD-4213-8987-439A07C1D649}" type="presOf" srcId="{7AA0429A-356E-455A-A5DE-CC5006DD4C91}" destId="{F22264C9-C570-4665-B648-D7D0FDF40A97}" srcOrd="0" destOrd="1" presId="urn:microsoft.com/office/officeart/2005/8/layout/vList2"/>
    <dgm:cxn modelId="{FFB59B20-955D-4557-9AF0-CED6CC353FEB}" srcId="{3B2D191C-B7BB-4D2C-A933-C02F3E23313F}" destId="{D4399D55-767B-4D92-8100-BA4B51FB1716}" srcOrd="2" destOrd="0" parTransId="{CE9AE40D-3141-4ED1-B4A4-A4683AC26360}" sibTransId="{48BD72C4-34D4-4E8B-A933-64488B91523D}"/>
    <dgm:cxn modelId="{6FC20A28-F3BE-41E6-8D42-54B7C9BC03DC}" type="presOf" srcId="{DA377732-58FE-4B22-A428-A4CC05D0F20D}" destId="{F22264C9-C570-4665-B648-D7D0FDF40A97}" srcOrd="0" destOrd="0" presId="urn:microsoft.com/office/officeart/2005/8/layout/vList2"/>
    <dgm:cxn modelId="{48A5312C-0D9D-42B5-8387-4452B625376C}" srcId="{6AA29BA3-942B-4DEE-95D7-078943A11BC4}" destId="{DA377732-58FE-4B22-A428-A4CC05D0F20D}" srcOrd="0" destOrd="0" parTransId="{ABD61700-3AF0-4940-B787-CE08E4B31106}" sibTransId="{1FD67078-7F14-4996-B544-67320DC9B670}"/>
    <dgm:cxn modelId="{EFB59338-FCF7-4008-8DDF-1EFA0DE92488}" type="presOf" srcId="{49C9FB98-57B4-4A75-BE57-4EF816140B20}" destId="{823B4B49-2C6C-4F7C-B2AB-B2AB126635BB}" srcOrd="0" destOrd="1" presId="urn:microsoft.com/office/officeart/2005/8/layout/vList2"/>
    <dgm:cxn modelId="{5E2BB938-C3E6-4F3F-BB5A-9962ECF46DAE}" srcId="{1DBD960E-A39D-4D7A-BE53-BCD407AD57D9}" destId="{6AA29BA3-942B-4DEE-95D7-078943A11BC4}" srcOrd="0" destOrd="0" parTransId="{E08CA08A-0F7F-4661-914A-76EC49387BF3}" sibTransId="{7E4867D6-A8DF-4E36-BBA4-257CCBF9667D}"/>
    <dgm:cxn modelId="{96124A3D-7F9F-492D-BBBF-4AB33790D8EF}" type="presOf" srcId="{EF81AC62-EBCA-4236-9FD4-794D997E1CB0}" destId="{823B4B49-2C6C-4F7C-B2AB-B2AB126635BB}" srcOrd="0" destOrd="0" presId="urn:microsoft.com/office/officeart/2005/8/layout/vList2"/>
    <dgm:cxn modelId="{A2188E45-38B6-47C0-BD4F-BEA149CBCC19}" srcId="{3F3F2167-3E07-430A-8D02-741CBBCC1677}" destId="{732E2DF7-BAF7-4198-9253-A75BE676311A}" srcOrd="0" destOrd="0" parTransId="{C9628063-BD9D-4629-85D2-F3688F56DC86}" sibTransId="{26C9AEEB-3D81-43F3-862B-4F19DF1EB111}"/>
    <dgm:cxn modelId="{F385A173-2412-4FF2-A731-DC1C9FD1DAEC}" srcId="{1DBD960E-A39D-4D7A-BE53-BCD407AD57D9}" destId="{3B2D191C-B7BB-4D2C-A933-C02F3E23313F}" srcOrd="2" destOrd="0" parTransId="{6D5AEE89-371E-44EB-8BCA-45D0BDC18C3F}" sibTransId="{236511EC-9FA9-44DC-85F6-81112821000F}"/>
    <dgm:cxn modelId="{137C9985-F096-4811-9765-DC968FA95E19}" srcId="{3B2D191C-B7BB-4D2C-A933-C02F3E23313F}" destId="{49C9FB98-57B4-4A75-BE57-4EF816140B20}" srcOrd="1" destOrd="0" parTransId="{ADAD58C9-DC76-41F3-A8ED-A39692DE1C25}" sibTransId="{106B59BD-E502-4C3F-8CFB-9EC2FF1DAE57}"/>
    <dgm:cxn modelId="{0ED8A8A3-6A96-4A72-BE47-894DFF1551A8}" type="presOf" srcId="{3F3F2167-3E07-430A-8D02-741CBBCC1677}" destId="{917753BB-2010-4DE6-B175-2B633C119F92}" srcOrd="0" destOrd="0" presId="urn:microsoft.com/office/officeart/2005/8/layout/vList2"/>
    <dgm:cxn modelId="{0E6BD9A9-5E56-438D-A250-5F0EF3C997AA}" type="presOf" srcId="{68C2320D-3061-49B6-BD1F-8BCAAA91403C}" destId="{4C888F9C-6F68-4868-A0B6-2D658595EB28}" srcOrd="0" destOrd="1" presId="urn:microsoft.com/office/officeart/2005/8/layout/vList2"/>
    <dgm:cxn modelId="{50E063D5-E97A-4BFD-B045-41DC217EDFDC}" srcId="{1DBD960E-A39D-4D7A-BE53-BCD407AD57D9}" destId="{3F3F2167-3E07-430A-8D02-741CBBCC1677}" srcOrd="1" destOrd="0" parTransId="{92CE9189-9843-4775-A63C-D513C1B1E1E2}" sibTransId="{F821D97D-E415-4778-8FAB-2EB6B79A1242}"/>
    <dgm:cxn modelId="{07D2B2DD-9A3B-48C6-B6A3-FDDE7C55B088}" srcId="{3F3F2167-3E07-430A-8D02-741CBBCC1677}" destId="{68C2320D-3061-49B6-BD1F-8BCAAA91403C}" srcOrd="1" destOrd="0" parTransId="{B8D102C6-92A6-4E7A-A116-89B41C162DA9}" sibTransId="{7660AFD9-4C0D-4572-8AB9-61591ED8FB03}"/>
    <dgm:cxn modelId="{1DAA20E2-D01B-4E50-AC0E-96FFD66D324E}" type="presOf" srcId="{6AA29BA3-942B-4DEE-95D7-078943A11BC4}" destId="{4A35F933-383B-4391-A140-564CF514D601}" srcOrd="0" destOrd="0" presId="urn:microsoft.com/office/officeart/2005/8/layout/vList2"/>
    <dgm:cxn modelId="{4D0750EB-7576-4A33-96D3-57E202BD55DE}" type="presOf" srcId="{D4399D55-767B-4D92-8100-BA4B51FB1716}" destId="{823B4B49-2C6C-4F7C-B2AB-B2AB126635BB}" srcOrd="0" destOrd="2" presId="urn:microsoft.com/office/officeart/2005/8/layout/vList2"/>
    <dgm:cxn modelId="{1E2D09F5-43A4-43EA-BE23-B9C21C017D53}" srcId="{6AA29BA3-942B-4DEE-95D7-078943A11BC4}" destId="{7AA0429A-356E-455A-A5DE-CC5006DD4C91}" srcOrd="1" destOrd="0" parTransId="{1F33FCB5-107E-4066-8C53-D1693953331D}" sibTransId="{E12CE957-1781-4C0A-9C8D-551B154BD711}"/>
    <dgm:cxn modelId="{EBF1FD2E-721D-4D45-8CA7-A4EB0CE307F3}" type="presParOf" srcId="{6D4F9419-BE23-41C4-A97C-696B6FF0CD34}" destId="{4A35F933-383B-4391-A140-564CF514D601}" srcOrd="0" destOrd="0" presId="urn:microsoft.com/office/officeart/2005/8/layout/vList2"/>
    <dgm:cxn modelId="{EA56E620-BC86-4BB3-898B-DB335589FFBC}" type="presParOf" srcId="{6D4F9419-BE23-41C4-A97C-696B6FF0CD34}" destId="{F22264C9-C570-4665-B648-D7D0FDF40A97}" srcOrd="1" destOrd="0" presId="urn:microsoft.com/office/officeart/2005/8/layout/vList2"/>
    <dgm:cxn modelId="{9ECB679F-9B9B-48C5-98B5-B670E6A8F45C}" type="presParOf" srcId="{6D4F9419-BE23-41C4-A97C-696B6FF0CD34}" destId="{917753BB-2010-4DE6-B175-2B633C119F92}" srcOrd="2" destOrd="0" presId="urn:microsoft.com/office/officeart/2005/8/layout/vList2"/>
    <dgm:cxn modelId="{6FC97A82-295D-409F-9607-23C133DECB66}" type="presParOf" srcId="{6D4F9419-BE23-41C4-A97C-696B6FF0CD34}" destId="{4C888F9C-6F68-4868-A0B6-2D658595EB28}" srcOrd="3" destOrd="0" presId="urn:microsoft.com/office/officeart/2005/8/layout/vList2"/>
    <dgm:cxn modelId="{311E4693-E87D-44A3-A43B-DF14C9650B9E}" type="presParOf" srcId="{6D4F9419-BE23-41C4-A97C-696B6FF0CD34}" destId="{C8873912-5DBB-45A0-9305-FA63105F2B86}" srcOrd="4" destOrd="0" presId="urn:microsoft.com/office/officeart/2005/8/layout/vList2"/>
    <dgm:cxn modelId="{CA52ACC1-C98B-4566-98F5-E578D3DEACC8}" type="presParOf" srcId="{6D4F9419-BE23-41C4-A97C-696B6FF0CD34}" destId="{823B4B49-2C6C-4F7C-B2AB-B2AB126635B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7ABE5B-C4D2-4C30-9C4A-473009725173}"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n-MY"/>
        </a:p>
      </dgm:t>
    </dgm:pt>
    <dgm:pt modelId="{77792B8E-E8EA-4692-9792-7AB60FE6A63C}">
      <dgm:prSet phldrT="[Text]"/>
      <dgm:spPr>
        <a:solidFill>
          <a:srgbClr val="7030A0"/>
        </a:solidFill>
      </dgm:spPr>
      <dgm:t>
        <a:bodyPr/>
        <a:lstStyle/>
        <a:p>
          <a:r>
            <a:rPr lang="en-US" dirty="0"/>
            <a:t>Platform Integrasi</a:t>
          </a:r>
          <a:endParaRPr lang="en-MY" dirty="0"/>
        </a:p>
      </dgm:t>
    </dgm:pt>
    <dgm:pt modelId="{6617CB8A-8FC3-4D62-81B4-B6E9DDA4531B}" type="parTrans" cxnId="{D9722724-4762-445F-934E-AAFB6C469D8D}">
      <dgm:prSet/>
      <dgm:spPr/>
      <dgm:t>
        <a:bodyPr/>
        <a:lstStyle/>
        <a:p>
          <a:endParaRPr lang="en-MY"/>
        </a:p>
      </dgm:t>
    </dgm:pt>
    <dgm:pt modelId="{DAE15E9F-95B0-4D04-BF56-E66AD4DF3A5B}" type="sibTrans" cxnId="{D9722724-4762-445F-934E-AAFB6C469D8D}">
      <dgm:prSet/>
      <dgm:spPr/>
      <dgm:t>
        <a:bodyPr/>
        <a:lstStyle/>
        <a:p>
          <a:endParaRPr lang="en-MY"/>
        </a:p>
      </dgm:t>
    </dgm:pt>
    <dgm:pt modelId="{2BB62D73-7318-45AA-9B8D-76F7B149565B}">
      <dgm:prSet phldrT="[Text]"/>
      <dgm:spPr/>
      <dgm:t>
        <a:bodyPr/>
        <a:lstStyle/>
        <a:p>
          <a:r>
            <a:rPr lang="en-US" dirty="0"/>
            <a:t>Makro (</a:t>
          </a:r>
          <a:r>
            <a:rPr lang="en-US" dirty="0" err="1"/>
            <a:t>atas</a:t>
          </a:r>
          <a:r>
            <a:rPr lang="en-US" dirty="0"/>
            <a:t> </a:t>
          </a:r>
          <a:r>
            <a:rPr lang="en-US" dirty="0" err="1"/>
            <a:t>ke</a:t>
          </a:r>
          <a:r>
            <a:rPr lang="en-US" dirty="0"/>
            <a:t> </a:t>
          </a:r>
          <a:r>
            <a:rPr lang="en-US" dirty="0" err="1"/>
            <a:t>bawah</a:t>
          </a:r>
          <a:endParaRPr lang="en-MY" dirty="0"/>
        </a:p>
      </dgm:t>
    </dgm:pt>
    <dgm:pt modelId="{81A7EE65-D8BC-461B-BD39-F6548FE66D37}" type="parTrans" cxnId="{C400A733-3389-4A46-8F98-F1009FF09E33}">
      <dgm:prSet/>
      <dgm:spPr/>
      <dgm:t>
        <a:bodyPr/>
        <a:lstStyle/>
        <a:p>
          <a:endParaRPr lang="en-MY"/>
        </a:p>
      </dgm:t>
    </dgm:pt>
    <dgm:pt modelId="{4DD61BD6-9286-4ABF-B193-9011C4AA17AF}" type="sibTrans" cxnId="{C400A733-3389-4A46-8F98-F1009FF09E33}">
      <dgm:prSet/>
      <dgm:spPr/>
      <dgm:t>
        <a:bodyPr/>
        <a:lstStyle/>
        <a:p>
          <a:endParaRPr lang="en-MY"/>
        </a:p>
      </dgm:t>
    </dgm:pt>
    <dgm:pt modelId="{780EB6FE-2EDC-4E38-BF3D-15296E94EF78}">
      <dgm:prSet phldrT="[Text]"/>
      <dgm:spPr>
        <a:solidFill>
          <a:schemeClr val="accent1">
            <a:lumMod val="75000"/>
          </a:schemeClr>
        </a:solidFill>
      </dgm:spPr>
      <dgm:t>
        <a:bodyPr/>
        <a:lstStyle/>
        <a:p>
          <a:r>
            <a:rPr lang="en-US" dirty="0" err="1"/>
            <a:t>Meso</a:t>
          </a:r>
          <a:r>
            <a:rPr lang="en-US" dirty="0"/>
            <a:t>  (</a:t>
          </a:r>
          <a:r>
            <a:rPr lang="en-US" dirty="0" err="1"/>
            <a:t>bawah</a:t>
          </a:r>
          <a:r>
            <a:rPr lang="en-US" dirty="0"/>
            <a:t> </a:t>
          </a:r>
          <a:r>
            <a:rPr lang="en-US" dirty="0" err="1"/>
            <a:t>ke</a:t>
          </a:r>
          <a:r>
            <a:rPr lang="en-US" dirty="0"/>
            <a:t> </a:t>
          </a:r>
          <a:r>
            <a:rPr lang="en-US" dirty="0" err="1"/>
            <a:t>atas</a:t>
          </a:r>
          <a:r>
            <a:rPr lang="en-US" dirty="0"/>
            <a:t>)</a:t>
          </a:r>
          <a:endParaRPr lang="en-MY" dirty="0"/>
        </a:p>
      </dgm:t>
    </dgm:pt>
    <dgm:pt modelId="{249EFCE0-D6B9-4E9E-B319-3F164E32B82B}" type="parTrans" cxnId="{9229D4AE-63FE-4499-BCBF-C07CBB528805}">
      <dgm:prSet/>
      <dgm:spPr/>
      <dgm:t>
        <a:bodyPr/>
        <a:lstStyle/>
        <a:p>
          <a:endParaRPr lang="en-MY"/>
        </a:p>
      </dgm:t>
    </dgm:pt>
    <dgm:pt modelId="{3606EA50-F933-49E1-9839-3DEA513C5516}" type="sibTrans" cxnId="{9229D4AE-63FE-4499-BCBF-C07CBB528805}">
      <dgm:prSet/>
      <dgm:spPr/>
      <dgm:t>
        <a:bodyPr/>
        <a:lstStyle/>
        <a:p>
          <a:endParaRPr lang="en-MY"/>
        </a:p>
      </dgm:t>
    </dgm:pt>
    <dgm:pt modelId="{A6BF8C28-26D0-4E7D-97CA-668359BDE2ED}">
      <dgm:prSet phldrT="[Text]"/>
      <dgm:spPr>
        <a:solidFill>
          <a:schemeClr val="bg2">
            <a:lumMod val="25000"/>
          </a:schemeClr>
        </a:solidFill>
      </dgm:spPr>
      <dgm:t>
        <a:bodyPr/>
        <a:lstStyle/>
        <a:p>
          <a:r>
            <a:rPr lang="en-US" dirty="0" err="1"/>
            <a:t>Mikro</a:t>
          </a:r>
          <a:r>
            <a:rPr lang="en-US" dirty="0"/>
            <a:t> (</a:t>
          </a:r>
          <a:r>
            <a:rPr lang="en-US" dirty="0" err="1"/>
            <a:t>inisiatif</a:t>
          </a:r>
          <a:r>
            <a:rPr lang="en-US" dirty="0"/>
            <a:t> </a:t>
          </a:r>
          <a:r>
            <a:rPr lang="en-US" dirty="0" err="1"/>
            <a:t>akar</a:t>
          </a:r>
          <a:r>
            <a:rPr lang="en-US" dirty="0"/>
            <a:t> </a:t>
          </a:r>
          <a:r>
            <a:rPr lang="en-US" dirty="0" err="1"/>
            <a:t>umbi</a:t>
          </a:r>
          <a:r>
            <a:rPr lang="en-US" dirty="0"/>
            <a:t>)</a:t>
          </a:r>
          <a:endParaRPr lang="en-MY" dirty="0"/>
        </a:p>
      </dgm:t>
    </dgm:pt>
    <dgm:pt modelId="{5CA70739-CF91-45B3-80C7-8DF981F7B0FA}" type="parTrans" cxnId="{69357AF9-151D-43B8-BD7D-3C5093DE84EC}">
      <dgm:prSet/>
      <dgm:spPr/>
      <dgm:t>
        <a:bodyPr/>
        <a:lstStyle/>
        <a:p>
          <a:endParaRPr lang="en-MY"/>
        </a:p>
      </dgm:t>
    </dgm:pt>
    <dgm:pt modelId="{48A1E051-05EC-44CF-BA8F-E03ACF2A53E9}" type="sibTrans" cxnId="{69357AF9-151D-43B8-BD7D-3C5093DE84EC}">
      <dgm:prSet/>
      <dgm:spPr/>
      <dgm:t>
        <a:bodyPr/>
        <a:lstStyle/>
        <a:p>
          <a:endParaRPr lang="en-MY"/>
        </a:p>
      </dgm:t>
    </dgm:pt>
    <dgm:pt modelId="{64056E3A-98AE-45A0-9A22-588CD5DC8FF0}" type="pres">
      <dgm:prSet presAssocID="{F47ABE5B-C4D2-4C30-9C4A-473009725173}" presName="diagram" presStyleCnt="0">
        <dgm:presLayoutVars>
          <dgm:chPref val="1"/>
          <dgm:dir/>
          <dgm:animOne val="branch"/>
          <dgm:animLvl val="lvl"/>
          <dgm:resizeHandles val="exact"/>
        </dgm:presLayoutVars>
      </dgm:prSet>
      <dgm:spPr/>
    </dgm:pt>
    <dgm:pt modelId="{04F3E524-C9D9-4803-B3DA-109C5C2E02F1}" type="pres">
      <dgm:prSet presAssocID="{77792B8E-E8EA-4692-9792-7AB60FE6A63C}" presName="root1" presStyleCnt="0"/>
      <dgm:spPr/>
    </dgm:pt>
    <dgm:pt modelId="{4D3BE0C1-5BD2-471D-94BD-73D3BDFDBD81}" type="pres">
      <dgm:prSet presAssocID="{77792B8E-E8EA-4692-9792-7AB60FE6A63C}" presName="LevelOneTextNode" presStyleLbl="node0" presStyleIdx="0" presStyleCnt="1">
        <dgm:presLayoutVars>
          <dgm:chPref val="3"/>
        </dgm:presLayoutVars>
      </dgm:prSet>
      <dgm:spPr/>
    </dgm:pt>
    <dgm:pt modelId="{8507478A-23A3-4BD6-8EAD-23180DD1A585}" type="pres">
      <dgm:prSet presAssocID="{77792B8E-E8EA-4692-9792-7AB60FE6A63C}" presName="level2hierChild" presStyleCnt="0"/>
      <dgm:spPr/>
    </dgm:pt>
    <dgm:pt modelId="{335342E3-34BF-4902-A8AA-31D2EC1E1781}" type="pres">
      <dgm:prSet presAssocID="{81A7EE65-D8BC-461B-BD39-F6548FE66D37}" presName="conn2-1" presStyleLbl="parChTrans1D2" presStyleIdx="0" presStyleCnt="3"/>
      <dgm:spPr/>
    </dgm:pt>
    <dgm:pt modelId="{B63886DB-0BF0-452A-A8BC-A7930D66D69C}" type="pres">
      <dgm:prSet presAssocID="{81A7EE65-D8BC-461B-BD39-F6548FE66D37}" presName="connTx" presStyleLbl="parChTrans1D2" presStyleIdx="0" presStyleCnt="3"/>
      <dgm:spPr/>
    </dgm:pt>
    <dgm:pt modelId="{E2E525A9-C1A5-456A-932C-445CBEB7615D}" type="pres">
      <dgm:prSet presAssocID="{2BB62D73-7318-45AA-9B8D-76F7B149565B}" presName="root2" presStyleCnt="0"/>
      <dgm:spPr/>
    </dgm:pt>
    <dgm:pt modelId="{E12C4C88-CEB9-4408-9960-1F46B67CD71B}" type="pres">
      <dgm:prSet presAssocID="{2BB62D73-7318-45AA-9B8D-76F7B149565B}" presName="LevelTwoTextNode" presStyleLbl="node2" presStyleIdx="0" presStyleCnt="3" custScaleX="252104">
        <dgm:presLayoutVars>
          <dgm:chPref val="3"/>
        </dgm:presLayoutVars>
      </dgm:prSet>
      <dgm:spPr/>
    </dgm:pt>
    <dgm:pt modelId="{74297420-5E75-4E49-8BD2-6C2D6492B43D}" type="pres">
      <dgm:prSet presAssocID="{2BB62D73-7318-45AA-9B8D-76F7B149565B}" presName="level3hierChild" presStyleCnt="0"/>
      <dgm:spPr/>
    </dgm:pt>
    <dgm:pt modelId="{C6E640B3-F39E-4F87-8C40-159231B7B5BD}" type="pres">
      <dgm:prSet presAssocID="{249EFCE0-D6B9-4E9E-B319-3F164E32B82B}" presName="conn2-1" presStyleLbl="parChTrans1D2" presStyleIdx="1" presStyleCnt="3"/>
      <dgm:spPr/>
    </dgm:pt>
    <dgm:pt modelId="{2D040327-F63D-4FCD-918C-C388524EDD1C}" type="pres">
      <dgm:prSet presAssocID="{249EFCE0-D6B9-4E9E-B319-3F164E32B82B}" presName="connTx" presStyleLbl="parChTrans1D2" presStyleIdx="1" presStyleCnt="3"/>
      <dgm:spPr/>
    </dgm:pt>
    <dgm:pt modelId="{9C5C3EC6-2E6D-4174-968E-D063968ABEA8}" type="pres">
      <dgm:prSet presAssocID="{780EB6FE-2EDC-4E38-BF3D-15296E94EF78}" presName="root2" presStyleCnt="0"/>
      <dgm:spPr/>
    </dgm:pt>
    <dgm:pt modelId="{E3405F77-1E87-46BC-BAE7-5CAA595BFE59}" type="pres">
      <dgm:prSet presAssocID="{780EB6FE-2EDC-4E38-BF3D-15296E94EF78}" presName="LevelTwoTextNode" presStyleLbl="node2" presStyleIdx="1" presStyleCnt="3" custScaleX="253156" custScaleY="104617">
        <dgm:presLayoutVars>
          <dgm:chPref val="3"/>
        </dgm:presLayoutVars>
      </dgm:prSet>
      <dgm:spPr/>
    </dgm:pt>
    <dgm:pt modelId="{663F64AD-5BFF-488E-AB2B-E4DA5607F133}" type="pres">
      <dgm:prSet presAssocID="{780EB6FE-2EDC-4E38-BF3D-15296E94EF78}" presName="level3hierChild" presStyleCnt="0"/>
      <dgm:spPr/>
    </dgm:pt>
    <dgm:pt modelId="{46F8BAE2-4A95-4437-A385-4C1DFED3BBA6}" type="pres">
      <dgm:prSet presAssocID="{5CA70739-CF91-45B3-80C7-8DF981F7B0FA}" presName="conn2-1" presStyleLbl="parChTrans1D2" presStyleIdx="2" presStyleCnt="3"/>
      <dgm:spPr/>
    </dgm:pt>
    <dgm:pt modelId="{65E7C2C7-792D-4965-8A1E-BC5F82B9A3BC}" type="pres">
      <dgm:prSet presAssocID="{5CA70739-CF91-45B3-80C7-8DF981F7B0FA}" presName="connTx" presStyleLbl="parChTrans1D2" presStyleIdx="2" presStyleCnt="3"/>
      <dgm:spPr/>
    </dgm:pt>
    <dgm:pt modelId="{38119189-9924-45A7-824B-4110CB1C36C0}" type="pres">
      <dgm:prSet presAssocID="{A6BF8C28-26D0-4E7D-97CA-668359BDE2ED}" presName="root2" presStyleCnt="0"/>
      <dgm:spPr/>
    </dgm:pt>
    <dgm:pt modelId="{C8ABA431-D078-4947-B385-BE05050033F5}" type="pres">
      <dgm:prSet presAssocID="{A6BF8C28-26D0-4E7D-97CA-668359BDE2ED}" presName="LevelTwoTextNode" presStyleLbl="node2" presStyleIdx="2" presStyleCnt="3" custScaleX="258346">
        <dgm:presLayoutVars>
          <dgm:chPref val="3"/>
        </dgm:presLayoutVars>
      </dgm:prSet>
      <dgm:spPr/>
    </dgm:pt>
    <dgm:pt modelId="{72DFCC5F-C836-4DC3-89C4-AA747AAEEB8B}" type="pres">
      <dgm:prSet presAssocID="{A6BF8C28-26D0-4E7D-97CA-668359BDE2ED}" presName="level3hierChild" presStyleCnt="0"/>
      <dgm:spPr/>
    </dgm:pt>
  </dgm:ptLst>
  <dgm:cxnLst>
    <dgm:cxn modelId="{BCA82816-B68E-4CEC-BCA8-FD7DCE337C0A}" type="presOf" srcId="{A6BF8C28-26D0-4E7D-97CA-668359BDE2ED}" destId="{C8ABA431-D078-4947-B385-BE05050033F5}" srcOrd="0" destOrd="0" presId="urn:microsoft.com/office/officeart/2005/8/layout/hierarchy2"/>
    <dgm:cxn modelId="{D9722724-4762-445F-934E-AAFB6C469D8D}" srcId="{F47ABE5B-C4D2-4C30-9C4A-473009725173}" destId="{77792B8E-E8EA-4692-9792-7AB60FE6A63C}" srcOrd="0" destOrd="0" parTransId="{6617CB8A-8FC3-4D62-81B4-B6E9DDA4531B}" sibTransId="{DAE15E9F-95B0-4D04-BF56-E66AD4DF3A5B}"/>
    <dgm:cxn modelId="{C400A733-3389-4A46-8F98-F1009FF09E33}" srcId="{77792B8E-E8EA-4692-9792-7AB60FE6A63C}" destId="{2BB62D73-7318-45AA-9B8D-76F7B149565B}" srcOrd="0" destOrd="0" parTransId="{81A7EE65-D8BC-461B-BD39-F6548FE66D37}" sibTransId="{4DD61BD6-9286-4ABF-B193-9011C4AA17AF}"/>
    <dgm:cxn modelId="{502D985C-78F0-4D8D-A0DC-3BFEC0B93C3A}" type="presOf" srcId="{F47ABE5B-C4D2-4C30-9C4A-473009725173}" destId="{64056E3A-98AE-45A0-9A22-588CD5DC8FF0}" srcOrd="0" destOrd="0" presId="urn:microsoft.com/office/officeart/2005/8/layout/hierarchy2"/>
    <dgm:cxn modelId="{7A478642-A081-40CB-962B-52EDFBB0A80A}" type="presOf" srcId="{249EFCE0-D6B9-4E9E-B319-3F164E32B82B}" destId="{2D040327-F63D-4FCD-918C-C388524EDD1C}" srcOrd="1" destOrd="0" presId="urn:microsoft.com/office/officeart/2005/8/layout/hierarchy2"/>
    <dgm:cxn modelId="{77E02F76-BC82-4B98-8C80-7A04E7847AC5}" type="presOf" srcId="{249EFCE0-D6B9-4E9E-B319-3F164E32B82B}" destId="{C6E640B3-F39E-4F87-8C40-159231B7B5BD}" srcOrd="0" destOrd="0" presId="urn:microsoft.com/office/officeart/2005/8/layout/hierarchy2"/>
    <dgm:cxn modelId="{5435B6A0-2C3D-4813-B5E7-5A23D3C4973B}" type="presOf" srcId="{5CA70739-CF91-45B3-80C7-8DF981F7B0FA}" destId="{65E7C2C7-792D-4965-8A1E-BC5F82B9A3BC}" srcOrd="1" destOrd="0" presId="urn:microsoft.com/office/officeart/2005/8/layout/hierarchy2"/>
    <dgm:cxn modelId="{9229D4AE-63FE-4499-BCBF-C07CBB528805}" srcId="{77792B8E-E8EA-4692-9792-7AB60FE6A63C}" destId="{780EB6FE-2EDC-4E38-BF3D-15296E94EF78}" srcOrd="1" destOrd="0" parTransId="{249EFCE0-D6B9-4E9E-B319-3F164E32B82B}" sibTransId="{3606EA50-F933-49E1-9839-3DEA513C5516}"/>
    <dgm:cxn modelId="{5081B2B8-CB24-4973-AD07-2385FC4997C7}" type="presOf" srcId="{81A7EE65-D8BC-461B-BD39-F6548FE66D37}" destId="{335342E3-34BF-4902-A8AA-31D2EC1E1781}" srcOrd="0" destOrd="0" presId="urn:microsoft.com/office/officeart/2005/8/layout/hierarchy2"/>
    <dgm:cxn modelId="{BB1ACEC4-5A3B-4089-9A43-3811BCDD30C6}" type="presOf" srcId="{780EB6FE-2EDC-4E38-BF3D-15296E94EF78}" destId="{E3405F77-1E87-46BC-BAE7-5CAA595BFE59}" srcOrd="0" destOrd="0" presId="urn:microsoft.com/office/officeart/2005/8/layout/hierarchy2"/>
    <dgm:cxn modelId="{617AF8D6-63F5-4F95-851F-D23CEC0A093F}" type="presOf" srcId="{77792B8E-E8EA-4692-9792-7AB60FE6A63C}" destId="{4D3BE0C1-5BD2-471D-94BD-73D3BDFDBD81}" srcOrd="0" destOrd="0" presId="urn:microsoft.com/office/officeart/2005/8/layout/hierarchy2"/>
    <dgm:cxn modelId="{0023B9D7-AD0B-4B7C-A386-657212C0C527}" type="presOf" srcId="{5CA70739-CF91-45B3-80C7-8DF981F7B0FA}" destId="{46F8BAE2-4A95-4437-A385-4C1DFED3BBA6}" srcOrd="0" destOrd="0" presId="urn:microsoft.com/office/officeart/2005/8/layout/hierarchy2"/>
    <dgm:cxn modelId="{5ABC4BD8-5477-4B50-9441-290D6BE7F4C0}" type="presOf" srcId="{2BB62D73-7318-45AA-9B8D-76F7B149565B}" destId="{E12C4C88-CEB9-4408-9960-1F46B67CD71B}" srcOrd="0" destOrd="0" presId="urn:microsoft.com/office/officeart/2005/8/layout/hierarchy2"/>
    <dgm:cxn modelId="{8C5FE3E3-B7ED-4FD5-9A1A-128644D3B496}" type="presOf" srcId="{81A7EE65-D8BC-461B-BD39-F6548FE66D37}" destId="{B63886DB-0BF0-452A-A8BC-A7930D66D69C}" srcOrd="1" destOrd="0" presId="urn:microsoft.com/office/officeart/2005/8/layout/hierarchy2"/>
    <dgm:cxn modelId="{69357AF9-151D-43B8-BD7D-3C5093DE84EC}" srcId="{77792B8E-E8EA-4692-9792-7AB60FE6A63C}" destId="{A6BF8C28-26D0-4E7D-97CA-668359BDE2ED}" srcOrd="2" destOrd="0" parTransId="{5CA70739-CF91-45B3-80C7-8DF981F7B0FA}" sibTransId="{48A1E051-05EC-44CF-BA8F-E03ACF2A53E9}"/>
    <dgm:cxn modelId="{4871F18A-9028-438E-BAC7-FB3735A19800}" type="presParOf" srcId="{64056E3A-98AE-45A0-9A22-588CD5DC8FF0}" destId="{04F3E524-C9D9-4803-B3DA-109C5C2E02F1}" srcOrd="0" destOrd="0" presId="urn:microsoft.com/office/officeart/2005/8/layout/hierarchy2"/>
    <dgm:cxn modelId="{3CB582F1-2AD8-4BBE-8465-80CEA2B4027A}" type="presParOf" srcId="{04F3E524-C9D9-4803-B3DA-109C5C2E02F1}" destId="{4D3BE0C1-5BD2-471D-94BD-73D3BDFDBD81}" srcOrd="0" destOrd="0" presId="urn:microsoft.com/office/officeart/2005/8/layout/hierarchy2"/>
    <dgm:cxn modelId="{39AE7ACF-2E89-4D5F-97D1-ED5F50C7DE75}" type="presParOf" srcId="{04F3E524-C9D9-4803-B3DA-109C5C2E02F1}" destId="{8507478A-23A3-4BD6-8EAD-23180DD1A585}" srcOrd="1" destOrd="0" presId="urn:microsoft.com/office/officeart/2005/8/layout/hierarchy2"/>
    <dgm:cxn modelId="{82CFEDF4-BDD9-4DB1-BCA7-EDA9DC16621B}" type="presParOf" srcId="{8507478A-23A3-4BD6-8EAD-23180DD1A585}" destId="{335342E3-34BF-4902-A8AA-31D2EC1E1781}" srcOrd="0" destOrd="0" presId="urn:microsoft.com/office/officeart/2005/8/layout/hierarchy2"/>
    <dgm:cxn modelId="{8E63951F-03CD-4982-8188-C0971409B01E}" type="presParOf" srcId="{335342E3-34BF-4902-A8AA-31D2EC1E1781}" destId="{B63886DB-0BF0-452A-A8BC-A7930D66D69C}" srcOrd="0" destOrd="0" presId="urn:microsoft.com/office/officeart/2005/8/layout/hierarchy2"/>
    <dgm:cxn modelId="{96E1B346-D123-4F27-AD44-93792BB4CCFE}" type="presParOf" srcId="{8507478A-23A3-4BD6-8EAD-23180DD1A585}" destId="{E2E525A9-C1A5-456A-932C-445CBEB7615D}" srcOrd="1" destOrd="0" presId="urn:microsoft.com/office/officeart/2005/8/layout/hierarchy2"/>
    <dgm:cxn modelId="{D1E4B127-0599-4C03-9E36-DAD852FF660D}" type="presParOf" srcId="{E2E525A9-C1A5-456A-932C-445CBEB7615D}" destId="{E12C4C88-CEB9-4408-9960-1F46B67CD71B}" srcOrd="0" destOrd="0" presId="urn:microsoft.com/office/officeart/2005/8/layout/hierarchy2"/>
    <dgm:cxn modelId="{8DCF52BA-6AC6-435F-B2F6-DBFBBC998671}" type="presParOf" srcId="{E2E525A9-C1A5-456A-932C-445CBEB7615D}" destId="{74297420-5E75-4E49-8BD2-6C2D6492B43D}" srcOrd="1" destOrd="0" presId="urn:microsoft.com/office/officeart/2005/8/layout/hierarchy2"/>
    <dgm:cxn modelId="{587D92E2-B731-4D36-99DC-2EB9F8EAB09B}" type="presParOf" srcId="{8507478A-23A3-4BD6-8EAD-23180DD1A585}" destId="{C6E640B3-F39E-4F87-8C40-159231B7B5BD}" srcOrd="2" destOrd="0" presId="urn:microsoft.com/office/officeart/2005/8/layout/hierarchy2"/>
    <dgm:cxn modelId="{67A691D0-6C6F-4C07-A641-A8701FBD1F4D}" type="presParOf" srcId="{C6E640B3-F39E-4F87-8C40-159231B7B5BD}" destId="{2D040327-F63D-4FCD-918C-C388524EDD1C}" srcOrd="0" destOrd="0" presId="urn:microsoft.com/office/officeart/2005/8/layout/hierarchy2"/>
    <dgm:cxn modelId="{4E9C1218-5535-4EBB-B1D7-8B42EA9BEDAF}" type="presParOf" srcId="{8507478A-23A3-4BD6-8EAD-23180DD1A585}" destId="{9C5C3EC6-2E6D-4174-968E-D063968ABEA8}" srcOrd="3" destOrd="0" presId="urn:microsoft.com/office/officeart/2005/8/layout/hierarchy2"/>
    <dgm:cxn modelId="{B35D8D85-5E0B-43E7-AA21-534744FCC568}" type="presParOf" srcId="{9C5C3EC6-2E6D-4174-968E-D063968ABEA8}" destId="{E3405F77-1E87-46BC-BAE7-5CAA595BFE59}" srcOrd="0" destOrd="0" presId="urn:microsoft.com/office/officeart/2005/8/layout/hierarchy2"/>
    <dgm:cxn modelId="{E2466FF7-0186-40E7-A8A2-EBBB9143F1F9}" type="presParOf" srcId="{9C5C3EC6-2E6D-4174-968E-D063968ABEA8}" destId="{663F64AD-5BFF-488E-AB2B-E4DA5607F133}" srcOrd="1" destOrd="0" presId="urn:microsoft.com/office/officeart/2005/8/layout/hierarchy2"/>
    <dgm:cxn modelId="{D0C6FA5C-AC3C-47AF-9536-82CB3FD5FA8F}" type="presParOf" srcId="{8507478A-23A3-4BD6-8EAD-23180DD1A585}" destId="{46F8BAE2-4A95-4437-A385-4C1DFED3BBA6}" srcOrd="4" destOrd="0" presId="urn:microsoft.com/office/officeart/2005/8/layout/hierarchy2"/>
    <dgm:cxn modelId="{2AF6194E-58B7-4988-89F7-C493C3ACB6E6}" type="presParOf" srcId="{46F8BAE2-4A95-4437-A385-4C1DFED3BBA6}" destId="{65E7C2C7-792D-4965-8A1E-BC5F82B9A3BC}" srcOrd="0" destOrd="0" presId="urn:microsoft.com/office/officeart/2005/8/layout/hierarchy2"/>
    <dgm:cxn modelId="{857ABB00-CA88-4C69-B0E2-953FE881BE7A}" type="presParOf" srcId="{8507478A-23A3-4BD6-8EAD-23180DD1A585}" destId="{38119189-9924-45A7-824B-4110CB1C36C0}" srcOrd="5" destOrd="0" presId="urn:microsoft.com/office/officeart/2005/8/layout/hierarchy2"/>
    <dgm:cxn modelId="{57DF513E-FF18-489C-AB8C-9882AD06C610}" type="presParOf" srcId="{38119189-9924-45A7-824B-4110CB1C36C0}" destId="{C8ABA431-D078-4947-B385-BE05050033F5}" srcOrd="0" destOrd="0" presId="urn:microsoft.com/office/officeart/2005/8/layout/hierarchy2"/>
    <dgm:cxn modelId="{21D115E0-45A3-4FE8-9AF8-A2B1E9820E65}" type="presParOf" srcId="{38119189-9924-45A7-824B-4110CB1C36C0}" destId="{72DFCC5F-C836-4DC3-89C4-AA747AAEEB8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96FDE2-BE0F-4CA1-9459-3DDB5673457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MY"/>
        </a:p>
      </dgm:t>
    </dgm:pt>
    <dgm:pt modelId="{E38D23B0-0793-463F-A99B-1736D84E51D3}">
      <dgm:prSet phldrT="[Text]" custT="1"/>
      <dgm:spPr/>
      <dgm:t>
        <a:bodyPr/>
        <a:lstStyle/>
        <a:p>
          <a:r>
            <a:rPr lang="en-MY" sz="2800" dirty="0"/>
            <a:t>MAKRO</a:t>
          </a:r>
          <a:endParaRPr lang="en-MY" sz="2200" dirty="0"/>
        </a:p>
      </dgm:t>
    </dgm:pt>
    <dgm:pt modelId="{6EAAE88D-64AD-4C58-9C3A-393FA7A1E2F0}" type="parTrans" cxnId="{DFD82F44-9355-45B6-BE60-2E6E00197D6C}">
      <dgm:prSet/>
      <dgm:spPr/>
      <dgm:t>
        <a:bodyPr/>
        <a:lstStyle/>
        <a:p>
          <a:endParaRPr lang="en-MY" sz="2200"/>
        </a:p>
      </dgm:t>
    </dgm:pt>
    <dgm:pt modelId="{3CC922AB-1E24-4D37-BF68-27D851FD3AEA}" type="sibTrans" cxnId="{DFD82F44-9355-45B6-BE60-2E6E00197D6C}">
      <dgm:prSet/>
      <dgm:spPr/>
      <dgm:t>
        <a:bodyPr/>
        <a:lstStyle/>
        <a:p>
          <a:endParaRPr lang="en-MY" sz="2200"/>
        </a:p>
      </dgm:t>
    </dgm:pt>
    <dgm:pt modelId="{A6B92BC5-8EAF-4CF2-8FA1-148966017429}">
      <dgm:prSet phldrT="[Text]" custT="1"/>
      <dgm:spPr/>
      <dgm:t>
        <a:bodyPr/>
        <a:lstStyle/>
        <a:p>
          <a:r>
            <a:rPr lang="en-MY" sz="2200" dirty="0" err="1"/>
            <a:t>Pihak</a:t>
          </a:r>
          <a:r>
            <a:rPr lang="en-MY" sz="2200" dirty="0"/>
            <a:t> </a:t>
          </a:r>
          <a:r>
            <a:rPr lang="en-MY" sz="2200" dirty="0" err="1"/>
            <a:t>kerajaan</a:t>
          </a:r>
          <a:r>
            <a:rPr lang="en-MY" sz="2200" dirty="0"/>
            <a:t> dan </a:t>
          </a:r>
          <a:r>
            <a:rPr lang="en-MY" sz="2200" dirty="0" err="1"/>
            <a:t>berwajib</a:t>
          </a:r>
          <a:r>
            <a:rPr lang="en-MY" sz="2200" dirty="0"/>
            <a:t> </a:t>
          </a:r>
          <a:r>
            <a:rPr lang="en-MY" sz="2200" dirty="0" err="1"/>
            <a:t>sedar</a:t>
          </a:r>
          <a:r>
            <a:rPr lang="en-MY" sz="2200" dirty="0"/>
            <a:t> </a:t>
          </a:r>
          <a:r>
            <a:rPr lang="en-MY" sz="2200" dirty="0" err="1"/>
            <a:t>bahawa</a:t>
          </a:r>
          <a:r>
            <a:rPr lang="en-MY" sz="2200" dirty="0"/>
            <a:t> </a:t>
          </a:r>
          <a:r>
            <a:rPr lang="en-MY" sz="2200" dirty="0" err="1"/>
            <a:t>setiap</a:t>
          </a:r>
          <a:r>
            <a:rPr lang="en-MY" sz="2200" dirty="0"/>
            <a:t> </a:t>
          </a:r>
          <a:r>
            <a:rPr lang="en-MY" sz="2200" dirty="0" err="1"/>
            <a:t>keputusan</a:t>
          </a:r>
          <a:r>
            <a:rPr lang="en-MY" sz="2200" dirty="0"/>
            <a:t> dan </a:t>
          </a:r>
          <a:r>
            <a:rPr lang="en-MY" sz="2200" dirty="0" err="1"/>
            <a:t>dasar</a:t>
          </a:r>
          <a:r>
            <a:rPr lang="en-MY" sz="2200" dirty="0"/>
            <a:t> yang </a:t>
          </a:r>
          <a:r>
            <a:rPr lang="en-MY" sz="2200" dirty="0" err="1"/>
            <a:t>diperkenalkan</a:t>
          </a:r>
          <a:r>
            <a:rPr lang="en-MY" sz="2200" dirty="0"/>
            <a:t> </a:t>
          </a:r>
          <a:r>
            <a:rPr lang="en-MY" sz="2200" dirty="0" err="1"/>
            <a:t>perlu</a:t>
          </a:r>
          <a:r>
            <a:rPr lang="en-MY" sz="2200" dirty="0"/>
            <a:t> </a:t>
          </a:r>
          <a:r>
            <a:rPr lang="en-MY" sz="2200" dirty="0" err="1"/>
            <a:t>menjadi</a:t>
          </a:r>
          <a:r>
            <a:rPr lang="en-MY" sz="2200" dirty="0"/>
            <a:t> platform untuk </a:t>
          </a:r>
          <a:r>
            <a:rPr lang="en-MY" sz="2200" dirty="0" err="1"/>
            <a:t>mencari</a:t>
          </a:r>
          <a:r>
            <a:rPr lang="en-MY" sz="2200" dirty="0"/>
            <a:t> </a:t>
          </a:r>
          <a:r>
            <a:rPr lang="en-MY" sz="2200" dirty="0" err="1"/>
            <a:t>titik</a:t>
          </a:r>
          <a:r>
            <a:rPr lang="en-MY" sz="2200" dirty="0"/>
            <a:t> </a:t>
          </a:r>
          <a:r>
            <a:rPr lang="en-MY" sz="2200" dirty="0" err="1"/>
            <a:t>persamaan</a:t>
          </a:r>
          <a:r>
            <a:rPr lang="en-MY" sz="2200" dirty="0"/>
            <a:t> </a:t>
          </a:r>
          <a:r>
            <a:rPr lang="en-MY" sz="2200" dirty="0" err="1"/>
            <a:t>antara</a:t>
          </a:r>
          <a:r>
            <a:rPr lang="en-MY" sz="2200" dirty="0"/>
            <a:t> </a:t>
          </a:r>
          <a:r>
            <a:rPr lang="en-MY" sz="2200" dirty="0" err="1"/>
            <a:t>kaum</a:t>
          </a:r>
          <a:r>
            <a:rPr lang="en-MY" sz="2200" dirty="0"/>
            <a:t>.</a:t>
          </a:r>
        </a:p>
      </dgm:t>
    </dgm:pt>
    <dgm:pt modelId="{6C157127-4F40-4C3B-9F75-AF0853E8A520}" type="parTrans" cxnId="{BFA06C09-5390-47AD-8B47-FB60FEE43EE4}">
      <dgm:prSet/>
      <dgm:spPr/>
      <dgm:t>
        <a:bodyPr/>
        <a:lstStyle/>
        <a:p>
          <a:endParaRPr lang="en-MY" sz="2200"/>
        </a:p>
      </dgm:t>
    </dgm:pt>
    <dgm:pt modelId="{B153C7BD-AAE6-4703-9AEF-461193D4C628}" type="sibTrans" cxnId="{BFA06C09-5390-47AD-8B47-FB60FEE43EE4}">
      <dgm:prSet/>
      <dgm:spPr/>
      <dgm:t>
        <a:bodyPr/>
        <a:lstStyle/>
        <a:p>
          <a:endParaRPr lang="en-MY" sz="2200"/>
        </a:p>
      </dgm:t>
    </dgm:pt>
    <dgm:pt modelId="{5EB4C308-0B37-4460-BE13-E4A7F0EC18B8}">
      <dgm:prSet phldrT="[Text]" custT="1"/>
      <dgm:spPr/>
      <dgm:t>
        <a:bodyPr/>
        <a:lstStyle/>
        <a:p>
          <a:r>
            <a:rPr lang="en-MY" sz="2200" dirty="0"/>
            <a:t>Badan </a:t>
          </a:r>
          <a:r>
            <a:rPr lang="en-MY" sz="2200" dirty="0" err="1"/>
            <a:t>Bukan</a:t>
          </a:r>
          <a:r>
            <a:rPr lang="en-MY" sz="2200" dirty="0"/>
            <a:t> Kerajaan (NGO) </a:t>
          </a:r>
          <a:r>
            <a:rPr lang="en-MY" sz="2200" dirty="0" err="1"/>
            <a:t>perlu</a:t>
          </a:r>
          <a:r>
            <a:rPr lang="en-MY" sz="2200" dirty="0"/>
            <a:t> </a:t>
          </a:r>
          <a:r>
            <a:rPr lang="en-MY" sz="2200" dirty="0" err="1"/>
            <a:t>menjadi</a:t>
          </a:r>
          <a:r>
            <a:rPr lang="en-MY" sz="2200" dirty="0"/>
            <a:t> </a:t>
          </a:r>
          <a:r>
            <a:rPr lang="en-MY" sz="2200" dirty="0" err="1"/>
            <a:t>pihak</a:t>
          </a:r>
          <a:r>
            <a:rPr lang="en-MY" sz="2200" dirty="0"/>
            <a:t> yang </a:t>
          </a:r>
          <a:r>
            <a:rPr lang="en-MY" sz="2200" dirty="0" err="1"/>
            <a:t>sedar</a:t>
          </a:r>
          <a:r>
            <a:rPr lang="en-MY" sz="2200" dirty="0"/>
            <a:t> dan </a:t>
          </a:r>
          <a:r>
            <a:rPr lang="en-MY" sz="2200" dirty="0" err="1"/>
            <a:t>menyedarkan</a:t>
          </a:r>
          <a:r>
            <a:rPr lang="en-MY" sz="2200" dirty="0"/>
            <a:t> </a:t>
          </a:r>
          <a:r>
            <a:rPr lang="en-MY" sz="2200" dirty="0" err="1"/>
            <a:t>rakyat</a:t>
          </a:r>
          <a:r>
            <a:rPr lang="en-MY" sz="2200" dirty="0"/>
            <a:t> dan </a:t>
          </a:r>
          <a:r>
            <a:rPr lang="en-MY" sz="2200" dirty="0" err="1"/>
            <a:t>pemimpin</a:t>
          </a:r>
          <a:r>
            <a:rPr lang="en-MY" sz="2200" dirty="0"/>
            <a:t> </a:t>
          </a:r>
          <a:r>
            <a:rPr lang="en-MY" sz="2200" dirty="0" err="1"/>
            <a:t>tentang</a:t>
          </a:r>
          <a:r>
            <a:rPr lang="en-MY" sz="2200" dirty="0"/>
            <a:t> </a:t>
          </a:r>
          <a:r>
            <a:rPr lang="en-MY" sz="2200" dirty="0" err="1"/>
            <a:t>kepentingan</a:t>
          </a:r>
          <a:r>
            <a:rPr lang="en-MY" sz="2200" dirty="0"/>
            <a:t> </a:t>
          </a:r>
          <a:r>
            <a:rPr lang="en-MY" sz="2200" dirty="0" err="1"/>
            <a:t>kesatuan</a:t>
          </a:r>
          <a:r>
            <a:rPr lang="en-MY" sz="2200" dirty="0"/>
            <a:t> dan </a:t>
          </a:r>
          <a:r>
            <a:rPr lang="en-MY" sz="2200" dirty="0" err="1"/>
            <a:t>perpadua</a:t>
          </a:r>
          <a:r>
            <a:rPr lang="en-MY" sz="2200" dirty="0"/>
            <a:t> </a:t>
          </a:r>
          <a:r>
            <a:rPr lang="en-MY" sz="2200" dirty="0" err="1"/>
            <a:t>melalui</a:t>
          </a:r>
          <a:r>
            <a:rPr lang="en-MY" sz="2200" dirty="0"/>
            <a:t> program yang </a:t>
          </a:r>
          <a:r>
            <a:rPr lang="en-MY" sz="2200" dirty="0" err="1"/>
            <a:t>dilaksana</a:t>
          </a:r>
          <a:r>
            <a:rPr lang="en-MY" sz="2200" dirty="0"/>
            <a:t>.</a:t>
          </a:r>
        </a:p>
      </dgm:t>
    </dgm:pt>
    <dgm:pt modelId="{F12C65BD-3582-403C-8D42-ACDDD76033AA}" type="parTrans" cxnId="{8B545E58-E3A3-4C41-8022-9A117D4B1F3B}">
      <dgm:prSet/>
      <dgm:spPr/>
      <dgm:t>
        <a:bodyPr/>
        <a:lstStyle/>
        <a:p>
          <a:endParaRPr lang="en-MY" sz="2200"/>
        </a:p>
      </dgm:t>
    </dgm:pt>
    <dgm:pt modelId="{543C2CB2-E85F-4B26-B528-CCC240139192}" type="sibTrans" cxnId="{8B545E58-E3A3-4C41-8022-9A117D4B1F3B}">
      <dgm:prSet/>
      <dgm:spPr/>
      <dgm:t>
        <a:bodyPr/>
        <a:lstStyle/>
        <a:p>
          <a:endParaRPr lang="en-MY" sz="2200"/>
        </a:p>
      </dgm:t>
    </dgm:pt>
    <dgm:pt modelId="{C8620C9C-11E7-4D59-8304-8FB79D7CF705}">
      <dgm:prSet phldrT="[Text]" custT="1"/>
      <dgm:spPr/>
      <dgm:t>
        <a:bodyPr/>
        <a:lstStyle/>
        <a:p>
          <a:r>
            <a:rPr lang="en-MY" sz="2800" dirty="0"/>
            <a:t>MIKRO</a:t>
          </a:r>
        </a:p>
      </dgm:t>
    </dgm:pt>
    <dgm:pt modelId="{15243A89-C7A9-49AB-A31C-FB6485A49544}" type="parTrans" cxnId="{0FA8E3AE-7A37-4D37-8460-8712B5B38F65}">
      <dgm:prSet/>
      <dgm:spPr/>
      <dgm:t>
        <a:bodyPr/>
        <a:lstStyle/>
        <a:p>
          <a:endParaRPr lang="en-MY" sz="2200"/>
        </a:p>
      </dgm:t>
    </dgm:pt>
    <dgm:pt modelId="{7AD39F34-2307-4B4C-BB52-3B0BE6036CD4}" type="sibTrans" cxnId="{0FA8E3AE-7A37-4D37-8460-8712B5B38F65}">
      <dgm:prSet/>
      <dgm:spPr/>
      <dgm:t>
        <a:bodyPr/>
        <a:lstStyle/>
        <a:p>
          <a:endParaRPr lang="en-MY" sz="2200"/>
        </a:p>
      </dgm:t>
    </dgm:pt>
    <dgm:pt modelId="{B166EC08-1BE9-4F9E-B58D-BFD01F633105}">
      <dgm:prSet phldrT="[Text]" custT="1"/>
      <dgm:spPr/>
      <dgm:t>
        <a:bodyPr/>
        <a:lstStyle/>
        <a:p>
          <a:r>
            <a:rPr lang="en-MY" sz="2200" dirty="0"/>
            <a:t>Rakyat </a:t>
          </a:r>
          <a:r>
            <a:rPr lang="en-MY" sz="2200" dirty="0" err="1"/>
            <a:t>perlu</a:t>
          </a:r>
          <a:r>
            <a:rPr lang="en-MY" sz="2200" dirty="0"/>
            <a:t> </a:t>
          </a:r>
          <a:r>
            <a:rPr lang="en-MY" sz="2200" dirty="0" err="1"/>
            <a:t>menyedari</a:t>
          </a:r>
          <a:r>
            <a:rPr lang="en-MY" sz="2200" dirty="0"/>
            <a:t> </a:t>
          </a:r>
          <a:r>
            <a:rPr lang="en-MY" sz="2200" dirty="0" err="1"/>
            <a:t>bahawa</a:t>
          </a:r>
          <a:r>
            <a:rPr lang="en-MY" sz="2200" dirty="0"/>
            <a:t> </a:t>
          </a:r>
          <a:r>
            <a:rPr lang="en-MY" sz="2200" dirty="0" err="1"/>
            <a:t>segala</a:t>
          </a:r>
          <a:r>
            <a:rPr lang="en-MY" sz="2200" dirty="0"/>
            <a:t> </a:t>
          </a:r>
          <a:r>
            <a:rPr lang="en-MY" sz="2200" dirty="0" err="1"/>
            <a:t>usaha</a:t>
          </a:r>
          <a:r>
            <a:rPr lang="en-MY" sz="2200" dirty="0"/>
            <a:t> yang </a:t>
          </a:r>
          <a:r>
            <a:rPr lang="en-MY" sz="2200" dirty="0" err="1"/>
            <a:t>disusun</a:t>
          </a:r>
          <a:r>
            <a:rPr lang="en-MY" sz="2200" dirty="0"/>
            <a:t> oleh </a:t>
          </a:r>
          <a:r>
            <a:rPr lang="en-MY" sz="2200" dirty="0" err="1"/>
            <a:t>pemimpin</a:t>
          </a:r>
          <a:r>
            <a:rPr lang="en-MY" sz="2200" dirty="0"/>
            <a:t> </a:t>
          </a:r>
          <a:r>
            <a:rPr lang="en-MY" sz="2200" dirty="0" err="1"/>
            <a:t>tidak</a:t>
          </a:r>
          <a:r>
            <a:rPr lang="en-MY" sz="2200" dirty="0"/>
            <a:t> </a:t>
          </a:r>
          <a:r>
            <a:rPr lang="en-MY" sz="2200" dirty="0" err="1"/>
            <a:t>akan</a:t>
          </a:r>
          <a:r>
            <a:rPr lang="en-MY" sz="2200" dirty="0"/>
            <a:t> Berjaya </a:t>
          </a:r>
          <a:r>
            <a:rPr lang="en-MY" sz="2200" dirty="0" err="1"/>
            <a:t>melainkan</a:t>
          </a:r>
          <a:r>
            <a:rPr lang="en-MY" sz="2200" dirty="0"/>
            <a:t> </a:t>
          </a:r>
          <a:r>
            <a:rPr lang="en-MY" sz="2200" dirty="0" err="1"/>
            <a:t>dengan</a:t>
          </a:r>
          <a:r>
            <a:rPr lang="en-MY" sz="2200" dirty="0"/>
            <a:t> Kerjasama </a:t>
          </a:r>
          <a:r>
            <a:rPr lang="en-MY" sz="2200" dirty="0" err="1"/>
            <a:t>rakyat</a:t>
          </a:r>
          <a:r>
            <a:rPr lang="en-MY" sz="2200" dirty="0"/>
            <a:t> di </a:t>
          </a:r>
          <a:r>
            <a:rPr lang="en-MY" sz="2200" dirty="0" err="1"/>
            <a:t>bawah</a:t>
          </a:r>
          <a:r>
            <a:rPr lang="en-MY" sz="2200" dirty="0"/>
            <a:t>.</a:t>
          </a:r>
        </a:p>
      </dgm:t>
    </dgm:pt>
    <dgm:pt modelId="{4B1FB604-AB43-4DF2-BD0E-DA124C654A3B}" type="parTrans" cxnId="{BBDE8268-FD8A-4DD0-8B7D-3C8EA2B67A88}">
      <dgm:prSet/>
      <dgm:spPr/>
      <dgm:t>
        <a:bodyPr/>
        <a:lstStyle/>
        <a:p>
          <a:endParaRPr lang="en-MY" sz="2200"/>
        </a:p>
      </dgm:t>
    </dgm:pt>
    <dgm:pt modelId="{90BA2076-DC29-46CC-8237-B4466E8242CB}" type="sibTrans" cxnId="{BBDE8268-FD8A-4DD0-8B7D-3C8EA2B67A88}">
      <dgm:prSet/>
      <dgm:spPr/>
      <dgm:t>
        <a:bodyPr/>
        <a:lstStyle/>
        <a:p>
          <a:endParaRPr lang="en-MY" sz="2200"/>
        </a:p>
      </dgm:t>
    </dgm:pt>
    <dgm:pt modelId="{D85B954B-87A6-40B8-89CB-37ACB2943FA3}">
      <dgm:prSet phldrT="[Text]" custT="1"/>
      <dgm:spPr/>
      <dgm:t>
        <a:bodyPr/>
        <a:lstStyle/>
        <a:p>
          <a:r>
            <a:rPr lang="en-MY" sz="2800" dirty="0"/>
            <a:t>MESO</a:t>
          </a:r>
        </a:p>
      </dgm:t>
    </dgm:pt>
    <dgm:pt modelId="{8C47DA88-22C7-48C7-A2AF-56E8B7ABD69C}" type="sibTrans" cxnId="{480944D3-D8C9-4928-A97E-A06D1390B7F4}">
      <dgm:prSet/>
      <dgm:spPr/>
      <dgm:t>
        <a:bodyPr/>
        <a:lstStyle/>
        <a:p>
          <a:endParaRPr lang="en-MY" sz="2200"/>
        </a:p>
      </dgm:t>
    </dgm:pt>
    <dgm:pt modelId="{4D505596-CBB4-4FC8-B761-87B37877EE1D}" type="parTrans" cxnId="{480944D3-D8C9-4928-A97E-A06D1390B7F4}">
      <dgm:prSet/>
      <dgm:spPr/>
      <dgm:t>
        <a:bodyPr/>
        <a:lstStyle/>
        <a:p>
          <a:endParaRPr lang="en-MY" sz="2200"/>
        </a:p>
      </dgm:t>
    </dgm:pt>
    <dgm:pt modelId="{400F9E82-824B-44FD-887F-C6930F9C82BC}" type="pres">
      <dgm:prSet presAssocID="{C496FDE2-BE0F-4CA1-9459-3DDB56734573}" presName="Name0" presStyleCnt="0">
        <dgm:presLayoutVars>
          <dgm:dir/>
          <dgm:animLvl val="lvl"/>
          <dgm:resizeHandles val="exact"/>
        </dgm:presLayoutVars>
      </dgm:prSet>
      <dgm:spPr/>
    </dgm:pt>
    <dgm:pt modelId="{30F47AD1-3910-4FAF-8A48-74F48B3DEF07}" type="pres">
      <dgm:prSet presAssocID="{E38D23B0-0793-463F-A99B-1736D84E51D3}" presName="composite" presStyleCnt="0"/>
      <dgm:spPr/>
    </dgm:pt>
    <dgm:pt modelId="{6D1F043C-23D4-4A0E-8063-803A537A7AB0}" type="pres">
      <dgm:prSet presAssocID="{E38D23B0-0793-463F-A99B-1736D84E51D3}" presName="parTx" presStyleLbl="alignNode1" presStyleIdx="0" presStyleCnt="3">
        <dgm:presLayoutVars>
          <dgm:chMax val="0"/>
          <dgm:chPref val="0"/>
          <dgm:bulletEnabled val="1"/>
        </dgm:presLayoutVars>
      </dgm:prSet>
      <dgm:spPr/>
    </dgm:pt>
    <dgm:pt modelId="{A2EC17FC-25D7-4522-AFE0-A606B17D185F}" type="pres">
      <dgm:prSet presAssocID="{E38D23B0-0793-463F-A99B-1736D84E51D3}" presName="desTx" presStyleLbl="alignAccFollowNode1" presStyleIdx="0" presStyleCnt="3">
        <dgm:presLayoutVars>
          <dgm:bulletEnabled val="1"/>
        </dgm:presLayoutVars>
      </dgm:prSet>
      <dgm:spPr/>
    </dgm:pt>
    <dgm:pt modelId="{52C00A08-9540-4CE4-97C2-C91CBAA0E59A}" type="pres">
      <dgm:prSet presAssocID="{3CC922AB-1E24-4D37-BF68-27D851FD3AEA}" presName="space" presStyleCnt="0"/>
      <dgm:spPr/>
    </dgm:pt>
    <dgm:pt modelId="{D2E25550-D671-4B78-989B-AD321342ECED}" type="pres">
      <dgm:prSet presAssocID="{D85B954B-87A6-40B8-89CB-37ACB2943FA3}" presName="composite" presStyleCnt="0"/>
      <dgm:spPr/>
    </dgm:pt>
    <dgm:pt modelId="{5A341ADE-9C98-4FED-A6F4-14EA5F140949}" type="pres">
      <dgm:prSet presAssocID="{D85B954B-87A6-40B8-89CB-37ACB2943FA3}" presName="parTx" presStyleLbl="alignNode1" presStyleIdx="1" presStyleCnt="3">
        <dgm:presLayoutVars>
          <dgm:chMax val="0"/>
          <dgm:chPref val="0"/>
          <dgm:bulletEnabled val="1"/>
        </dgm:presLayoutVars>
      </dgm:prSet>
      <dgm:spPr/>
    </dgm:pt>
    <dgm:pt modelId="{25290E87-41CB-4E56-9C1A-1BA7E85AB257}" type="pres">
      <dgm:prSet presAssocID="{D85B954B-87A6-40B8-89CB-37ACB2943FA3}" presName="desTx" presStyleLbl="alignAccFollowNode1" presStyleIdx="1" presStyleCnt="3">
        <dgm:presLayoutVars>
          <dgm:bulletEnabled val="1"/>
        </dgm:presLayoutVars>
      </dgm:prSet>
      <dgm:spPr/>
    </dgm:pt>
    <dgm:pt modelId="{08056EBF-B8EB-4297-A830-5E07837141F9}" type="pres">
      <dgm:prSet presAssocID="{8C47DA88-22C7-48C7-A2AF-56E8B7ABD69C}" presName="space" presStyleCnt="0"/>
      <dgm:spPr/>
    </dgm:pt>
    <dgm:pt modelId="{47E33AAF-0398-4DF6-8D10-740038794402}" type="pres">
      <dgm:prSet presAssocID="{C8620C9C-11E7-4D59-8304-8FB79D7CF705}" presName="composite" presStyleCnt="0"/>
      <dgm:spPr/>
    </dgm:pt>
    <dgm:pt modelId="{D95E6684-5D5C-4BA4-8912-B144B0FFD243}" type="pres">
      <dgm:prSet presAssocID="{C8620C9C-11E7-4D59-8304-8FB79D7CF705}" presName="parTx" presStyleLbl="alignNode1" presStyleIdx="2" presStyleCnt="3">
        <dgm:presLayoutVars>
          <dgm:chMax val="0"/>
          <dgm:chPref val="0"/>
          <dgm:bulletEnabled val="1"/>
        </dgm:presLayoutVars>
      </dgm:prSet>
      <dgm:spPr/>
    </dgm:pt>
    <dgm:pt modelId="{467D0F21-F44D-4663-A0F1-00B8A21987EF}" type="pres">
      <dgm:prSet presAssocID="{C8620C9C-11E7-4D59-8304-8FB79D7CF705}" presName="desTx" presStyleLbl="alignAccFollowNode1" presStyleIdx="2" presStyleCnt="3">
        <dgm:presLayoutVars>
          <dgm:bulletEnabled val="1"/>
        </dgm:presLayoutVars>
      </dgm:prSet>
      <dgm:spPr/>
    </dgm:pt>
  </dgm:ptLst>
  <dgm:cxnLst>
    <dgm:cxn modelId="{BFA06C09-5390-47AD-8B47-FB60FEE43EE4}" srcId="{E38D23B0-0793-463F-A99B-1736D84E51D3}" destId="{A6B92BC5-8EAF-4CF2-8FA1-148966017429}" srcOrd="0" destOrd="0" parTransId="{6C157127-4F40-4C3B-9F75-AF0853E8A520}" sibTransId="{B153C7BD-AAE6-4703-9AEF-461193D4C628}"/>
    <dgm:cxn modelId="{DE5B9111-B080-4CCD-A491-08789A608452}" type="presOf" srcId="{D85B954B-87A6-40B8-89CB-37ACB2943FA3}" destId="{5A341ADE-9C98-4FED-A6F4-14EA5F140949}" srcOrd="0" destOrd="0" presId="urn:microsoft.com/office/officeart/2005/8/layout/hList1"/>
    <dgm:cxn modelId="{370BC03B-8CCA-4808-9335-BA809205C38E}" type="presOf" srcId="{5EB4C308-0B37-4460-BE13-E4A7F0EC18B8}" destId="{25290E87-41CB-4E56-9C1A-1BA7E85AB257}" srcOrd="0" destOrd="0" presId="urn:microsoft.com/office/officeart/2005/8/layout/hList1"/>
    <dgm:cxn modelId="{DFD82F44-9355-45B6-BE60-2E6E00197D6C}" srcId="{C496FDE2-BE0F-4CA1-9459-3DDB56734573}" destId="{E38D23B0-0793-463F-A99B-1736D84E51D3}" srcOrd="0" destOrd="0" parTransId="{6EAAE88D-64AD-4C58-9C3A-393FA7A1E2F0}" sibTransId="{3CC922AB-1E24-4D37-BF68-27D851FD3AEA}"/>
    <dgm:cxn modelId="{BBDE8268-FD8A-4DD0-8B7D-3C8EA2B67A88}" srcId="{C8620C9C-11E7-4D59-8304-8FB79D7CF705}" destId="{B166EC08-1BE9-4F9E-B58D-BFD01F633105}" srcOrd="0" destOrd="0" parTransId="{4B1FB604-AB43-4DF2-BD0E-DA124C654A3B}" sibTransId="{90BA2076-DC29-46CC-8237-B4466E8242CB}"/>
    <dgm:cxn modelId="{603D5F69-5D53-4237-8767-8D5F0821D830}" type="presOf" srcId="{A6B92BC5-8EAF-4CF2-8FA1-148966017429}" destId="{A2EC17FC-25D7-4522-AFE0-A606B17D185F}" srcOrd="0" destOrd="0" presId="urn:microsoft.com/office/officeart/2005/8/layout/hList1"/>
    <dgm:cxn modelId="{1500DB4C-EA00-4759-A0B4-76A612D45B0F}" type="presOf" srcId="{E38D23B0-0793-463F-A99B-1736D84E51D3}" destId="{6D1F043C-23D4-4A0E-8063-803A537A7AB0}" srcOrd="0" destOrd="0" presId="urn:microsoft.com/office/officeart/2005/8/layout/hList1"/>
    <dgm:cxn modelId="{8B545E58-E3A3-4C41-8022-9A117D4B1F3B}" srcId="{D85B954B-87A6-40B8-89CB-37ACB2943FA3}" destId="{5EB4C308-0B37-4460-BE13-E4A7F0EC18B8}" srcOrd="0" destOrd="0" parTransId="{F12C65BD-3582-403C-8D42-ACDDD76033AA}" sibTransId="{543C2CB2-E85F-4B26-B528-CCC240139192}"/>
    <dgm:cxn modelId="{0FA8E3AE-7A37-4D37-8460-8712B5B38F65}" srcId="{C496FDE2-BE0F-4CA1-9459-3DDB56734573}" destId="{C8620C9C-11E7-4D59-8304-8FB79D7CF705}" srcOrd="2" destOrd="0" parTransId="{15243A89-C7A9-49AB-A31C-FB6485A49544}" sibTransId="{7AD39F34-2307-4B4C-BB52-3B0BE6036CD4}"/>
    <dgm:cxn modelId="{4DA0EAB2-C166-46B4-AEAC-8FCEEA985464}" type="presOf" srcId="{C496FDE2-BE0F-4CA1-9459-3DDB56734573}" destId="{400F9E82-824B-44FD-887F-C6930F9C82BC}" srcOrd="0" destOrd="0" presId="urn:microsoft.com/office/officeart/2005/8/layout/hList1"/>
    <dgm:cxn modelId="{480944D3-D8C9-4928-A97E-A06D1390B7F4}" srcId="{C496FDE2-BE0F-4CA1-9459-3DDB56734573}" destId="{D85B954B-87A6-40B8-89CB-37ACB2943FA3}" srcOrd="1" destOrd="0" parTransId="{4D505596-CBB4-4FC8-B761-87B37877EE1D}" sibTransId="{8C47DA88-22C7-48C7-A2AF-56E8B7ABD69C}"/>
    <dgm:cxn modelId="{B7A1EBE4-06D8-4372-8E2F-C1B07285A08C}" type="presOf" srcId="{B166EC08-1BE9-4F9E-B58D-BFD01F633105}" destId="{467D0F21-F44D-4663-A0F1-00B8A21987EF}" srcOrd="0" destOrd="0" presId="urn:microsoft.com/office/officeart/2005/8/layout/hList1"/>
    <dgm:cxn modelId="{E87D8CE7-D9F4-476B-9EDC-44E98DFE0EDC}" type="presOf" srcId="{C8620C9C-11E7-4D59-8304-8FB79D7CF705}" destId="{D95E6684-5D5C-4BA4-8912-B144B0FFD243}" srcOrd="0" destOrd="0" presId="urn:microsoft.com/office/officeart/2005/8/layout/hList1"/>
    <dgm:cxn modelId="{D860BCFD-2FBE-4294-B9C7-EF061A7C904F}" type="presParOf" srcId="{400F9E82-824B-44FD-887F-C6930F9C82BC}" destId="{30F47AD1-3910-4FAF-8A48-74F48B3DEF07}" srcOrd="0" destOrd="0" presId="urn:microsoft.com/office/officeart/2005/8/layout/hList1"/>
    <dgm:cxn modelId="{4EF782D1-305B-4765-9417-E4709111A2E9}" type="presParOf" srcId="{30F47AD1-3910-4FAF-8A48-74F48B3DEF07}" destId="{6D1F043C-23D4-4A0E-8063-803A537A7AB0}" srcOrd="0" destOrd="0" presId="urn:microsoft.com/office/officeart/2005/8/layout/hList1"/>
    <dgm:cxn modelId="{F1124644-CA0F-46CD-9C35-A644A0901052}" type="presParOf" srcId="{30F47AD1-3910-4FAF-8A48-74F48B3DEF07}" destId="{A2EC17FC-25D7-4522-AFE0-A606B17D185F}" srcOrd="1" destOrd="0" presId="urn:microsoft.com/office/officeart/2005/8/layout/hList1"/>
    <dgm:cxn modelId="{6C39C8FB-2C45-4E83-8C8C-E299BA66B1CB}" type="presParOf" srcId="{400F9E82-824B-44FD-887F-C6930F9C82BC}" destId="{52C00A08-9540-4CE4-97C2-C91CBAA0E59A}" srcOrd="1" destOrd="0" presId="urn:microsoft.com/office/officeart/2005/8/layout/hList1"/>
    <dgm:cxn modelId="{D34D5D23-8248-4E2E-B92A-3EF726C2679F}" type="presParOf" srcId="{400F9E82-824B-44FD-887F-C6930F9C82BC}" destId="{D2E25550-D671-4B78-989B-AD321342ECED}" srcOrd="2" destOrd="0" presId="urn:microsoft.com/office/officeart/2005/8/layout/hList1"/>
    <dgm:cxn modelId="{E80AB306-A761-4FF9-8273-AA138C2E4427}" type="presParOf" srcId="{D2E25550-D671-4B78-989B-AD321342ECED}" destId="{5A341ADE-9C98-4FED-A6F4-14EA5F140949}" srcOrd="0" destOrd="0" presId="urn:microsoft.com/office/officeart/2005/8/layout/hList1"/>
    <dgm:cxn modelId="{8CCF5105-BFDF-433D-A49F-5EEF6EFA0407}" type="presParOf" srcId="{D2E25550-D671-4B78-989B-AD321342ECED}" destId="{25290E87-41CB-4E56-9C1A-1BA7E85AB257}" srcOrd="1" destOrd="0" presId="urn:microsoft.com/office/officeart/2005/8/layout/hList1"/>
    <dgm:cxn modelId="{7C4EC2B3-96B1-4F17-A970-1DC098B8BFA8}" type="presParOf" srcId="{400F9E82-824B-44FD-887F-C6930F9C82BC}" destId="{08056EBF-B8EB-4297-A830-5E07837141F9}" srcOrd="3" destOrd="0" presId="urn:microsoft.com/office/officeart/2005/8/layout/hList1"/>
    <dgm:cxn modelId="{AFDE58D6-1B36-4A7F-A6A6-DB1B7BBE7BFE}" type="presParOf" srcId="{400F9E82-824B-44FD-887F-C6930F9C82BC}" destId="{47E33AAF-0398-4DF6-8D10-740038794402}" srcOrd="4" destOrd="0" presId="urn:microsoft.com/office/officeart/2005/8/layout/hList1"/>
    <dgm:cxn modelId="{8B58E182-2CB0-4365-9DBD-D1457CE9C3CD}" type="presParOf" srcId="{47E33AAF-0398-4DF6-8D10-740038794402}" destId="{D95E6684-5D5C-4BA4-8912-B144B0FFD243}" srcOrd="0" destOrd="0" presId="urn:microsoft.com/office/officeart/2005/8/layout/hList1"/>
    <dgm:cxn modelId="{D0099B3E-B573-45F2-9EB9-701B8D523053}" type="presParOf" srcId="{47E33AAF-0398-4DF6-8D10-740038794402}" destId="{467D0F21-F44D-4663-A0F1-00B8A21987EF}"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DEF33-4D3A-4DB7-B14B-B7306517811D}">
      <dsp:nvSpPr>
        <dsp:cNvPr id="0" name=""/>
        <dsp:cNvSpPr/>
      </dsp:nvSpPr>
      <dsp:spPr>
        <a:xfrm>
          <a:off x="720213" y="0"/>
          <a:ext cx="1767665" cy="106059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MY" sz="2100" kern="1200" dirty="0" err="1">
              <a:latin typeface="Arial Nova" panose="020B0504020202020204" pitchFamily="34" charset="0"/>
            </a:rPr>
            <a:t>Pergaulan</a:t>
          </a:r>
          <a:r>
            <a:rPr lang="en-MY" sz="2100" kern="1200" dirty="0">
              <a:latin typeface="Arial Nova" panose="020B0504020202020204" pitchFamily="34" charset="0"/>
            </a:rPr>
            <a:t> di pasar</a:t>
          </a:r>
        </a:p>
      </dsp:txBody>
      <dsp:txXfrm>
        <a:off x="720213" y="0"/>
        <a:ext cx="1767665" cy="1060599"/>
      </dsp:txXfrm>
    </dsp:sp>
    <dsp:sp modelId="{219B84AC-F513-463A-868A-C1EDF19E47E8}">
      <dsp:nvSpPr>
        <dsp:cNvPr id="0" name=""/>
        <dsp:cNvSpPr/>
      </dsp:nvSpPr>
      <dsp:spPr>
        <a:xfrm>
          <a:off x="2637741" y="2595"/>
          <a:ext cx="1767665" cy="106059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MY" sz="2100" kern="1200" dirty="0">
              <a:latin typeface="Arial Nova" panose="020B0504020202020204" pitchFamily="34" charset="0"/>
            </a:rPr>
            <a:t>Majlis </a:t>
          </a:r>
          <a:r>
            <a:rPr lang="en-MY" sz="2100" kern="1200" dirty="0" err="1">
              <a:latin typeface="Arial Nova" panose="020B0504020202020204" pitchFamily="34" charset="0"/>
            </a:rPr>
            <a:t>perkahwinan</a:t>
          </a:r>
          <a:endParaRPr lang="en-MY" sz="2100" kern="1200" dirty="0">
            <a:latin typeface="Arial Nova" panose="020B0504020202020204" pitchFamily="34" charset="0"/>
          </a:endParaRPr>
        </a:p>
      </dsp:txBody>
      <dsp:txXfrm>
        <a:off x="2637741" y="2595"/>
        <a:ext cx="1767665" cy="1060599"/>
      </dsp:txXfrm>
    </dsp:sp>
    <dsp:sp modelId="{3804A503-758E-4193-9386-A5C708CFBDCF}">
      <dsp:nvSpPr>
        <dsp:cNvPr id="0" name=""/>
        <dsp:cNvSpPr/>
      </dsp:nvSpPr>
      <dsp:spPr>
        <a:xfrm>
          <a:off x="4582173" y="2595"/>
          <a:ext cx="1767665" cy="106059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MY" sz="2100" kern="1200" dirty="0" err="1">
              <a:latin typeface="Arial Nova" panose="020B0504020202020204" pitchFamily="34" charset="0"/>
            </a:rPr>
            <a:t>Tempat</a:t>
          </a:r>
          <a:r>
            <a:rPr lang="en-MY" sz="2100" kern="1200" dirty="0">
              <a:latin typeface="Arial Nova" panose="020B0504020202020204" pitchFamily="34" charset="0"/>
            </a:rPr>
            <a:t> </a:t>
          </a:r>
          <a:r>
            <a:rPr lang="en-MY" sz="2100" kern="1200" dirty="0" err="1">
              <a:latin typeface="Arial Nova" panose="020B0504020202020204" pitchFamily="34" charset="0"/>
            </a:rPr>
            <a:t>makan</a:t>
          </a:r>
          <a:endParaRPr lang="en-MY" sz="2100" kern="1200" dirty="0">
            <a:latin typeface="Arial Nova" panose="020B0504020202020204" pitchFamily="34" charset="0"/>
          </a:endParaRPr>
        </a:p>
      </dsp:txBody>
      <dsp:txXfrm>
        <a:off x="4582173" y="2595"/>
        <a:ext cx="1767665" cy="1060599"/>
      </dsp:txXfrm>
    </dsp:sp>
    <dsp:sp modelId="{81D099A6-A828-4C71-A6F4-65C8320AA41D}">
      <dsp:nvSpPr>
        <dsp:cNvPr id="0" name=""/>
        <dsp:cNvSpPr/>
      </dsp:nvSpPr>
      <dsp:spPr>
        <a:xfrm>
          <a:off x="693309" y="1239961"/>
          <a:ext cx="1767665" cy="10605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MY" sz="2100" kern="1200" dirty="0" err="1">
              <a:latin typeface="Arial Nova" panose="020B0504020202020204" pitchFamily="34" charset="0"/>
            </a:rPr>
            <a:t>Sokongan</a:t>
          </a:r>
          <a:r>
            <a:rPr lang="en-MY" sz="2100" kern="1200" dirty="0">
              <a:latin typeface="Arial Nova" panose="020B0504020202020204" pitchFamily="34" charset="0"/>
            </a:rPr>
            <a:t> </a:t>
          </a:r>
          <a:r>
            <a:rPr lang="en-MY" sz="2100" kern="1200" dirty="0" err="1">
              <a:latin typeface="Arial Nova" panose="020B0504020202020204" pitchFamily="34" charset="0"/>
            </a:rPr>
            <a:t>dalam</a:t>
          </a:r>
          <a:r>
            <a:rPr lang="en-MY" sz="2100" kern="1200" dirty="0">
              <a:latin typeface="Arial Nova" panose="020B0504020202020204" pitchFamily="34" charset="0"/>
            </a:rPr>
            <a:t> </a:t>
          </a:r>
          <a:r>
            <a:rPr lang="en-MY" sz="2100" kern="1200" dirty="0" err="1">
              <a:latin typeface="Arial Nova" panose="020B0504020202020204" pitchFamily="34" charset="0"/>
            </a:rPr>
            <a:t>sukan</a:t>
          </a:r>
          <a:endParaRPr lang="en-MY" sz="2100" kern="1200" dirty="0">
            <a:latin typeface="Arial Nova" panose="020B0504020202020204" pitchFamily="34" charset="0"/>
          </a:endParaRPr>
        </a:p>
      </dsp:txBody>
      <dsp:txXfrm>
        <a:off x="693309" y="1239961"/>
        <a:ext cx="1767665" cy="1060599"/>
      </dsp:txXfrm>
    </dsp:sp>
    <dsp:sp modelId="{0F52F85E-FC38-4C56-9059-A51456521316}">
      <dsp:nvSpPr>
        <dsp:cNvPr id="0" name=""/>
        <dsp:cNvSpPr/>
      </dsp:nvSpPr>
      <dsp:spPr>
        <a:xfrm>
          <a:off x="2637741" y="1239961"/>
          <a:ext cx="1767665" cy="106059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MY" sz="2100" kern="1200" dirty="0" err="1">
              <a:latin typeface="Arial Nova" panose="020B0504020202020204" pitchFamily="34" charset="0"/>
            </a:rPr>
            <a:t>Memberi</a:t>
          </a:r>
          <a:r>
            <a:rPr lang="en-MY" sz="2100" kern="1200" dirty="0">
              <a:latin typeface="Arial Nova" panose="020B0504020202020204" pitchFamily="34" charset="0"/>
            </a:rPr>
            <a:t> </a:t>
          </a:r>
          <a:r>
            <a:rPr lang="en-MY" sz="2100" kern="1200" dirty="0" err="1">
              <a:latin typeface="Arial Nova" panose="020B0504020202020204" pitchFamily="34" charset="0"/>
            </a:rPr>
            <a:t>bantuan</a:t>
          </a:r>
          <a:r>
            <a:rPr lang="en-MY" sz="2100" kern="1200" dirty="0">
              <a:latin typeface="Arial Nova" panose="020B0504020202020204" pitchFamily="34" charset="0"/>
            </a:rPr>
            <a:t> </a:t>
          </a:r>
          <a:r>
            <a:rPr lang="en-MY" sz="2100" kern="1200" dirty="0" err="1">
              <a:latin typeface="Arial Nova" panose="020B0504020202020204" pitchFamily="34" charset="0"/>
            </a:rPr>
            <a:t>bencana</a:t>
          </a:r>
          <a:endParaRPr lang="en-MY" sz="2100" kern="1200" dirty="0">
            <a:latin typeface="Arial Nova" panose="020B0504020202020204" pitchFamily="34" charset="0"/>
          </a:endParaRPr>
        </a:p>
      </dsp:txBody>
      <dsp:txXfrm>
        <a:off x="2637741" y="1239961"/>
        <a:ext cx="1767665" cy="1060599"/>
      </dsp:txXfrm>
    </dsp:sp>
    <dsp:sp modelId="{9690A5AB-155A-4E04-A85C-7F79DBDA172E}">
      <dsp:nvSpPr>
        <dsp:cNvPr id="0" name=""/>
        <dsp:cNvSpPr/>
      </dsp:nvSpPr>
      <dsp:spPr>
        <a:xfrm>
          <a:off x="4582173" y="1239961"/>
          <a:ext cx="1767665" cy="106059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MY" sz="2100" kern="1200" dirty="0">
              <a:latin typeface="Arial Nova" panose="020B0504020202020204" pitchFamily="34" charset="0"/>
            </a:rPr>
            <a:t>Di </a:t>
          </a:r>
          <a:r>
            <a:rPr lang="en-MY" sz="2100" kern="1200" dirty="0" err="1">
              <a:latin typeface="Arial Nova" panose="020B0504020202020204" pitchFamily="34" charset="0"/>
            </a:rPr>
            <a:t>tempat</a:t>
          </a:r>
          <a:r>
            <a:rPr lang="en-MY" sz="2100" kern="1200" dirty="0">
              <a:latin typeface="Arial Nova" panose="020B0504020202020204" pitchFamily="34" charset="0"/>
            </a:rPr>
            <a:t> </a:t>
          </a:r>
          <a:r>
            <a:rPr lang="en-MY" sz="2100" kern="1200" dirty="0" err="1">
              <a:latin typeface="Arial Nova" panose="020B0504020202020204" pitchFamily="34" charset="0"/>
            </a:rPr>
            <a:t>percutian</a:t>
          </a:r>
          <a:endParaRPr lang="en-MY" sz="2100" kern="1200" dirty="0">
            <a:latin typeface="Arial Nova" panose="020B0504020202020204" pitchFamily="34" charset="0"/>
          </a:endParaRPr>
        </a:p>
      </dsp:txBody>
      <dsp:txXfrm>
        <a:off x="4582173" y="1239961"/>
        <a:ext cx="1767665" cy="1060599"/>
      </dsp:txXfrm>
    </dsp:sp>
    <dsp:sp modelId="{EF0EB698-5202-4237-8717-FAA55B7A70A2}">
      <dsp:nvSpPr>
        <dsp:cNvPr id="0" name=""/>
        <dsp:cNvSpPr/>
      </dsp:nvSpPr>
      <dsp:spPr>
        <a:xfrm>
          <a:off x="1665525" y="2477327"/>
          <a:ext cx="1767665" cy="106059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MY" sz="2100" kern="1200" dirty="0" err="1">
              <a:latin typeface="Arial Nova" panose="020B0504020202020204" pitchFamily="34" charset="0"/>
            </a:rPr>
            <a:t>Cuti</a:t>
          </a:r>
          <a:r>
            <a:rPr lang="en-MY" sz="2100" kern="1200" dirty="0">
              <a:latin typeface="Arial Nova" panose="020B0504020202020204" pitchFamily="34" charset="0"/>
            </a:rPr>
            <a:t> </a:t>
          </a:r>
          <a:r>
            <a:rPr lang="en-MY" sz="2100" kern="1200" dirty="0" err="1">
              <a:latin typeface="Arial Nova" panose="020B0504020202020204" pitchFamily="34" charset="0"/>
            </a:rPr>
            <a:t>umum</a:t>
          </a:r>
          <a:r>
            <a:rPr lang="en-MY" sz="2100" kern="1200" dirty="0">
              <a:latin typeface="Arial Nova" panose="020B0504020202020204" pitchFamily="34" charset="0"/>
            </a:rPr>
            <a:t> / </a:t>
          </a:r>
          <a:r>
            <a:rPr lang="en-MY" sz="2100" kern="1200" dirty="0" err="1">
              <a:latin typeface="Arial Nova" panose="020B0504020202020204" pitchFamily="34" charset="0"/>
            </a:rPr>
            <a:t>perayaan</a:t>
          </a:r>
          <a:endParaRPr lang="en-MY" sz="2100" kern="1200" dirty="0">
            <a:latin typeface="Arial Nova" panose="020B0504020202020204" pitchFamily="34" charset="0"/>
          </a:endParaRPr>
        </a:p>
      </dsp:txBody>
      <dsp:txXfrm>
        <a:off x="1665525" y="2477327"/>
        <a:ext cx="1767665" cy="1060599"/>
      </dsp:txXfrm>
    </dsp:sp>
    <dsp:sp modelId="{92FF353D-CF07-405A-BD6D-7803DC1AE7D0}">
      <dsp:nvSpPr>
        <dsp:cNvPr id="0" name=""/>
        <dsp:cNvSpPr/>
      </dsp:nvSpPr>
      <dsp:spPr>
        <a:xfrm>
          <a:off x="3565659" y="2479922"/>
          <a:ext cx="1767665" cy="106059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MY" sz="2100" kern="1200" dirty="0" err="1">
              <a:latin typeface="Arial Nova" panose="020B0504020202020204" pitchFamily="34" charset="0"/>
            </a:rPr>
            <a:t>Aktiviti</a:t>
          </a:r>
          <a:r>
            <a:rPr lang="en-MY" sz="2100" kern="1200" dirty="0">
              <a:latin typeface="Arial Nova" panose="020B0504020202020204" pitchFamily="34" charset="0"/>
            </a:rPr>
            <a:t> </a:t>
          </a:r>
          <a:r>
            <a:rPr lang="en-MY" sz="2100" kern="1200" dirty="0" err="1">
              <a:latin typeface="Arial Nova" panose="020B0504020202020204" pitchFamily="34" charset="0"/>
            </a:rPr>
            <a:t>sosial</a:t>
          </a:r>
          <a:r>
            <a:rPr lang="en-MY" sz="2100" kern="1200" dirty="0">
              <a:latin typeface="Arial Nova" panose="020B0504020202020204" pitchFamily="34" charset="0"/>
            </a:rPr>
            <a:t> dan lain </a:t>
          </a:r>
          <a:r>
            <a:rPr lang="en-MY" sz="2100" kern="1200" dirty="0" err="1">
              <a:latin typeface="Arial Nova" panose="020B0504020202020204" pitchFamily="34" charset="0"/>
            </a:rPr>
            <a:t>lain</a:t>
          </a:r>
          <a:endParaRPr lang="en-MY" sz="2100" kern="1200" dirty="0">
            <a:latin typeface="Arial Nova" panose="020B0504020202020204" pitchFamily="34" charset="0"/>
          </a:endParaRPr>
        </a:p>
      </dsp:txBody>
      <dsp:txXfrm>
        <a:off x="3565659" y="2479922"/>
        <a:ext cx="1767665" cy="1060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DEF33-4D3A-4DB7-B14B-B7306517811D}">
      <dsp:nvSpPr>
        <dsp:cNvPr id="0" name=""/>
        <dsp:cNvSpPr/>
      </dsp:nvSpPr>
      <dsp:spPr>
        <a:xfrm>
          <a:off x="2174" y="305150"/>
          <a:ext cx="1725302" cy="103518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kern="1200" dirty="0" err="1">
              <a:latin typeface="Arial Nova" panose="020B0504020202020204" pitchFamily="34" charset="0"/>
            </a:rPr>
            <a:t>Sambutan</a:t>
          </a:r>
          <a:r>
            <a:rPr lang="en-MY" sz="2000" kern="1200" dirty="0">
              <a:latin typeface="Arial Nova" panose="020B0504020202020204" pitchFamily="34" charset="0"/>
            </a:rPr>
            <a:t> </a:t>
          </a:r>
          <a:r>
            <a:rPr lang="en-MY" sz="2000" kern="1200" dirty="0" err="1">
              <a:latin typeface="Arial Nova" panose="020B0504020202020204" pitchFamily="34" charset="0"/>
            </a:rPr>
            <a:t>perayaan</a:t>
          </a:r>
          <a:endParaRPr lang="en-MY" sz="2000" kern="1200" dirty="0">
            <a:latin typeface="Arial Nova" panose="020B0504020202020204" pitchFamily="34" charset="0"/>
          </a:endParaRPr>
        </a:p>
      </dsp:txBody>
      <dsp:txXfrm>
        <a:off x="2174" y="305150"/>
        <a:ext cx="1725302" cy="1035181"/>
      </dsp:txXfrm>
    </dsp:sp>
    <dsp:sp modelId="{5D30B7BD-BECC-4D8A-8CAB-C377BA30E640}">
      <dsp:nvSpPr>
        <dsp:cNvPr id="0" name=""/>
        <dsp:cNvSpPr/>
      </dsp:nvSpPr>
      <dsp:spPr>
        <a:xfrm>
          <a:off x="1900007" y="305150"/>
          <a:ext cx="1725302" cy="103518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kern="1200" dirty="0" err="1">
              <a:latin typeface="Arial Nova" panose="020B0504020202020204" pitchFamily="34" charset="0"/>
            </a:rPr>
            <a:t>Jenayah</a:t>
          </a:r>
          <a:endParaRPr lang="en-MY" sz="2000" kern="1200" dirty="0">
            <a:latin typeface="Arial Nova" panose="020B0504020202020204" pitchFamily="34" charset="0"/>
          </a:endParaRPr>
        </a:p>
      </dsp:txBody>
      <dsp:txXfrm>
        <a:off x="1900007" y="305150"/>
        <a:ext cx="1725302" cy="1035181"/>
      </dsp:txXfrm>
    </dsp:sp>
    <dsp:sp modelId="{317D8E90-A1EE-4AFA-A5CF-52FFCE753280}">
      <dsp:nvSpPr>
        <dsp:cNvPr id="0" name=""/>
        <dsp:cNvSpPr/>
      </dsp:nvSpPr>
      <dsp:spPr>
        <a:xfrm>
          <a:off x="3797840" y="305150"/>
          <a:ext cx="1725302" cy="103518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kern="1200" dirty="0" err="1">
              <a:latin typeface="Arial Nova" panose="020B0504020202020204" pitchFamily="34" charset="0"/>
            </a:rPr>
            <a:t>Tempat</a:t>
          </a:r>
          <a:r>
            <a:rPr lang="en-MY" sz="2000" kern="1200" dirty="0">
              <a:latin typeface="Arial Nova" panose="020B0504020202020204" pitchFamily="34" charset="0"/>
            </a:rPr>
            <a:t> </a:t>
          </a:r>
          <a:r>
            <a:rPr lang="en-MY" sz="2000" kern="1200" dirty="0" err="1">
              <a:latin typeface="Arial Nova" panose="020B0504020202020204" pitchFamily="34" charset="0"/>
            </a:rPr>
            <a:t>kerja</a:t>
          </a:r>
          <a:endParaRPr lang="en-MY" sz="2000" kern="1200" dirty="0">
            <a:latin typeface="Arial Nova" panose="020B0504020202020204" pitchFamily="34" charset="0"/>
          </a:endParaRPr>
        </a:p>
      </dsp:txBody>
      <dsp:txXfrm>
        <a:off x="3797840" y="305150"/>
        <a:ext cx="1725302" cy="1035181"/>
      </dsp:txXfrm>
    </dsp:sp>
    <dsp:sp modelId="{21EB6C0C-33D7-4CBB-ABF3-724B7D2B3B09}">
      <dsp:nvSpPr>
        <dsp:cNvPr id="0" name=""/>
        <dsp:cNvSpPr/>
      </dsp:nvSpPr>
      <dsp:spPr>
        <a:xfrm>
          <a:off x="5695672" y="305150"/>
          <a:ext cx="1725302" cy="103518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kern="1200" dirty="0" err="1">
              <a:latin typeface="Arial Nova" panose="020B0504020202020204" pitchFamily="34" charset="0"/>
            </a:rPr>
            <a:t>Pengebumian</a:t>
          </a:r>
          <a:r>
            <a:rPr lang="en-MY" sz="2000" kern="1200" dirty="0">
              <a:latin typeface="Arial Nova" panose="020B0504020202020204" pitchFamily="34" charset="0"/>
            </a:rPr>
            <a:t> </a:t>
          </a:r>
        </a:p>
      </dsp:txBody>
      <dsp:txXfrm>
        <a:off x="5695672" y="305150"/>
        <a:ext cx="1725302" cy="1035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B467E-71F0-4835-940A-00500DACE0EF}">
      <dsp:nvSpPr>
        <dsp:cNvPr id="0" name=""/>
        <dsp:cNvSpPr/>
      </dsp:nvSpPr>
      <dsp:spPr>
        <a:xfrm>
          <a:off x="-6558752" y="-1003051"/>
          <a:ext cx="7806401" cy="7806401"/>
        </a:xfrm>
        <a:prstGeom prst="blockArc">
          <a:avLst>
            <a:gd name="adj1" fmla="val 18900000"/>
            <a:gd name="adj2" fmla="val 2700000"/>
            <a:gd name="adj3" fmla="val 277"/>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BEB83E-9495-49B0-BE62-CB2389BEFB7C}">
      <dsp:nvSpPr>
        <dsp:cNvPr id="0" name=""/>
        <dsp:cNvSpPr/>
      </dsp:nvSpPr>
      <dsp:spPr>
        <a:xfrm>
          <a:off x="652868" y="445926"/>
          <a:ext cx="10837824" cy="89231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8277" tIns="60960" rIns="60960" bIns="60960" numCol="1" spcCol="1270" anchor="t" anchorCtr="0">
          <a:noAutofit/>
        </a:bodyPr>
        <a:lstStyle/>
        <a:p>
          <a:pPr marL="0" lvl="0" indent="0" algn="l" defTabSz="1066800">
            <a:lnSpc>
              <a:spcPct val="90000"/>
            </a:lnSpc>
            <a:spcBef>
              <a:spcPct val="0"/>
            </a:spcBef>
            <a:spcAft>
              <a:spcPct val="35000"/>
            </a:spcAft>
            <a:buNone/>
          </a:pPr>
          <a:r>
            <a:rPr lang="en-MY" sz="2400" b="1" kern="1200" dirty="0" err="1">
              <a:latin typeface="Arial Nova" panose="020B0504020202020204" pitchFamily="34" charset="0"/>
            </a:rPr>
            <a:t>Kesepaduan</a:t>
          </a:r>
          <a:r>
            <a:rPr lang="en-MY" sz="2400" b="1" kern="1200" dirty="0">
              <a:latin typeface="Arial Nova" panose="020B0504020202020204" pitchFamily="34" charset="0"/>
            </a:rPr>
            <a:t> Sosial </a:t>
          </a:r>
          <a:r>
            <a:rPr lang="en-MY" sz="2400" b="1" kern="1200" dirty="0" err="1">
              <a:latin typeface="Arial Nova" panose="020B0504020202020204" pitchFamily="34" charset="0"/>
            </a:rPr>
            <a:t>Dalam</a:t>
          </a:r>
          <a:r>
            <a:rPr lang="en-MY" sz="2400" b="1" kern="1200" dirty="0">
              <a:latin typeface="Arial Nova" panose="020B0504020202020204" pitchFamily="34" charset="0"/>
            </a:rPr>
            <a:t> </a:t>
          </a:r>
          <a:r>
            <a:rPr lang="en-MY" sz="2400" b="1" kern="1200" dirty="0" err="1">
              <a:latin typeface="Arial Nova" panose="020B0504020202020204" pitchFamily="34" charset="0"/>
            </a:rPr>
            <a:t>Aspek</a:t>
          </a:r>
          <a:r>
            <a:rPr lang="en-MY" sz="2400" b="1" kern="1200" dirty="0">
              <a:latin typeface="Arial Nova" panose="020B0504020202020204" pitchFamily="34" charset="0"/>
            </a:rPr>
            <a:t> </a:t>
          </a:r>
          <a:r>
            <a:rPr lang="en-MY" sz="2400" b="1" kern="1200" dirty="0" err="1">
              <a:latin typeface="Arial Nova" panose="020B0504020202020204" pitchFamily="34" charset="0"/>
            </a:rPr>
            <a:t>Politik</a:t>
          </a:r>
          <a:r>
            <a:rPr lang="en-MY" sz="2400" b="1" kern="1200" dirty="0">
              <a:latin typeface="Arial Nova" panose="020B0504020202020204" pitchFamily="34" charset="0"/>
            </a:rPr>
            <a:t> </a:t>
          </a:r>
          <a:r>
            <a:rPr lang="en-MY" sz="2400" b="1" kern="1200" dirty="0" err="1">
              <a:latin typeface="Arial Nova" panose="020B0504020202020204" pitchFamily="34" charset="0"/>
            </a:rPr>
            <a:t>Federalisme</a:t>
          </a:r>
          <a:endParaRPr lang="en-MY" sz="2400" kern="1200" dirty="0">
            <a:latin typeface="Arial Nova" panose="020B0504020202020204" pitchFamily="34" charset="0"/>
          </a:endParaRPr>
        </a:p>
        <a:p>
          <a:pPr marL="171450" lvl="1" indent="-171450" algn="l" defTabSz="844550">
            <a:lnSpc>
              <a:spcPct val="90000"/>
            </a:lnSpc>
            <a:spcBef>
              <a:spcPct val="0"/>
            </a:spcBef>
            <a:spcAft>
              <a:spcPct val="15000"/>
            </a:spcAft>
            <a:buChar char="•"/>
          </a:pPr>
          <a:r>
            <a:rPr lang="en-MY" sz="1900" kern="1200" dirty="0" err="1">
              <a:latin typeface="Arial Nova" panose="020B0504020202020204" pitchFamily="34" charset="0"/>
            </a:rPr>
            <a:t>Contoh</a:t>
          </a:r>
          <a:r>
            <a:rPr lang="en-MY" sz="1900" kern="1200" dirty="0">
              <a:latin typeface="Arial Nova" panose="020B0504020202020204" pitchFamily="34" charset="0"/>
            </a:rPr>
            <a:t>: </a:t>
          </a:r>
          <a:r>
            <a:rPr lang="en-MY" sz="1900" kern="1200" dirty="0" err="1">
              <a:latin typeface="Arial Nova" panose="020B0504020202020204" pitchFamily="34" charset="0"/>
            </a:rPr>
            <a:t>Parti</a:t>
          </a:r>
          <a:r>
            <a:rPr lang="en-MY" sz="1900" kern="1200" dirty="0">
              <a:latin typeface="Arial Nova" panose="020B0504020202020204" pitchFamily="34" charset="0"/>
            </a:rPr>
            <a:t>-parti </a:t>
          </a:r>
          <a:r>
            <a:rPr lang="en-MY" sz="1900" kern="1200" dirty="0" err="1">
              <a:latin typeface="Arial Nova" panose="020B0504020202020204" pitchFamily="34" charset="0"/>
            </a:rPr>
            <a:t>politik</a:t>
          </a:r>
          <a:r>
            <a:rPr lang="en-MY" sz="1900" kern="1200" dirty="0">
              <a:latin typeface="Arial Nova" panose="020B0504020202020204" pitchFamily="34" charset="0"/>
            </a:rPr>
            <a:t> </a:t>
          </a:r>
          <a:r>
            <a:rPr lang="en-MY" sz="1900" kern="1200" dirty="0" err="1">
              <a:latin typeface="Arial Nova" panose="020B0504020202020204" pitchFamily="34" charset="0"/>
            </a:rPr>
            <a:t>pembangkang</a:t>
          </a:r>
          <a:r>
            <a:rPr lang="en-MY" sz="1900" kern="1200" dirty="0">
              <a:latin typeface="Arial Nova" panose="020B0504020202020204" pitchFamily="34" charset="0"/>
            </a:rPr>
            <a:t> </a:t>
          </a:r>
          <a:r>
            <a:rPr lang="en-MY" sz="1900" kern="1200" dirty="0" err="1">
              <a:latin typeface="Arial Nova" panose="020B0504020202020204" pitchFamily="34" charset="0"/>
            </a:rPr>
            <a:t>membentuk</a:t>
          </a:r>
          <a:r>
            <a:rPr lang="en-MY" sz="1900" kern="1200" dirty="0">
              <a:latin typeface="Arial Nova" panose="020B0504020202020204" pitchFamily="34" charset="0"/>
            </a:rPr>
            <a:t> Pakatan Harapan, </a:t>
          </a:r>
          <a:r>
            <a:rPr lang="en-MY" sz="1900" kern="1200" dirty="0" err="1">
              <a:latin typeface="Arial Nova" panose="020B0504020202020204" pitchFamily="34" charset="0"/>
            </a:rPr>
            <a:t>menang</a:t>
          </a:r>
          <a:r>
            <a:rPr lang="en-MY" sz="1900" kern="1200" dirty="0">
              <a:latin typeface="Arial Nova" panose="020B0504020202020204" pitchFamily="34" charset="0"/>
            </a:rPr>
            <a:t> PRU-14</a:t>
          </a:r>
        </a:p>
      </dsp:txBody>
      <dsp:txXfrm>
        <a:off x="652868" y="445926"/>
        <a:ext cx="10837824" cy="892317"/>
      </dsp:txXfrm>
    </dsp:sp>
    <dsp:sp modelId="{5E10A675-952E-4F40-BB7D-D1E133F672D1}">
      <dsp:nvSpPr>
        <dsp:cNvPr id="0" name=""/>
        <dsp:cNvSpPr/>
      </dsp:nvSpPr>
      <dsp:spPr>
        <a:xfrm>
          <a:off x="95169" y="334387"/>
          <a:ext cx="1115397" cy="111539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F77371-8205-4696-82C1-0374318B377E}">
      <dsp:nvSpPr>
        <dsp:cNvPr id="0" name=""/>
        <dsp:cNvSpPr/>
      </dsp:nvSpPr>
      <dsp:spPr>
        <a:xfrm>
          <a:off x="1164454" y="1784635"/>
          <a:ext cx="10326237" cy="892317"/>
        </a:xfrm>
        <a:prstGeom prst="rect">
          <a:avLst/>
        </a:prstGeom>
        <a:solidFill>
          <a:schemeClr val="accent4">
            <a:hueOff val="3052551"/>
            <a:satOff val="-1732"/>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8277" tIns="60960" rIns="60960" bIns="60960" numCol="1" spcCol="1270" anchor="t" anchorCtr="0">
          <a:noAutofit/>
        </a:bodyPr>
        <a:lstStyle/>
        <a:p>
          <a:pPr marL="0" lvl="0" indent="0" algn="l" defTabSz="1066800">
            <a:lnSpc>
              <a:spcPct val="90000"/>
            </a:lnSpc>
            <a:spcBef>
              <a:spcPct val="0"/>
            </a:spcBef>
            <a:spcAft>
              <a:spcPct val="35000"/>
            </a:spcAft>
            <a:buNone/>
          </a:pPr>
          <a:r>
            <a:rPr lang="en-MY" sz="2400" b="1" kern="1200" dirty="0" err="1">
              <a:latin typeface="Arial Nova" panose="020B0504020202020204" pitchFamily="34" charset="0"/>
            </a:rPr>
            <a:t>Kesepaduan</a:t>
          </a:r>
          <a:r>
            <a:rPr lang="en-MY" sz="2400" b="1" kern="1200" dirty="0">
              <a:latin typeface="Arial Nova" panose="020B0504020202020204" pitchFamily="34" charset="0"/>
            </a:rPr>
            <a:t> Sosial </a:t>
          </a:r>
          <a:r>
            <a:rPr lang="en-MY" sz="2400" b="1" kern="1200" dirty="0" err="1">
              <a:latin typeface="Arial Nova" panose="020B0504020202020204" pitchFamily="34" charset="0"/>
            </a:rPr>
            <a:t>Dalam</a:t>
          </a:r>
          <a:r>
            <a:rPr lang="en-MY" sz="2400" b="1" kern="1200" dirty="0">
              <a:latin typeface="Arial Nova" panose="020B0504020202020204" pitchFamily="34" charset="0"/>
            </a:rPr>
            <a:t> </a:t>
          </a:r>
          <a:r>
            <a:rPr lang="en-MY" sz="2400" b="1" kern="1200" dirty="0" err="1">
              <a:latin typeface="Arial Nova" panose="020B0504020202020204" pitchFamily="34" charset="0"/>
            </a:rPr>
            <a:t>Aspek</a:t>
          </a:r>
          <a:r>
            <a:rPr lang="en-MY" sz="2400" b="1" kern="1200" dirty="0">
              <a:latin typeface="Arial Nova" panose="020B0504020202020204" pitchFamily="34" charset="0"/>
            </a:rPr>
            <a:t> Bahasa.</a:t>
          </a:r>
          <a:endParaRPr lang="en-MY" sz="2400" kern="1200" dirty="0">
            <a:latin typeface="Arial Nova" panose="020B0504020202020204" pitchFamily="34" charset="0"/>
          </a:endParaRPr>
        </a:p>
        <a:p>
          <a:pPr marL="171450" lvl="1" indent="-171450" algn="l" defTabSz="844550">
            <a:lnSpc>
              <a:spcPct val="90000"/>
            </a:lnSpc>
            <a:spcBef>
              <a:spcPct val="0"/>
            </a:spcBef>
            <a:spcAft>
              <a:spcPct val="15000"/>
            </a:spcAft>
            <a:buChar char="•"/>
          </a:pPr>
          <a:r>
            <a:rPr lang="en-MY" sz="1900" kern="1200" dirty="0">
              <a:latin typeface="Arial Nova" panose="020B0504020202020204" pitchFamily="34" charset="0"/>
            </a:rPr>
            <a:t>Bahasa Malaysia – </a:t>
          </a:r>
          <a:r>
            <a:rPr lang="en-MY" sz="1900" kern="1200" dirty="0" err="1">
              <a:latin typeface="Arial Nova" panose="020B0504020202020204" pitchFamily="34" charset="0"/>
            </a:rPr>
            <a:t>alat</a:t>
          </a:r>
          <a:r>
            <a:rPr lang="en-MY" sz="1900" kern="1200" dirty="0">
              <a:latin typeface="Arial Nova" panose="020B0504020202020204" pitchFamily="34" charset="0"/>
            </a:rPr>
            <a:t> </a:t>
          </a:r>
          <a:r>
            <a:rPr lang="en-MY" sz="1900" kern="1200" dirty="0" err="1">
              <a:latin typeface="Arial Nova" panose="020B0504020202020204" pitchFamily="34" charset="0"/>
            </a:rPr>
            <a:t>penyatupaduan</a:t>
          </a:r>
          <a:r>
            <a:rPr lang="en-MY" sz="1900" kern="1200" dirty="0">
              <a:latin typeface="Arial Nova" panose="020B0504020202020204" pitchFamily="34" charset="0"/>
            </a:rPr>
            <a:t>, </a:t>
          </a:r>
          <a:r>
            <a:rPr lang="en-MY" sz="1900" kern="1200" dirty="0" err="1">
              <a:latin typeface="Arial Nova" panose="020B0504020202020204" pitchFamily="34" charset="0"/>
            </a:rPr>
            <a:t>subjek</a:t>
          </a:r>
          <a:r>
            <a:rPr lang="en-MY" sz="1900" kern="1200" dirty="0">
              <a:latin typeface="Arial Nova" panose="020B0504020202020204" pitchFamily="34" charset="0"/>
            </a:rPr>
            <a:t> di </a:t>
          </a:r>
          <a:r>
            <a:rPr lang="en-MY" sz="1900" kern="1200" dirty="0" err="1">
              <a:latin typeface="Arial Nova" panose="020B0504020202020204" pitchFamily="34" charset="0"/>
            </a:rPr>
            <a:t>sekolah</a:t>
          </a:r>
          <a:r>
            <a:rPr lang="en-MY" sz="1900" kern="1200" dirty="0">
              <a:latin typeface="Arial Nova" panose="020B0504020202020204" pitchFamily="34" charset="0"/>
            </a:rPr>
            <a:t>, </a:t>
          </a:r>
          <a:r>
            <a:rPr lang="en-MY" sz="1900" kern="1200" dirty="0" err="1">
              <a:latin typeface="Arial Nova" panose="020B0504020202020204" pitchFamily="34" charset="0"/>
            </a:rPr>
            <a:t>agensi</a:t>
          </a:r>
          <a:r>
            <a:rPr lang="en-MY" sz="1900" kern="1200" dirty="0">
              <a:latin typeface="Arial Nova" panose="020B0504020202020204" pitchFamily="34" charset="0"/>
            </a:rPr>
            <a:t> </a:t>
          </a:r>
          <a:r>
            <a:rPr lang="en-MY" sz="1900" kern="1200" dirty="0" err="1">
              <a:latin typeface="Arial Nova" panose="020B0504020202020204" pitchFamily="34" charset="0"/>
            </a:rPr>
            <a:t>kerajaan</a:t>
          </a:r>
          <a:r>
            <a:rPr lang="en-MY" sz="1900" kern="1200" dirty="0">
              <a:latin typeface="Arial Nova" panose="020B0504020202020204" pitchFamily="34" charset="0"/>
            </a:rPr>
            <a:t> / </a:t>
          </a:r>
          <a:r>
            <a:rPr lang="en-MY" sz="1900" kern="1200" dirty="0" err="1">
              <a:latin typeface="Arial Nova" panose="020B0504020202020204" pitchFamily="34" charset="0"/>
            </a:rPr>
            <a:t>swasta</a:t>
          </a:r>
          <a:endParaRPr lang="en-MY" sz="1900" kern="1200" dirty="0">
            <a:latin typeface="Arial Nova" panose="020B0504020202020204" pitchFamily="34" charset="0"/>
          </a:endParaRPr>
        </a:p>
      </dsp:txBody>
      <dsp:txXfrm>
        <a:off x="1164454" y="1784635"/>
        <a:ext cx="10326237" cy="892317"/>
      </dsp:txXfrm>
    </dsp:sp>
    <dsp:sp modelId="{FF4E9A01-297A-4C7E-ACE3-6847F5B70F91}">
      <dsp:nvSpPr>
        <dsp:cNvPr id="0" name=""/>
        <dsp:cNvSpPr/>
      </dsp:nvSpPr>
      <dsp:spPr>
        <a:xfrm>
          <a:off x="606755" y="1673096"/>
          <a:ext cx="1115397" cy="1115397"/>
        </a:xfrm>
        <a:prstGeom prst="ellipse">
          <a:avLst/>
        </a:prstGeom>
        <a:solidFill>
          <a:schemeClr val="lt1">
            <a:hueOff val="0"/>
            <a:satOff val="0"/>
            <a:lumOff val="0"/>
            <a:alphaOff val="0"/>
          </a:schemeClr>
        </a:solidFill>
        <a:ln w="12700" cap="flat" cmpd="sng" algn="ctr">
          <a:solidFill>
            <a:schemeClr val="accent4">
              <a:hueOff val="3052551"/>
              <a:satOff val="-1732"/>
              <a:lumOff val="-54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26038F-5CB0-479F-B63C-02B65E34F53C}">
      <dsp:nvSpPr>
        <dsp:cNvPr id="0" name=""/>
        <dsp:cNvSpPr/>
      </dsp:nvSpPr>
      <dsp:spPr>
        <a:xfrm>
          <a:off x="1164454" y="3123345"/>
          <a:ext cx="10326237" cy="892317"/>
        </a:xfrm>
        <a:prstGeom prst="rect">
          <a:avLst/>
        </a:prstGeom>
        <a:solidFill>
          <a:schemeClr val="accent4">
            <a:hueOff val="6105102"/>
            <a:satOff val="-3463"/>
            <a:lumOff val="-1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8277" tIns="60960" rIns="60960" bIns="60960" numCol="1" spcCol="1270" anchor="t" anchorCtr="0">
          <a:noAutofit/>
        </a:bodyPr>
        <a:lstStyle/>
        <a:p>
          <a:pPr marL="0" lvl="0" indent="0" algn="l" defTabSz="1066800">
            <a:lnSpc>
              <a:spcPct val="90000"/>
            </a:lnSpc>
            <a:spcBef>
              <a:spcPct val="0"/>
            </a:spcBef>
            <a:spcAft>
              <a:spcPct val="35000"/>
            </a:spcAft>
            <a:buNone/>
          </a:pPr>
          <a:r>
            <a:rPr lang="en-MY" sz="2400" b="1" kern="1200" dirty="0" err="1">
              <a:latin typeface="Arial Nova" panose="020B0504020202020204" pitchFamily="34" charset="0"/>
            </a:rPr>
            <a:t>Kesepaduan</a:t>
          </a:r>
          <a:r>
            <a:rPr lang="en-MY" sz="2400" b="1" kern="1200" dirty="0">
              <a:latin typeface="Arial Nova" panose="020B0504020202020204" pitchFamily="34" charset="0"/>
            </a:rPr>
            <a:t> Sosial </a:t>
          </a:r>
          <a:r>
            <a:rPr lang="en-MY" sz="2400" b="1" kern="1200" dirty="0" err="1">
              <a:latin typeface="Arial Nova" panose="020B0504020202020204" pitchFamily="34" charset="0"/>
            </a:rPr>
            <a:t>Dalam</a:t>
          </a:r>
          <a:r>
            <a:rPr lang="en-MY" sz="2400" b="1" kern="1200" dirty="0">
              <a:latin typeface="Arial Nova" panose="020B0504020202020204" pitchFamily="34" charset="0"/>
            </a:rPr>
            <a:t> </a:t>
          </a:r>
          <a:r>
            <a:rPr lang="en-MY" sz="2400" b="1" kern="1200" dirty="0" err="1">
              <a:latin typeface="Arial Nova" panose="020B0504020202020204" pitchFamily="34" charset="0"/>
            </a:rPr>
            <a:t>Aspek</a:t>
          </a:r>
          <a:r>
            <a:rPr lang="en-MY" sz="2400" b="1" kern="1200" dirty="0">
              <a:latin typeface="Arial Nova" panose="020B0504020202020204" pitchFamily="34" charset="0"/>
            </a:rPr>
            <a:t> </a:t>
          </a:r>
          <a:r>
            <a:rPr lang="en-MY" sz="2400" b="1" kern="1200" dirty="0" err="1">
              <a:latin typeface="Arial Nova" panose="020B0504020202020204" pitchFamily="34" charset="0"/>
            </a:rPr>
            <a:t>Etnisiti</a:t>
          </a:r>
          <a:endParaRPr lang="en-MY" sz="2400" kern="1200" dirty="0">
            <a:latin typeface="Arial Nova" panose="020B0504020202020204" pitchFamily="34" charset="0"/>
          </a:endParaRPr>
        </a:p>
        <a:p>
          <a:pPr marL="171450" lvl="1" indent="-171450" algn="l" defTabSz="844550">
            <a:lnSpc>
              <a:spcPct val="90000"/>
            </a:lnSpc>
            <a:spcBef>
              <a:spcPct val="0"/>
            </a:spcBef>
            <a:spcAft>
              <a:spcPct val="15000"/>
            </a:spcAft>
            <a:buChar char="•"/>
          </a:pPr>
          <a:r>
            <a:rPr lang="en-MY" sz="1900" kern="1200" dirty="0" err="1">
              <a:latin typeface="Arial Nova" panose="020B0504020202020204" pitchFamily="34" charset="0"/>
            </a:rPr>
            <a:t>Contoh</a:t>
          </a:r>
          <a:r>
            <a:rPr lang="en-MY" sz="1900" kern="1200" dirty="0">
              <a:latin typeface="Arial Nova" panose="020B0504020202020204" pitchFamily="34" charset="0"/>
            </a:rPr>
            <a:t>: Di Pantai Timur, </a:t>
          </a:r>
          <a:r>
            <a:rPr lang="en-MY" sz="1900" kern="1200" dirty="0" err="1">
              <a:latin typeface="Arial Nova" panose="020B0504020202020204" pitchFamily="34" charset="0"/>
            </a:rPr>
            <a:t>Cina</a:t>
          </a:r>
          <a:r>
            <a:rPr lang="en-MY" sz="1900" kern="1200" dirty="0">
              <a:latin typeface="Arial Nova" panose="020B0504020202020204" pitchFamily="34" charset="0"/>
            </a:rPr>
            <a:t> </a:t>
          </a:r>
          <a:r>
            <a:rPr lang="en-MY" sz="1900" kern="1200" dirty="0" err="1">
              <a:latin typeface="Arial Nova" panose="020B0504020202020204" pitchFamily="34" charset="0"/>
            </a:rPr>
            <a:t>adaptasi</a:t>
          </a:r>
          <a:r>
            <a:rPr lang="en-MY" sz="1900" kern="1200" dirty="0">
              <a:latin typeface="Arial Nova" panose="020B0504020202020204" pitchFamily="34" charset="0"/>
            </a:rPr>
            <a:t> </a:t>
          </a:r>
          <a:r>
            <a:rPr lang="en-MY" sz="1900" kern="1200" dirty="0" err="1">
              <a:latin typeface="Arial Nova" panose="020B0504020202020204" pitchFamily="34" charset="0"/>
            </a:rPr>
            <a:t>bercakap</a:t>
          </a:r>
          <a:r>
            <a:rPr lang="en-MY" sz="1900" kern="1200" dirty="0">
              <a:latin typeface="Arial Nova" panose="020B0504020202020204" pitchFamily="34" charset="0"/>
            </a:rPr>
            <a:t> </a:t>
          </a:r>
          <a:r>
            <a:rPr lang="en-MY" sz="1900" kern="1200" dirty="0" err="1">
              <a:latin typeface="Arial Nova" panose="020B0504020202020204" pitchFamily="34" charset="0"/>
            </a:rPr>
            <a:t>dialek</a:t>
          </a:r>
          <a:r>
            <a:rPr lang="en-MY" sz="1900" kern="1200" dirty="0">
              <a:latin typeface="Arial Nova" panose="020B0504020202020204" pitchFamily="34" charset="0"/>
            </a:rPr>
            <a:t> Kelantan </a:t>
          </a:r>
          <a:r>
            <a:rPr lang="en-MY" sz="1900" kern="1200" dirty="0" err="1">
              <a:latin typeface="Arial Nova" panose="020B0504020202020204" pitchFamily="34" charset="0"/>
            </a:rPr>
            <a:t>tanpa</a:t>
          </a:r>
          <a:r>
            <a:rPr lang="en-MY" sz="1900" kern="1200" dirty="0">
              <a:latin typeface="Arial Nova" panose="020B0504020202020204" pitchFamily="34" charset="0"/>
            </a:rPr>
            <a:t> </a:t>
          </a:r>
          <a:r>
            <a:rPr lang="en-MY" sz="1900" kern="1200" dirty="0" err="1">
              <a:latin typeface="Arial Nova" panose="020B0504020202020204" pitchFamily="34" charset="0"/>
            </a:rPr>
            <a:t>pelat</a:t>
          </a:r>
          <a:r>
            <a:rPr lang="en-MY" sz="1900" kern="1200" dirty="0">
              <a:latin typeface="Arial Nova" panose="020B0504020202020204" pitchFamily="34" charset="0"/>
            </a:rPr>
            <a:t>.</a:t>
          </a:r>
        </a:p>
      </dsp:txBody>
      <dsp:txXfrm>
        <a:off x="1164454" y="3123345"/>
        <a:ext cx="10326237" cy="892317"/>
      </dsp:txXfrm>
    </dsp:sp>
    <dsp:sp modelId="{DFA1C087-F547-4BA7-A949-2B5BA7CBDDB9}">
      <dsp:nvSpPr>
        <dsp:cNvPr id="0" name=""/>
        <dsp:cNvSpPr/>
      </dsp:nvSpPr>
      <dsp:spPr>
        <a:xfrm>
          <a:off x="606755" y="3011805"/>
          <a:ext cx="1115397" cy="1115397"/>
        </a:xfrm>
        <a:prstGeom prst="ellipse">
          <a:avLst/>
        </a:prstGeom>
        <a:solidFill>
          <a:schemeClr val="lt1">
            <a:hueOff val="0"/>
            <a:satOff val="0"/>
            <a:lumOff val="0"/>
            <a:alphaOff val="0"/>
          </a:schemeClr>
        </a:solidFill>
        <a:ln w="12700" cap="flat" cmpd="sng" algn="ctr">
          <a:solidFill>
            <a:schemeClr val="accent4">
              <a:hueOff val="6105102"/>
              <a:satOff val="-3463"/>
              <a:lumOff val="-1098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4AC150-4586-45F7-8FCD-F680505E6B9B}">
      <dsp:nvSpPr>
        <dsp:cNvPr id="0" name=""/>
        <dsp:cNvSpPr/>
      </dsp:nvSpPr>
      <dsp:spPr>
        <a:xfrm>
          <a:off x="652868" y="4462054"/>
          <a:ext cx="10837824" cy="892317"/>
        </a:xfrm>
        <a:prstGeom prst="rect">
          <a:avLst/>
        </a:prstGeom>
        <a:solidFill>
          <a:schemeClr val="accent4">
            <a:hueOff val="9157652"/>
            <a:satOff val="-5195"/>
            <a:lumOff val="-1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8277" tIns="60960" rIns="60960" bIns="60960" numCol="1" spcCol="1270" anchor="t" anchorCtr="0">
          <a:noAutofit/>
        </a:bodyPr>
        <a:lstStyle/>
        <a:p>
          <a:pPr marL="0" lvl="0" indent="0" algn="l" defTabSz="1066800">
            <a:lnSpc>
              <a:spcPct val="90000"/>
            </a:lnSpc>
            <a:spcBef>
              <a:spcPct val="0"/>
            </a:spcBef>
            <a:spcAft>
              <a:spcPct val="35000"/>
            </a:spcAft>
            <a:buNone/>
          </a:pPr>
          <a:r>
            <a:rPr lang="en-MY" sz="2400" b="1" kern="1200" dirty="0" err="1">
              <a:latin typeface="Arial Nova" panose="020B0504020202020204" pitchFamily="34" charset="0"/>
            </a:rPr>
            <a:t>Kesepaduan</a:t>
          </a:r>
          <a:r>
            <a:rPr lang="en-MY" sz="2400" b="1" kern="1200" dirty="0">
              <a:latin typeface="Arial Nova" panose="020B0504020202020204" pitchFamily="34" charset="0"/>
            </a:rPr>
            <a:t> Sosial </a:t>
          </a:r>
          <a:r>
            <a:rPr lang="en-MY" sz="2400" b="1" kern="1200" dirty="0" err="1">
              <a:latin typeface="Arial Nova" panose="020B0504020202020204" pitchFamily="34" charset="0"/>
            </a:rPr>
            <a:t>Dalam</a:t>
          </a:r>
          <a:r>
            <a:rPr lang="en-MY" sz="2400" b="1" kern="1200" dirty="0">
              <a:latin typeface="Arial Nova" panose="020B0504020202020204" pitchFamily="34" charset="0"/>
            </a:rPr>
            <a:t> </a:t>
          </a:r>
          <a:r>
            <a:rPr lang="en-MY" sz="2400" b="1" kern="1200" dirty="0" err="1">
              <a:latin typeface="Arial Nova" panose="020B0504020202020204" pitchFamily="34" charset="0"/>
            </a:rPr>
            <a:t>Aspek</a:t>
          </a:r>
          <a:r>
            <a:rPr lang="en-MY" sz="2400" b="1" kern="1200" dirty="0">
              <a:latin typeface="Arial Nova" panose="020B0504020202020204" pitchFamily="34" charset="0"/>
            </a:rPr>
            <a:t> Agama</a:t>
          </a:r>
          <a:endParaRPr lang="en-MY" sz="2400" kern="1200" dirty="0">
            <a:latin typeface="Arial Nova" panose="020B0504020202020204" pitchFamily="34" charset="0"/>
          </a:endParaRPr>
        </a:p>
        <a:p>
          <a:pPr marL="171450" lvl="1" indent="-171450" algn="l" defTabSz="844550">
            <a:lnSpc>
              <a:spcPct val="90000"/>
            </a:lnSpc>
            <a:spcBef>
              <a:spcPct val="0"/>
            </a:spcBef>
            <a:spcAft>
              <a:spcPct val="15000"/>
            </a:spcAft>
            <a:buChar char="•"/>
          </a:pPr>
          <a:r>
            <a:rPr lang="en-MY" sz="1900" kern="1200" dirty="0" err="1">
              <a:latin typeface="Arial Nova" panose="020B0504020202020204" pitchFamily="34" charset="0"/>
            </a:rPr>
            <a:t>Pelbagai</a:t>
          </a:r>
          <a:r>
            <a:rPr lang="en-MY" sz="1900" kern="1200" dirty="0">
              <a:latin typeface="Arial Nova" panose="020B0504020202020204" pitchFamily="34" charset="0"/>
            </a:rPr>
            <a:t> </a:t>
          </a:r>
          <a:r>
            <a:rPr lang="en-MY" sz="1900" kern="1200" dirty="0" err="1">
              <a:latin typeface="Arial Nova" panose="020B0504020202020204" pitchFamily="34" charset="0"/>
            </a:rPr>
            <a:t>bangsa</a:t>
          </a:r>
          <a:r>
            <a:rPr lang="en-MY" sz="1900" kern="1200" dirty="0">
              <a:latin typeface="Arial Nova" panose="020B0504020202020204" pitchFamily="34" charset="0"/>
            </a:rPr>
            <a:t> dan agama, </a:t>
          </a:r>
          <a:r>
            <a:rPr lang="en-MY" sz="1900" kern="1200" dirty="0" err="1">
              <a:latin typeface="Arial Nova" panose="020B0504020202020204" pitchFamily="34" charset="0"/>
            </a:rPr>
            <a:t>selesaikan</a:t>
          </a:r>
          <a:r>
            <a:rPr lang="en-MY" sz="1900" kern="1200" dirty="0">
              <a:latin typeface="Arial Nova" panose="020B0504020202020204" pitchFamily="34" charset="0"/>
            </a:rPr>
            <a:t> </a:t>
          </a:r>
          <a:r>
            <a:rPr lang="en-MY" sz="1900" kern="1200" dirty="0" err="1">
              <a:latin typeface="Arial Nova" panose="020B0504020202020204" pitchFamily="34" charset="0"/>
            </a:rPr>
            <a:t>isu</a:t>
          </a:r>
          <a:r>
            <a:rPr lang="en-MY" sz="1900" kern="1200" dirty="0">
              <a:latin typeface="Arial Nova" panose="020B0504020202020204" pitchFamily="34" charset="0"/>
            </a:rPr>
            <a:t> sensitive </a:t>
          </a:r>
          <a:r>
            <a:rPr lang="en-MY" sz="1900" kern="1200" dirty="0" err="1">
              <a:latin typeface="Arial Nova" panose="020B0504020202020204" pitchFamily="34" charset="0"/>
            </a:rPr>
            <a:t>secara</a:t>
          </a:r>
          <a:r>
            <a:rPr lang="en-MY" sz="1900" kern="1200" dirty="0">
              <a:latin typeface="Arial Nova" panose="020B0504020202020204" pitchFamily="34" charset="0"/>
            </a:rPr>
            <a:t> </a:t>
          </a:r>
          <a:r>
            <a:rPr lang="en-MY" sz="1900" kern="1200" dirty="0" err="1">
              <a:latin typeface="Arial Nova" panose="020B0504020202020204" pitchFamily="34" charset="0"/>
            </a:rPr>
            <a:t>aman</a:t>
          </a:r>
          <a:r>
            <a:rPr lang="en-MY" sz="1900" kern="1200" dirty="0">
              <a:latin typeface="Arial Nova" panose="020B0504020202020204" pitchFamily="34" charset="0"/>
            </a:rPr>
            <a:t>, </a:t>
          </a:r>
          <a:r>
            <a:rPr lang="en-MY" sz="1900" kern="1200" dirty="0" err="1">
              <a:latin typeface="Arial Nova" panose="020B0504020202020204" pitchFamily="34" charset="0"/>
            </a:rPr>
            <a:t>elak</a:t>
          </a:r>
          <a:r>
            <a:rPr lang="en-MY" sz="1900" kern="1200" dirty="0">
              <a:latin typeface="Arial Nova" panose="020B0504020202020204" pitchFamily="34" charset="0"/>
            </a:rPr>
            <a:t> </a:t>
          </a:r>
          <a:r>
            <a:rPr lang="en-MY" sz="1900" kern="1200" dirty="0" err="1">
              <a:latin typeface="Arial Nova" panose="020B0504020202020204" pitchFamily="34" charset="0"/>
            </a:rPr>
            <a:t>krisis</a:t>
          </a:r>
          <a:r>
            <a:rPr lang="en-MY" sz="1900" kern="1200" dirty="0">
              <a:latin typeface="Arial Nova" panose="020B0504020202020204" pitchFamily="34" charset="0"/>
            </a:rPr>
            <a:t>.</a:t>
          </a:r>
        </a:p>
      </dsp:txBody>
      <dsp:txXfrm>
        <a:off x="652868" y="4462054"/>
        <a:ext cx="10837824" cy="892317"/>
      </dsp:txXfrm>
    </dsp:sp>
    <dsp:sp modelId="{041F4B00-C38A-4D60-9DBB-58E4B99B5E99}">
      <dsp:nvSpPr>
        <dsp:cNvPr id="0" name=""/>
        <dsp:cNvSpPr/>
      </dsp:nvSpPr>
      <dsp:spPr>
        <a:xfrm>
          <a:off x="95169" y="4350514"/>
          <a:ext cx="1115397" cy="1115397"/>
        </a:xfrm>
        <a:prstGeom prst="ellipse">
          <a:avLst/>
        </a:prstGeom>
        <a:solidFill>
          <a:schemeClr val="lt1">
            <a:hueOff val="0"/>
            <a:satOff val="0"/>
            <a:lumOff val="0"/>
            <a:alphaOff val="0"/>
          </a:schemeClr>
        </a:solidFill>
        <a:ln w="12700" cap="flat" cmpd="sng" algn="ctr">
          <a:solidFill>
            <a:schemeClr val="accent4">
              <a:hueOff val="9157652"/>
              <a:satOff val="-5195"/>
              <a:lumOff val="-1647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FF024-C0E1-4E5F-A316-027D547B7ACC}">
      <dsp:nvSpPr>
        <dsp:cNvPr id="0" name=""/>
        <dsp:cNvSpPr/>
      </dsp:nvSpPr>
      <dsp:spPr>
        <a:xfrm>
          <a:off x="321853" y="404"/>
          <a:ext cx="2018520" cy="12111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mj-lt"/>
            <a:buNone/>
          </a:pPr>
          <a:r>
            <a:rPr lang="en-MY" sz="2500" kern="1200" dirty="0" err="1">
              <a:latin typeface="Arial Nova" panose="020B0504020202020204" pitchFamily="34" charset="0"/>
            </a:rPr>
            <a:t>Perkongsian</a:t>
          </a:r>
          <a:r>
            <a:rPr lang="en-MY" sz="2500" kern="1200" dirty="0">
              <a:latin typeface="Arial Nova" panose="020B0504020202020204" pitchFamily="34" charset="0"/>
            </a:rPr>
            <a:t> </a:t>
          </a:r>
          <a:r>
            <a:rPr lang="en-MY" sz="2500" kern="1200" dirty="0" err="1">
              <a:latin typeface="Arial Nova" panose="020B0504020202020204" pitchFamily="34" charset="0"/>
            </a:rPr>
            <a:t>sejarah</a:t>
          </a:r>
          <a:endParaRPr lang="en-MY" sz="2500" kern="1200" dirty="0">
            <a:latin typeface="Arial Nova" panose="020B0504020202020204" pitchFamily="34" charset="0"/>
          </a:endParaRPr>
        </a:p>
      </dsp:txBody>
      <dsp:txXfrm>
        <a:off x="321853" y="404"/>
        <a:ext cx="2018520" cy="1211112"/>
      </dsp:txXfrm>
    </dsp:sp>
    <dsp:sp modelId="{49105D3E-F9C9-456A-AE1A-23C8E0B0C483}">
      <dsp:nvSpPr>
        <dsp:cNvPr id="0" name=""/>
        <dsp:cNvSpPr/>
      </dsp:nvSpPr>
      <dsp:spPr>
        <a:xfrm>
          <a:off x="2542226" y="404"/>
          <a:ext cx="2018520" cy="121111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mj-lt"/>
            <a:buNone/>
          </a:pPr>
          <a:r>
            <a:rPr lang="en-MY" sz="2500" kern="1200">
              <a:latin typeface="Arial Nova" panose="020B0504020202020204" pitchFamily="34" charset="0"/>
            </a:rPr>
            <a:t>Perkongsian Nilai</a:t>
          </a:r>
        </a:p>
      </dsp:txBody>
      <dsp:txXfrm>
        <a:off x="2542226" y="404"/>
        <a:ext cx="2018520" cy="1211112"/>
      </dsp:txXfrm>
    </dsp:sp>
    <dsp:sp modelId="{D5FC22D8-E411-4ADA-8643-58BCA968435D}">
      <dsp:nvSpPr>
        <dsp:cNvPr id="0" name=""/>
        <dsp:cNvSpPr/>
      </dsp:nvSpPr>
      <dsp:spPr>
        <a:xfrm>
          <a:off x="4762599" y="404"/>
          <a:ext cx="2018520" cy="121111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MY" sz="2500" kern="1200">
              <a:latin typeface="Arial Nova" panose="020B0504020202020204" pitchFamily="34" charset="0"/>
            </a:rPr>
            <a:t>Perasaan Kekitaan Bersama</a:t>
          </a:r>
        </a:p>
      </dsp:txBody>
      <dsp:txXfrm>
        <a:off x="4762599" y="404"/>
        <a:ext cx="2018520" cy="1211112"/>
      </dsp:txXfrm>
    </dsp:sp>
    <dsp:sp modelId="{CE5A2246-1788-4701-8C5B-C76AE90AC96F}">
      <dsp:nvSpPr>
        <dsp:cNvPr id="0" name=""/>
        <dsp:cNvSpPr/>
      </dsp:nvSpPr>
      <dsp:spPr>
        <a:xfrm>
          <a:off x="321853" y="1413368"/>
          <a:ext cx="2018520" cy="12111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mj-lt"/>
            <a:buNone/>
          </a:pPr>
          <a:r>
            <a:rPr lang="en-MY" sz="2500" kern="1200" dirty="0" err="1">
              <a:latin typeface="Arial Nova" panose="020B0504020202020204" pitchFamily="34" charset="0"/>
            </a:rPr>
            <a:t>Perkongsian</a:t>
          </a:r>
          <a:r>
            <a:rPr lang="en-MY" sz="2500" kern="1200" dirty="0">
              <a:latin typeface="Arial Nova" panose="020B0504020202020204" pitchFamily="34" charset="0"/>
            </a:rPr>
            <a:t> Masa </a:t>
          </a:r>
          <a:r>
            <a:rPr lang="en-MY" sz="2500" kern="1200" dirty="0" err="1">
              <a:latin typeface="Arial Nova" panose="020B0504020202020204" pitchFamily="34" charset="0"/>
            </a:rPr>
            <a:t>Depan</a:t>
          </a:r>
          <a:endParaRPr lang="en-MY" sz="2500" kern="1200" dirty="0">
            <a:latin typeface="Arial Nova" panose="020B0504020202020204" pitchFamily="34" charset="0"/>
          </a:endParaRPr>
        </a:p>
      </dsp:txBody>
      <dsp:txXfrm>
        <a:off x="321853" y="1413368"/>
        <a:ext cx="2018520" cy="1211112"/>
      </dsp:txXfrm>
    </dsp:sp>
    <dsp:sp modelId="{2BF47C69-E2F6-402C-B722-39390F2CAA60}">
      <dsp:nvSpPr>
        <dsp:cNvPr id="0" name=""/>
        <dsp:cNvSpPr/>
      </dsp:nvSpPr>
      <dsp:spPr>
        <a:xfrm>
          <a:off x="2542226" y="1413368"/>
          <a:ext cx="2018520" cy="12111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mj-lt"/>
            <a:buNone/>
          </a:pPr>
          <a:r>
            <a:rPr lang="en-MY" sz="2500" kern="1200">
              <a:latin typeface="Arial Nova" panose="020B0504020202020204" pitchFamily="34" charset="0"/>
            </a:rPr>
            <a:t>Kesetiaan</a:t>
          </a:r>
        </a:p>
      </dsp:txBody>
      <dsp:txXfrm>
        <a:off x="2542226" y="1413368"/>
        <a:ext cx="2018520" cy="1211112"/>
      </dsp:txXfrm>
    </dsp:sp>
    <dsp:sp modelId="{5034B201-0795-4262-8ABC-4891A04B559E}">
      <dsp:nvSpPr>
        <dsp:cNvPr id="0" name=""/>
        <dsp:cNvSpPr/>
      </dsp:nvSpPr>
      <dsp:spPr>
        <a:xfrm>
          <a:off x="4762599" y="1413368"/>
          <a:ext cx="2018520" cy="12111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mj-lt"/>
            <a:buNone/>
          </a:pPr>
          <a:r>
            <a:rPr lang="en-MY" sz="2500" kern="1200">
              <a:latin typeface="Arial Nova" panose="020B0504020202020204" pitchFamily="34" charset="0"/>
            </a:rPr>
            <a:t>Komitmen</a:t>
          </a:r>
        </a:p>
      </dsp:txBody>
      <dsp:txXfrm>
        <a:off x="4762599" y="1413368"/>
        <a:ext cx="2018520" cy="1211112"/>
      </dsp:txXfrm>
    </dsp:sp>
    <dsp:sp modelId="{2999165B-1D62-4510-BF7E-E30C1828E064}">
      <dsp:nvSpPr>
        <dsp:cNvPr id="0" name=""/>
        <dsp:cNvSpPr/>
      </dsp:nvSpPr>
      <dsp:spPr>
        <a:xfrm>
          <a:off x="2542226" y="2826333"/>
          <a:ext cx="2018520" cy="121111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mj-lt"/>
            <a:buNone/>
          </a:pPr>
          <a:r>
            <a:rPr lang="en-MY" sz="2500" kern="1200" dirty="0" err="1">
              <a:latin typeface="Arial Nova" panose="020B0504020202020204" pitchFamily="34" charset="0"/>
            </a:rPr>
            <a:t>Keterikatan</a:t>
          </a:r>
          <a:r>
            <a:rPr lang="en-MY" sz="2500" kern="1200" dirty="0">
              <a:latin typeface="Arial Nova" panose="020B0504020202020204" pitchFamily="34" charset="0"/>
            </a:rPr>
            <a:t> </a:t>
          </a:r>
          <a:r>
            <a:rPr lang="en-MY" sz="2500" kern="1200" dirty="0" err="1">
              <a:latin typeface="Arial Nova" panose="020B0504020202020204" pitchFamily="34" charset="0"/>
            </a:rPr>
            <a:t>Emosi</a:t>
          </a:r>
          <a:r>
            <a:rPr lang="en-MY" sz="2500" kern="1200" dirty="0">
              <a:latin typeface="Arial Nova" panose="020B0504020202020204" pitchFamily="34" charset="0"/>
            </a:rPr>
            <a:t> Negara</a:t>
          </a:r>
        </a:p>
      </dsp:txBody>
      <dsp:txXfrm>
        <a:off x="2542226" y="2826333"/>
        <a:ext cx="2018520" cy="12111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5F933-383B-4391-A140-564CF514D601}">
      <dsp:nvSpPr>
        <dsp:cNvPr id="0" name=""/>
        <dsp:cNvSpPr/>
      </dsp:nvSpPr>
      <dsp:spPr>
        <a:xfrm>
          <a:off x="0" y="3350"/>
          <a:ext cx="10677857" cy="3804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Font typeface="+mj-lt"/>
            <a:buNone/>
          </a:pPr>
          <a:r>
            <a:rPr lang="en-MY" sz="3200" kern="1200" dirty="0" err="1">
              <a:effectLst/>
              <a:latin typeface="Calibri" panose="020F0502020204030204" pitchFamily="34" charset="0"/>
              <a:ea typeface="Times New Roman" panose="02020603050405020304" pitchFamily="18" charset="0"/>
            </a:rPr>
            <a:t>Konstruk</a:t>
          </a:r>
          <a:r>
            <a:rPr lang="en-MY" sz="3200" kern="1200" dirty="0">
              <a:effectLst/>
              <a:latin typeface="Calibri" panose="020F0502020204030204" pitchFamily="34" charset="0"/>
              <a:ea typeface="Times New Roman" panose="02020603050405020304" pitchFamily="18" charset="0"/>
            </a:rPr>
            <a:t> </a:t>
          </a:r>
          <a:r>
            <a:rPr lang="en-MY" sz="3200" kern="1200" dirty="0" err="1">
              <a:effectLst/>
              <a:latin typeface="Calibri" panose="020F0502020204030204" pitchFamily="34" charset="0"/>
              <a:ea typeface="Times New Roman" panose="02020603050405020304" pitchFamily="18" charset="0"/>
            </a:rPr>
            <a:t>Tahap</a:t>
          </a:r>
          <a:r>
            <a:rPr lang="en-MY" sz="3200" kern="1200" dirty="0">
              <a:effectLst/>
              <a:latin typeface="Calibri" panose="020F0502020204030204" pitchFamily="34" charset="0"/>
              <a:ea typeface="Times New Roman" panose="02020603050405020304" pitchFamily="18" charset="0"/>
            </a:rPr>
            <a:t> </a:t>
          </a:r>
          <a:r>
            <a:rPr lang="en-MY" sz="3200" kern="1200" dirty="0" err="1">
              <a:effectLst/>
              <a:latin typeface="Calibri" panose="020F0502020204030204" pitchFamily="34" charset="0"/>
              <a:ea typeface="Times New Roman" panose="02020603050405020304" pitchFamily="18" charset="0"/>
            </a:rPr>
            <a:t>Keetnikan</a:t>
          </a:r>
          <a:endParaRPr lang="en-MY" sz="3200" kern="1200" dirty="0"/>
        </a:p>
      </dsp:txBody>
      <dsp:txXfrm>
        <a:off x="18572" y="21922"/>
        <a:ext cx="10640713" cy="343296"/>
      </dsp:txXfrm>
    </dsp:sp>
    <dsp:sp modelId="{F22264C9-C570-4665-B648-D7D0FDF40A97}">
      <dsp:nvSpPr>
        <dsp:cNvPr id="0" name=""/>
        <dsp:cNvSpPr/>
      </dsp:nvSpPr>
      <dsp:spPr>
        <a:xfrm>
          <a:off x="0" y="383791"/>
          <a:ext cx="10677857" cy="823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022" tIns="30480" rIns="170688" bIns="30480" numCol="1" spcCol="1270" anchor="t" anchorCtr="0">
          <a:noAutofit/>
        </a:bodyPr>
        <a:lstStyle/>
        <a:p>
          <a:pPr marL="228600" lvl="1" indent="-228600" algn="l" defTabSz="1066800">
            <a:lnSpc>
              <a:spcPct val="90000"/>
            </a:lnSpc>
            <a:spcBef>
              <a:spcPct val="0"/>
            </a:spcBef>
            <a:spcAft>
              <a:spcPct val="20000"/>
            </a:spcAft>
            <a:buFont typeface="Arial" panose="020B0604020202020204" pitchFamily="34" charset="0"/>
            <a:buChar char="•"/>
          </a:pPr>
          <a:r>
            <a:rPr lang="en-MY" sz="2400" kern="1200" dirty="0" err="1">
              <a:effectLst/>
              <a:latin typeface="Calibri" panose="020F0502020204030204" pitchFamily="34" charset="0"/>
              <a:ea typeface="Times New Roman" panose="02020603050405020304" pitchFamily="18" charset="0"/>
              <a:cs typeface="Calibri" panose="020F0502020204030204" pitchFamily="34" charset="0"/>
            </a:rPr>
            <a:t>Merupakan</a:t>
          </a:r>
          <a:r>
            <a:rPr lang="en-MY" sz="2400" kern="1200" dirty="0">
              <a:effectLst/>
              <a:latin typeface="Calibri" panose="020F0502020204030204" pitchFamily="34" charset="0"/>
              <a:ea typeface="Times New Roman" panose="02020603050405020304" pitchFamily="18" charset="0"/>
              <a:cs typeface="Calibri" panose="020F0502020204030204" pitchFamily="34" charset="0"/>
            </a:rPr>
            <a:t> </a:t>
          </a:r>
          <a:r>
            <a:rPr lang="en-MY" sz="2400" kern="1200" dirty="0" err="1">
              <a:effectLst/>
              <a:latin typeface="Calibri" panose="020F0502020204030204" pitchFamily="34" charset="0"/>
              <a:ea typeface="Times New Roman" panose="02020603050405020304" pitchFamily="18" charset="0"/>
              <a:cs typeface="Calibri" panose="020F0502020204030204" pitchFamily="34" charset="0"/>
            </a:rPr>
            <a:t>budaya</a:t>
          </a:r>
          <a:r>
            <a:rPr lang="en-MY" sz="2400" kern="1200" dirty="0">
              <a:effectLst/>
              <a:latin typeface="Calibri" panose="020F0502020204030204" pitchFamily="34" charset="0"/>
              <a:ea typeface="Times New Roman" panose="02020603050405020304" pitchFamily="18" charset="0"/>
              <a:cs typeface="Calibri" panose="020F0502020204030204" pitchFamily="34" charset="0"/>
            </a:rPr>
            <a:t> </a:t>
          </a:r>
          <a:r>
            <a:rPr lang="en-MY" sz="2400" kern="1200" dirty="0" err="1">
              <a:effectLst/>
              <a:latin typeface="Calibri" panose="020F0502020204030204" pitchFamily="34" charset="0"/>
              <a:ea typeface="Times New Roman" panose="02020603050405020304" pitchFamily="18" charset="0"/>
              <a:cs typeface="Calibri" panose="020F0502020204030204" pitchFamily="34" charset="0"/>
            </a:rPr>
            <a:t>moderniti</a:t>
          </a:r>
          <a:r>
            <a:rPr lang="en-MY" sz="2400" kern="1200" dirty="0">
              <a:effectLst/>
              <a:latin typeface="Calibri" panose="020F0502020204030204" pitchFamily="34" charset="0"/>
              <a:ea typeface="Times New Roman" panose="02020603050405020304" pitchFamily="18" charset="0"/>
              <a:cs typeface="Calibri" panose="020F0502020204030204" pitchFamily="34" charset="0"/>
            </a:rPr>
            <a:t> yang </a:t>
          </a:r>
          <a:r>
            <a:rPr lang="en-MY" sz="2400" kern="1200" dirty="0" err="1">
              <a:effectLst/>
              <a:latin typeface="Calibri" panose="020F0502020204030204" pitchFamily="34" charset="0"/>
              <a:ea typeface="Times New Roman" panose="02020603050405020304" pitchFamily="18" charset="0"/>
              <a:cs typeface="Calibri" panose="020F0502020204030204" pitchFamily="34" charset="0"/>
            </a:rPr>
            <a:t>mementingkan</a:t>
          </a:r>
          <a:r>
            <a:rPr lang="en-MY" sz="2400" kern="1200" dirty="0">
              <a:effectLst/>
              <a:latin typeface="Calibri" panose="020F0502020204030204" pitchFamily="34" charset="0"/>
              <a:ea typeface="Times New Roman" panose="02020603050405020304" pitchFamily="18" charset="0"/>
              <a:cs typeface="Calibri" panose="020F0502020204030204" pitchFamily="34" charset="0"/>
            </a:rPr>
            <a:t> </a:t>
          </a:r>
          <a:r>
            <a:rPr lang="en-MY" sz="2400" kern="1200" dirty="0" err="1">
              <a:effectLst/>
              <a:latin typeface="Calibri" panose="020F0502020204030204" pitchFamily="34" charset="0"/>
              <a:ea typeface="Times New Roman" panose="02020603050405020304" pitchFamily="18" charset="0"/>
              <a:cs typeface="Calibri" panose="020F0502020204030204" pitchFamily="34" charset="0"/>
            </a:rPr>
            <a:t>kestabilan</a:t>
          </a:r>
          <a:r>
            <a:rPr lang="en-MY" sz="2400" kern="1200" dirty="0">
              <a:effectLst/>
              <a:latin typeface="Calibri" panose="020F0502020204030204" pitchFamily="34" charset="0"/>
              <a:ea typeface="Times New Roman" panose="02020603050405020304" pitchFamily="18" charset="0"/>
              <a:cs typeface="Calibri" panose="020F0502020204030204" pitchFamily="34" charset="0"/>
            </a:rPr>
            <a:t> dan </a:t>
          </a:r>
          <a:r>
            <a:rPr lang="en-MY" sz="2400" kern="1200" dirty="0" err="1">
              <a:effectLst/>
              <a:latin typeface="Calibri" panose="020F0502020204030204" pitchFamily="34" charset="0"/>
              <a:ea typeface="Times New Roman" panose="02020603050405020304" pitchFamily="18" charset="0"/>
              <a:cs typeface="Calibri" panose="020F0502020204030204" pitchFamily="34" charset="0"/>
            </a:rPr>
            <a:t>kemajuan</a:t>
          </a:r>
          <a:r>
            <a:rPr lang="en-MY" sz="2400" kern="1200" dirty="0">
              <a:effectLst/>
              <a:latin typeface="Calibri" panose="020F0502020204030204" pitchFamily="34" charset="0"/>
              <a:ea typeface="Times New Roman" panose="02020603050405020304" pitchFamily="18" charset="0"/>
              <a:cs typeface="Calibri" panose="020F0502020204030204" pitchFamily="34" charset="0"/>
            </a:rPr>
            <a:t>.</a:t>
          </a:r>
          <a:endParaRPr lang="en-MY" sz="2400" kern="1200" dirty="0">
            <a:latin typeface="Calibri" panose="020F0502020204030204" pitchFamily="34" charset="0"/>
            <a:cs typeface="Calibri" panose="020F0502020204030204" pitchFamily="34" charset="0"/>
          </a:endParaRPr>
        </a:p>
        <a:p>
          <a:pPr marL="228600" lvl="1" indent="-228600" algn="l" defTabSz="1066800">
            <a:lnSpc>
              <a:spcPct val="90000"/>
            </a:lnSpc>
            <a:spcBef>
              <a:spcPct val="0"/>
            </a:spcBef>
            <a:spcAft>
              <a:spcPct val="20000"/>
            </a:spcAft>
            <a:buFont typeface="Arial" panose="020B0604020202020204" pitchFamily="34" charset="0"/>
            <a:buChar char="•"/>
          </a:pPr>
          <a:r>
            <a:rPr lang="en-US" sz="2400" kern="1200" dirty="0" err="1">
              <a:latin typeface="Calibri" panose="020F0502020204030204" pitchFamily="34" charset="0"/>
              <a:cs typeface="Calibri" panose="020F0502020204030204" pitchFamily="34" charset="0"/>
            </a:rPr>
            <a:t>Menyenaraikan</a:t>
          </a:r>
          <a:r>
            <a:rPr lang="en-US" sz="2400" kern="1200" dirty="0">
              <a:latin typeface="Calibri" panose="020F0502020204030204" pitchFamily="34" charset="0"/>
              <a:cs typeface="Calibri" panose="020F0502020204030204" pitchFamily="34" charset="0"/>
            </a:rPr>
            <a:t> dan </a:t>
          </a:r>
          <a:r>
            <a:rPr lang="en-US" sz="2400" kern="1200" dirty="0" err="1">
              <a:latin typeface="Calibri" panose="020F0502020204030204" pitchFamily="34" charset="0"/>
              <a:cs typeface="Calibri" panose="020F0502020204030204" pitchFamily="34" charset="0"/>
            </a:rPr>
            <a:t>meneliti</a:t>
          </a:r>
          <a:r>
            <a:rPr lang="en-US" sz="2400" kern="1200" dirty="0">
              <a:latin typeface="Calibri" panose="020F0502020204030204" pitchFamily="34" charset="0"/>
              <a:cs typeface="Calibri" panose="020F0502020204030204" pitchFamily="34" charset="0"/>
            </a:rPr>
            <a:t> </a:t>
          </a:r>
          <a:r>
            <a:rPr lang="en-US" sz="2400" kern="1200" dirty="0" err="1">
              <a:latin typeface="Calibri" panose="020F0502020204030204" pitchFamily="34" charset="0"/>
              <a:cs typeface="Calibri" panose="020F0502020204030204" pitchFamily="34" charset="0"/>
            </a:rPr>
            <a:t>perbezaan</a:t>
          </a:r>
          <a:r>
            <a:rPr lang="en-US" sz="2400" kern="1200" dirty="0">
              <a:latin typeface="Calibri" panose="020F0502020204030204" pitchFamily="34" charset="0"/>
              <a:cs typeface="Calibri" panose="020F0502020204030204" pitchFamily="34" charset="0"/>
            </a:rPr>
            <a:t> dan </a:t>
          </a:r>
          <a:r>
            <a:rPr lang="en-US" sz="2400" kern="1200" dirty="0" err="1">
              <a:latin typeface="Calibri" panose="020F0502020204030204" pitchFamily="34" charset="0"/>
              <a:cs typeface="Calibri" panose="020F0502020204030204" pitchFamily="34" charset="0"/>
            </a:rPr>
            <a:t>cabaran</a:t>
          </a:r>
          <a:r>
            <a:rPr lang="en-US" sz="2400" kern="1200" dirty="0">
              <a:latin typeface="Calibri" panose="020F0502020204030204" pitchFamily="34" charset="0"/>
              <a:cs typeface="Calibri" panose="020F0502020204030204" pitchFamily="34" charset="0"/>
            </a:rPr>
            <a:t> </a:t>
          </a:r>
          <a:r>
            <a:rPr lang="en-US" sz="2400" kern="1200" dirty="0" err="1">
              <a:latin typeface="Calibri" panose="020F0502020204030204" pitchFamily="34" charset="0"/>
              <a:cs typeface="Calibri" panose="020F0502020204030204" pitchFamily="34" charset="0"/>
            </a:rPr>
            <a:t>untuk</a:t>
          </a:r>
          <a:r>
            <a:rPr lang="en-US" sz="2400" kern="1200" dirty="0">
              <a:latin typeface="Calibri" panose="020F0502020204030204" pitchFamily="34" charset="0"/>
              <a:cs typeface="Calibri" panose="020F0502020204030204" pitchFamily="34" charset="0"/>
            </a:rPr>
            <a:t> </a:t>
          </a:r>
          <a:r>
            <a:rPr lang="en-US" sz="2400" kern="1200" dirty="0" err="1">
              <a:latin typeface="Calibri" panose="020F0502020204030204" pitchFamily="34" charset="0"/>
              <a:cs typeface="Calibri" panose="020F0502020204030204" pitchFamily="34" charset="0"/>
            </a:rPr>
            <a:t>diselesaikan</a:t>
          </a:r>
          <a:r>
            <a:rPr lang="en-US" sz="2400" kern="1200" dirty="0">
              <a:latin typeface="Calibri" panose="020F0502020204030204" pitchFamily="34" charset="0"/>
              <a:cs typeface="Calibri" panose="020F0502020204030204" pitchFamily="34" charset="0"/>
            </a:rPr>
            <a:t>.</a:t>
          </a:r>
          <a:endParaRPr lang="en-MY" sz="2400" kern="1200" dirty="0">
            <a:latin typeface="Calibri" panose="020F0502020204030204" pitchFamily="34" charset="0"/>
            <a:cs typeface="Calibri" panose="020F0502020204030204" pitchFamily="34" charset="0"/>
          </a:endParaRPr>
        </a:p>
      </dsp:txBody>
      <dsp:txXfrm>
        <a:off x="0" y="383791"/>
        <a:ext cx="10677857" cy="823342"/>
      </dsp:txXfrm>
    </dsp:sp>
    <dsp:sp modelId="{917753BB-2010-4DE6-B175-2B633C119F92}">
      <dsp:nvSpPr>
        <dsp:cNvPr id="0" name=""/>
        <dsp:cNvSpPr/>
      </dsp:nvSpPr>
      <dsp:spPr>
        <a:xfrm>
          <a:off x="0" y="1207133"/>
          <a:ext cx="10677857" cy="452258"/>
        </a:xfrm>
        <a:prstGeom prst="roundRect">
          <a:avLst/>
        </a:prstGeom>
        <a:solidFill>
          <a:schemeClr val="accent4">
            <a:hueOff val="4578826"/>
            <a:satOff val="-2597"/>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MY" sz="3200" kern="1200" dirty="0" err="1">
              <a:effectLst/>
              <a:latin typeface="Calibri" panose="020F0502020204030204" pitchFamily="34" charset="0"/>
              <a:ea typeface="Times New Roman" panose="02020603050405020304" pitchFamily="18" charset="0"/>
            </a:rPr>
            <a:t>Konstruk</a:t>
          </a:r>
          <a:r>
            <a:rPr lang="en-MY" sz="3200" kern="1200" dirty="0">
              <a:effectLst/>
              <a:latin typeface="Calibri" panose="020F0502020204030204" pitchFamily="34" charset="0"/>
              <a:ea typeface="Times New Roman" panose="02020603050405020304" pitchFamily="18" charset="0"/>
            </a:rPr>
            <a:t> Batas </a:t>
          </a:r>
          <a:r>
            <a:rPr lang="en-MY" sz="3200" kern="1200" dirty="0" err="1">
              <a:effectLst/>
              <a:latin typeface="Calibri" panose="020F0502020204030204" pitchFamily="34" charset="0"/>
              <a:ea typeface="Times New Roman" panose="02020603050405020304" pitchFamily="18" charset="0"/>
            </a:rPr>
            <a:t>Etnik</a:t>
          </a:r>
          <a:endParaRPr lang="en-MY" sz="3200" kern="1200" dirty="0">
            <a:effectLst/>
            <a:latin typeface="Times New Roman" panose="02020603050405020304" pitchFamily="18" charset="0"/>
            <a:ea typeface="Times New Roman" panose="02020603050405020304" pitchFamily="18" charset="0"/>
          </a:endParaRPr>
        </a:p>
      </dsp:txBody>
      <dsp:txXfrm>
        <a:off x="22077" y="1229210"/>
        <a:ext cx="10633703" cy="408104"/>
      </dsp:txXfrm>
    </dsp:sp>
    <dsp:sp modelId="{4C888F9C-6F68-4868-A0B6-2D658595EB28}">
      <dsp:nvSpPr>
        <dsp:cNvPr id="0" name=""/>
        <dsp:cNvSpPr/>
      </dsp:nvSpPr>
      <dsp:spPr>
        <a:xfrm>
          <a:off x="0" y="1659392"/>
          <a:ext cx="10677857" cy="1824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022"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MY" sz="2400" kern="1200" dirty="0" err="1">
              <a:effectLst/>
              <a:latin typeface="Calibri" panose="020F0502020204030204" pitchFamily="34" charset="0"/>
            </a:rPr>
            <a:t>kepelbagaian</a:t>
          </a:r>
          <a:r>
            <a:rPr lang="en-MY" sz="2400" kern="1200" dirty="0">
              <a:effectLst/>
              <a:latin typeface="Calibri" panose="020F0502020204030204" pitchFamily="34" charset="0"/>
            </a:rPr>
            <a:t> </a:t>
          </a:r>
          <a:r>
            <a:rPr lang="en-MY" sz="2400" kern="1200" dirty="0" err="1">
              <a:effectLst/>
              <a:latin typeface="Calibri" panose="020F0502020204030204" pitchFamily="34" charset="0"/>
            </a:rPr>
            <a:t>masyarakat</a:t>
          </a:r>
          <a:r>
            <a:rPr lang="en-MY" sz="2400" kern="1200" dirty="0">
              <a:effectLst/>
              <a:latin typeface="Calibri" panose="020F0502020204030204" pitchFamily="34" charset="0"/>
            </a:rPr>
            <a:t> yang </a:t>
          </a:r>
          <a:r>
            <a:rPr lang="en-MY" sz="2400" kern="1200" dirty="0" err="1">
              <a:effectLst/>
              <a:latin typeface="Calibri" panose="020F0502020204030204" pitchFamily="34" charset="0"/>
            </a:rPr>
            <a:t>berbeza</a:t>
          </a:r>
          <a:r>
            <a:rPr lang="en-MY" sz="2400" kern="1200" dirty="0">
              <a:effectLst/>
              <a:latin typeface="Calibri" panose="020F0502020204030204" pitchFamily="34" charset="0"/>
            </a:rPr>
            <a:t> </a:t>
          </a:r>
          <a:r>
            <a:rPr lang="en-MY" sz="2400" kern="1200" dirty="0" err="1">
              <a:effectLst/>
              <a:latin typeface="Calibri" panose="020F0502020204030204" pitchFamily="34" charset="0"/>
            </a:rPr>
            <a:t>etnik</a:t>
          </a:r>
          <a:r>
            <a:rPr lang="en-MY" sz="2400" kern="1200" dirty="0">
              <a:effectLst/>
              <a:latin typeface="Calibri" panose="020F0502020204030204" pitchFamily="34" charset="0"/>
            </a:rPr>
            <a:t>, agama, </a:t>
          </a:r>
          <a:r>
            <a:rPr lang="en-MY" sz="2400" kern="1200" dirty="0" err="1">
              <a:effectLst/>
              <a:latin typeface="Calibri" panose="020F0502020204030204" pitchFamily="34" charset="0"/>
            </a:rPr>
            <a:t>bahasa</a:t>
          </a:r>
          <a:r>
            <a:rPr lang="en-MY" sz="2400" kern="1200" dirty="0">
              <a:effectLst/>
              <a:latin typeface="Calibri" panose="020F0502020204030204" pitchFamily="34" charset="0"/>
            </a:rPr>
            <a:t>, </a:t>
          </a:r>
          <a:r>
            <a:rPr lang="en-MY" sz="2400" kern="1200" dirty="0" err="1">
              <a:effectLst/>
              <a:latin typeface="Calibri" panose="020F0502020204030204" pitchFamily="34" charset="0"/>
            </a:rPr>
            <a:t>budaya</a:t>
          </a:r>
          <a:r>
            <a:rPr lang="en-MY" sz="2400" kern="1200" dirty="0">
              <a:effectLst/>
              <a:latin typeface="Calibri" panose="020F0502020204030204" pitchFamily="34" charset="0"/>
            </a:rPr>
            <a:t> dan </a:t>
          </a:r>
          <a:r>
            <a:rPr lang="en-MY" sz="2400" kern="1200" dirty="0" err="1">
              <a:effectLst/>
              <a:latin typeface="Calibri" panose="020F0502020204030204" pitchFamily="34" charset="0"/>
            </a:rPr>
            <a:t>sebagainya.Semakin</a:t>
          </a:r>
          <a:r>
            <a:rPr lang="en-MY" sz="2400" kern="1200" dirty="0">
              <a:effectLst/>
              <a:latin typeface="Calibri" panose="020F0502020204030204" pitchFamily="34" charset="0"/>
            </a:rPr>
            <a:t> </a:t>
          </a:r>
          <a:r>
            <a:rPr lang="en-MY" sz="2400" kern="1200" dirty="0" err="1">
              <a:effectLst/>
              <a:latin typeface="Calibri" panose="020F0502020204030204" pitchFamily="34" charset="0"/>
            </a:rPr>
            <a:t>nipis</a:t>
          </a:r>
          <a:r>
            <a:rPr lang="en-MY" sz="2400" kern="1200" dirty="0">
              <a:effectLst/>
              <a:latin typeface="Calibri" panose="020F0502020204030204" pitchFamily="34" charset="0"/>
            </a:rPr>
            <a:t> batas </a:t>
          </a:r>
          <a:r>
            <a:rPr lang="en-MY" sz="2400" kern="1200" dirty="0" err="1">
              <a:effectLst/>
              <a:latin typeface="Calibri" panose="020F0502020204030204" pitchFamily="34" charset="0"/>
            </a:rPr>
            <a:t>etnik</a:t>
          </a:r>
          <a:r>
            <a:rPr lang="en-MY" sz="2400" kern="1200" dirty="0">
              <a:effectLst/>
              <a:latin typeface="Calibri" panose="020F0502020204030204" pitchFamily="34" charset="0"/>
            </a:rPr>
            <a:t> </a:t>
          </a:r>
          <a:r>
            <a:rPr lang="en-MY" sz="2400" kern="1200" dirty="0" err="1">
              <a:effectLst/>
              <a:latin typeface="Calibri" panose="020F0502020204030204" pitchFamily="34" charset="0"/>
            </a:rPr>
            <a:t>akan</a:t>
          </a:r>
          <a:r>
            <a:rPr lang="en-MY" sz="2400" kern="1200" dirty="0">
              <a:effectLst/>
              <a:latin typeface="Calibri" panose="020F0502020204030204" pitchFamily="34" charset="0"/>
            </a:rPr>
            <a:t> </a:t>
          </a:r>
          <a:r>
            <a:rPr lang="en-MY" sz="2400" kern="1200" dirty="0" err="1">
              <a:effectLst/>
              <a:latin typeface="Calibri" panose="020F0502020204030204" pitchFamily="34" charset="0"/>
            </a:rPr>
            <a:t>semakin</a:t>
          </a:r>
          <a:r>
            <a:rPr lang="en-MY" sz="2400" kern="1200" dirty="0">
              <a:effectLst/>
              <a:latin typeface="Calibri" panose="020F0502020204030204" pitchFamily="34" charset="0"/>
            </a:rPr>
            <a:t> </a:t>
          </a:r>
          <a:r>
            <a:rPr lang="en-MY" sz="2400" kern="1200" dirty="0" err="1">
              <a:effectLst/>
              <a:latin typeface="Calibri" panose="020F0502020204030204" pitchFamily="34" charset="0"/>
            </a:rPr>
            <a:t>mudah</a:t>
          </a:r>
          <a:r>
            <a:rPr lang="en-MY" sz="2400" kern="1200" dirty="0">
              <a:effectLst/>
              <a:latin typeface="Calibri" panose="020F0502020204030204" pitchFamily="34" charset="0"/>
            </a:rPr>
            <a:t> </a:t>
          </a:r>
          <a:r>
            <a:rPr lang="en-MY" sz="2400" kern="1200" dirty="0" err="1">
              <a:effectLst/>
              <a:latin typeface="Calibri" panose="020F0502020204030204" pitchFamily="34" charset="0"/>
            </a:rPr>
            <a:t>terbentuknya</a:t>
          </a:r>
          <a:r>
            <a:rPr lang="en-MY" sz="2400" kern="1200" dirty="0">
              <a:effectLst/>
              <a:latin typeface="Calibri" panose="020F0502020204030204" pitchFamily="34" charset="0"/>
            </a:rPr>
            <a:t> </a:t>
          </a:r>
          <a:r>
            <a:rPr lang="en-MY" sz="2400" kern="1200" dirty="0" err="1">
              <a:effectLst/>
              <a:latin typeface="Calibri" panose="020F0502020204030204" pitchFamily="34" charset="0"/>
            </a:rPr>
            <a:t>interaksi</a:t>
          </a:r>
          <a:r>
            <a:rPr lang="en-MY" sz="2400" kern="1200" dirty="0">
              <a:effectLst/>
              <a:latin typeface="Calibri" panose="020F0502020204030204" pitchFamily="34" charset="0"/>
            </a:rPr>
            <a:t> </a:t>
          </a:r>
          <a:r>
            <a:rPr lang="en-MY" sz="2400" kern="1200" dirty="0" err="1">
              <a:effectLst/>
              <a:latin typeface="Calibri" panose="020F0502020204030204" pitchFamily="34" charset="0"/>
            </a:rPr>
            <a:t>antara</a:t>
          </a:r>
          <a:r>
            <a:rPr lang="en-MY" sz="2400" kern="1200" dirty="0">
              <a:effectLst/>
              <a:latin typeface="Calibri" panose="020F0502020204030204" pitchFamily="34" charset="0"/>
            </a:rPr>
            <a:t> </a:t>
          </a:r>
          <a:r>
            <a:rPr lang="en-MY" sz="2400" kern="1200" dirty="0" err="1">
              <a:effectLst/>
              <a:latin typeface="Calibri" panose="020F0502020204030204" pitchFamily="34" charset="0"/>
            </a:rPr>
            <a:t>masyarakat</a:t>
          </a:r>
          <a:r>
            <a:rPr lang="en-MY" sz="2400" kern="1200" dirty="0">
              <a:effectLst/>
              <a:latin typeface="Calibri" panose="020F0502020204030204" pitchFamily="34" charset="0"/>
            </a:rPr>
            <a:t>.</a:t>
          </a:r>
          <a:endParaRPr lang="en-MY" sz="2400" kern="1200" dirty="0">
            <a:effectLst/>
            <a:latin typeface="Times New Roman" panose="02020603050405020304" pitchFamily="18" charset="0"/>
            <a:ea typeface="Times New Roman" panose="02020603050405020304" pitchFamily="18" charset="0"/>
          </a:endParaRPr>
        </a:p>
        <a:p>
          <a:pPr marL="228600" lvl="1" indent="-228600" algn="l" defTabSz="1066800">
            <a:lnSpc>
              <a:spcPct val="90000"/>
            </a:lnSpc>
            <a:spcBef>
              <a:spcPct val="0"/>
            </a:spcBef>
            <a:spcAft>
              <a:spcPct val="20000"/>
            </a:spcAft>
            <a:buChar char="•"/>
          </a:pPr>
          <a:r>
            <a:rPr lang="en-MY" sz="2400" kern="1200" dirty="0" err="1">
              <a:effectLst/>
              <a:latin typeface="Calibri" panose="020F0502020204030204" pitchFamily="34" charset="0"/>
            </a:rPr>
            <a:t>Semakin</a:t>
          </a:r>
          <a:r>
            <a:rPr lang="en-MY" sz="2400" kern="1200" dirty="0">
              <a:effectLst/>
              <a:latin typeface="Calibri" panose="020F0502020204030204" pitchFamily="34" charset="0"/>
            </a:rPr>
            <a:t> </a:t>
          </a:r>
          <a:r>
            <a:rPr lang="en-MY" sz="2400" kern="1200" dirty="0" err="1">
              <a:effectLst/>
              <a:latin typeface="Calibri" panose="020F0502020204030204" pitchFamily="34" charset="0"/>
            </a:rPr>
            <a:t>nipis</a:t>
          </a:r>
          <a:r>
            <a:rPr lang="en-MY" sz="2400" kern="1200" dirty="0">
              <a:effectLst/>
              <a:latin typeface="Calibri" panose="020F0502020204030204" pitchFamily="34" charset="0"/>
            </a:rPr>
            <a:t> batas </a:t>
          </a:r>
          <a:r>
            <a:rPr lang="en-MY" sz="2400" kern="1200" dirty="0" err="1">
              <a:effectLst/>
              <a:latin typeface="Calibri" panose="020F0502020204030204" pitchFamily="34" charset="0"/>
            </a:rPr>
            <a:t>etnik</a:t>
          </a:r>
          <a:r>
            <a:rPr lang="en-MY" sz="2400" kern="1200" dirty="0">
              <a:effectLst/>
              <a:latin typeface="Calibri" panose="020F0502020204030204" pitchFamily="34" charset="0"/>
            </a:rPr>
            <a:t> </a:t>
          </a:r>
          <a:r>
            <a:rPr lang="en-MY" sz="2400" kern="1200" dirty="0" err="1">
              <a:effectLst/>
              <a:latin typeface="Calibri" panose="020F0502020204030204" pitchFamily="34" charset="0"/>
            </a:rPr>
            <a:t>akan</a:t>
          </a:r>
          <a:r>
            <a:rPr lang="en-MY" sz="2400" kern="1200" dirty="0">
              <a:effectLst/>
              <a:latin typeface="Calibri" panose="020F0502020204030204" pitchFamily="34" charset="0"/>
            </a:rPr>
            <a:t> </a:t>
          </a:r>
          <a:r>
            <a:rPr lang="en-MY" sz="2400" kern="1200" dirty="0" err="1">
              <a:effectLst/>
              <a:latin typeface="Calibri" panose="020F0502020204030204" pitchFamily="34" charset="0"/>
            </a:rPr>
            <a:t>semakin</a:t>
          </a:r>
          <a:r>
            <a:rPr lang="en-MY" sz="2400" kern="1200" dirty="0">
              <a:effectLst/>
              <a:latin typeface="Calibri" panose="020F0502020204030204" pitchFamily="34" charset="0"/>
            </a:rPr>
            <a:t> </a:t>
          </a:r>
          <a:r>
            <a:rPr lang="en-MY" sz="2400" kern="1200" dirty="0" err="1">
              <a:effectLst/>
              <a:latin typeface="Calibri" panose="020F0502020204030204" pitchFamily="34" charset="0"/>
            </a:rPr>
            <a:t>mudah</a:t>
          </a:r>
          <a:r>
            <a:rPr lang="en-MY" sz="2400" kern="1200" dirty="0">
              <a:effectLst/>
              <a:latin typeface="Calibri" panose="020F0502020204030204" pitchFamily="34" charset="0"/>
            </a:rPr>
            <a:t> </a:t>
          </a:r>
          <a:r>
            <a:rPr lang="en-MY" sz="2400" kern="1200" dirty="0" err="1">
              <a:effectLst/>
              <a:latin typeface="Calibri" panose="020F0502020204030204" pitchFamily="34" charset="0"/>
            </a:rPr>
            <a:t>terbentuknya</a:t>
          </a:r>
          <a:r>
            <a:rPr lang="en-MY" sz="2400" kern="1200" dirty="0">
              <a:effectLst/>
              <a:latin typeface="Calibri" panose="020F0502020204030204" pitchFamily="34" charset="0"/>
            </a:rPr>
            <a:t> </a:t>
          </a:r>
          <a:r>
            <a:rPr lang="en-MY" sz="2400" kern="1200" dirty="0" err="1">
              <a:effectLst/>
              <a:latin typeface="Calibri" panose="020F0502020204030204" pitchFamily="34" charset="0"/>
            </a:rPr>
            <a:t>interaksi</a:t>
          </a:r>
          <a:r>
            <a:rPr lang="en-MY" sz="2400" kern="1200" dirty="0">
              <a:effectLst/>
              <a:latin typeface="Calibri" panose="020F0502020204030204" pitchFamily="34" charset="0"/>
            </a:rPr>
            <a:t> </a:t>
          </a:r>
          <a:r>
            <a:rPr lang="en-MY" sz="2400" kern="1200" dirty="0" err="1">
              <a:effectLst/>
              <a:latin typeface="Calibri" panose="020F0502020204030204" pitchFamily="34" charset="0"/>
            </a:rPr>
            <a:t>antara</a:t>
          </a:r>
          <a:r>
            <a:rPr lang="en-MY" sz="2400" kern="1200" dirty="0">
              <a:effectLst/>
              <a:latin typeface="Calibri" panose="020F0502020204030204" pitchFamily="34" charset="0"/>
            </a:rPr>
            <a:t> </a:t>
          </a:r>
          <a:r>
            <a:rPr lang="en-MY" sz="2400" kern="1200" dirty="0" err="1">
              <a:effectLst/>
              <a:latin typeface="Calibri" panose="020F0502020204030204" pitchFamily="34" charset="0"/>
            </a:rPr>
            <a:t>masyarakat</a:t>
          </a:r>
          <a:r>
            <a:rPr lang="en-MY" sz="2400" kern="1200" dirty="0">
              <a:effectLst/>
              <a:latin typeface="Calibri" panose="020F0502020204030204" pitchFamily="34" charset="0"/>
            </a:rPr>
            <a:t>.</a:t>
          </a:r>
          <a:endParaRPr lang="en-MY" sz="2400" kern="1200" dirty="0">
            <a:effectLst/>
            <a:latin typeface="Times New Roman" panose="02020603050405020304" pitchFamily="18" charset="0"/>
            <a:ea typeface="Times New Roman" panose="02020603050405020304" pitchFamily="18" charset="0"/>
          </a:endParaRPr>
        </a:p>
      </dsp:txBody>
      <dsp:txXfrm>
        <a:off x="0" y="1659392"/>
        <a:ext cx="10677857" cy="1824705"/>
      </dsp:txXfrm>
    </dsp:sp>
    <dsp:sp modelId="{C8873912-5DBB-45A0-9305-FA63105F2B86}">
      <dsp:nvSpPr>
        <dsp:cNvPr id="0" name=""/>
        <dsp:cNvSpPr/>
      </dsp:nvSpPr>
      <dsp:spPr>
        <a:xfrm>
          <a:off x="0" y="3484097"/>
          <a:ext cx="10677857" cy="394993"/>
        </a:xfrm>
        <a:prstGeom prst="roundRect">
          <a:avLst/>
        </a:prstGeom>
        <a:solidFill>
          <a:schemeClr val="accent4">
            <a:hueOff val="9157652"/>
            <a:satOff val="-5195"/>
            <a:lumOff val="-1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MY" sz="3200" kern="1200" dirty="0" err="1">
              <a:effectLst/>
              <a:latin typeface="Calibri" panose="020F0502020204030204" pitchFamily="34" charset="0"/>
              <a:ea typeface="Calibri" panose="020F0502020204030204" pitchFamily="34" charset="0"/>
            </a:rPr>
            <a:t>Konstruk</a:t>
          </a:r>
          <a:r>
            <a:rPr lang="en-MY" sz="3200" kern="1200" dirty="0">
              <a:effectLst/>
              <a:latin typeface="Calibri" panose="020F0502020204030204" pitchFamily="34" charset="0"/>
              <a:ea typeface="Calibri" panose="020F0502020204030204" pitchFamily="34" charset="0"/>
            </a:rPr>
            <a:t> </a:t>
          </a:r>
          <a:r>
            <a:rPr lang="en-MY" sz="3200" kern="1200" dirty="0" err="1">
              <a:effectLst/>
              <a:latin typeface="Calibri" panose="020F0502020204030204" pitchFamily="34" charset="0"/>
              <a:ea typeface="Calibri" panose="020F0502020204030204" pitchFamily="34" charset="0"/>
            </a:rPr>
            <a:t>Hubungan</a:t>
          </a:r>
          <a:r>
            <a:rPr lang="en-MY" sz="3200" kern="1200" dirty="0">
              <a:effectLst/>
              <a:latin typeface="Calibri" panose="020F0502020204030204" pitchFamily="34" charset="0"/>
              <a:ea typeface="Calibri" panose="020F0502020204030204" pitchFamily="34" charset="0"/>
            </a:rPr>
            <a:t> Sosial </a:t>
          </a:r>
          <a:r>
            <a:rPr lang="en-MY" sz="3200" kern="1200" dirty="0" err="1">
              <a:effectLst/>
              <a:latin typeface="Calibri" panose="020F0502020204030204" pitchFamily="34" charset="0"/>
              <a:ea typeface="Calibri" panose="020F0502020204030204" pitchFamily="34" charset="0"/>
            </a:rPr>
            <a:t>Rentas</a:t>
          </a:r>
          <a:r>
            <a:rPr lang="en-MY" sz="3200" kern="1200" dirty="0">
              <a:effectLst/>
              <a:latin typeface="Calibri" panose="020F0502020204030204" pitchFamily="34" charset="0"/>
              <a:ea typeface="Calibri" panose="020F0502020204030204" pitchFamily="34" charset="0"/>
            </a:rPr>
            <a:t> </a:t>
          </a:r>
          <a:r>
            <a:rPr lang="en-MY" sz="3200" kern="1200" dirty="0" err="1">
              <a:effectLst/>
              <a:latin typeface="Calibri" panose="020F0502020204030204" pitchFamily="34" charset="0"/>
              <a:ea typeface="Calibri" panose="020F0502020204030204" pitchFamily="34" charset="0"/>
            </a:rPr>
            <a:t>Etnik</a:t>
          </a:r>
          <a:r>
            <a:rPr lang="en-MY" sz="3200" kern="1200" dirty="0">
              <a:effectLst/>
              <a:latin typeface="Calibri" panose="020F0502020204030204" pitchFamily="34" charset="0"/>
              <a:ea typeface="Calibri" panose="020F0502020204030204" pitchFamily="34" charset="0"/>
            </a:rPr>
            <a:t>:</a:t>
          </a:r>
          <a:endParaRPr lang="en-MY" sz="3200" kern="1200" dirty="0"/>
        </a:p>
      </dsp:txBody>
      <dsp:txXfrm>
        <a:off x="19282" y="3503379"/>
        <a:ext cx="10639293" cy="356429"/>
      </dsp:txXfrm>
    </dsp:sp>
    <dsp:sp modelId="{823B4B49-2C6C-4F7C-B2AB-B2AB126635BB}">
      <dsp:nvSpPr>
        <dsp:cNvPr id="0" name=""/>
        <dsp:cNvSpPr/>
      </dsp:nvSpPr>
      <dsp:spPr>
        <a:xfrm>
          <a:off x="0" y="3879091"/>
          <a:ext cx="10677857" cy="2581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022"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MY" sz="2400" kern="1200" dirty="0" err="1">
              <a:latin typeface="Calibri" panose="020F0502020204030204" pitchFamily="34" charset="0"/>
              <a:cs typeface="Calibri" panose="020F0502020204030204" pitchFamily="34" charset="0"/>
            </a:rPr>
            <a:t>menggalakkan</a:t>
          </a:r>
          <a:r>
            <a:rPr lang="en-MY" sz="2400" kern="1200" dirty="0">
              <a:latin typeface="Calibri" panose="020F0502020204030204" pitchFamily="34" charset="0"/>
              <a:cs typeface="Calibri" panose="020F0502020204030204" pitchFamily="34" charset="0"/>
            </a:rPr>
            <a:t> </a:t>
          </a:r>
          <a:r>
            <a:rPr lang="en-MY" sz="2400" kern="1200" dirty="0" err="1">
              <a:latin typeface="Calibri" panose="020F0502020204030204" pitchFamily="34" charset="0"/>
              <a:cs typeface="Calibri" panose="020F0502020204030204" pitchFamily="34" charset="0"/>
            </a:rPr>
            <a:t>aktiviti</a:t>
          </a:r>
          <a:r>
            <a:rPr lang="en-MY" sz="2400" kern="1200" dirty="0">
              <a:latin typeface="Calibri" panose="020F0502020204030204" pitchFamily="34" charset="0"/>
              <a:cs typeface="Calibri" panose="020F0502020204030204" pitchFamily="34" charset="0"/>
            </a:rPr>
            <a:t> </a:t>
          </a:r>
          <a:r>
            <a:rPr lang="en-MY" sz="2400" kern="1200" dirty="0" err="1">
              <a:latin typeface="Calibri" panose="020F0502020204030204" pitchFamily="34" charset="0"/>
              <a:cs typeface="Calibri" panose="020F0502020204030204" pitchFamily="34" charset="0"/>
            </a:rPr>
            <a:t>kolektif</a:t>
          </a:r>
          <a:r>
            <a:rPr lang="en-MY" sz="2400" kern="1200" dirty="0">
              <a:latin typeface="Calibri" panose="020F0502020204030204" pitchFamily="34" charset="0"/>
              <a:cs typeface="Calibri" panose="020F0502020204030204" pitchFamily="34" charset="0"/>
            </a:rPr>
            <a:t> dan </a:t>
          </a:r>
          <a:r>
            <a:rPr lang="en-MY" sz="2400" kern="1200" dirty="0" err="1">
              <a:latin typeface="Calibri" panose="020F0502020204030204" pitchFamily="34" charset="0"/>
              <a:cs typeface="Calibri" panose="020F0502020204030204" pitchFamily="34" charset="0"/>
            </a:rPr>
            <a:t>pembangunan</a:t>
          </a:r>
          <a:r>
            <a:rPr lang="en-MY" sz="2400" kern="1200" dirty="0">
              <a:latin typeface="Calibri" panose="020F0502020204030204" pitchFamily="34" charset="0"/>
              <a:cs typeface="Calibri" panose="020F0502020204030204" pitchFamily="34" charset="0"/>
            </a:rPr>
            <a:t> </a:t>
          </a:r>
          <a:r>
            <a:rPr lang="en-MY" sz="2400" kern="1200" dirty="0" err="1">
              <a:latin typeface="Calibri" panose="020F0502020204030204" pitchFamily="34" charset="0"/>
              <a:cs typeface="Calibri" panose="020F0502020204030204" pitchFamily="34" charset="0"/>
            </a:rPr>
            <a:t>individu</a:t>
          </a:r>
          <a:r>
            <a:rPr lang="en-MY" sz="2400" kern="1200" dirty="0">
              <a:latin typeface="Calibri" panose="020F0502020204030204" pitchFamily="34" charset="0"/>
              <a:cs typeface="Calibri" panose="020F0502020204030204" pitchFamily="34" charset="0"/>
            </a:rPr>
            <a:t> dan </a:t>
          </a:r>
          <a:r>
            <a:rPr lang="en-MY" sz="2400" kern="1200" dirty="0" err="1">
              <a:latin typeface="Calibri" panose="020F0502020204030204" pitchFamily="34" charset="0"/>
              <a:cs typeface="Calibri" panose="020F0502020204030204" pitchFamily="34" charset="0"/>
            </a:rPr>
            <a:t>komuniti.Pengukuhan</a:t>
          </a:r>
          <a:r>
            <a:rPr lang="en-MY" sz="2400" kern="1200" dirty="0">
              <a:latin typeface="Calibri" panose="020F0502020204030204" pitchFamily="34" charset="0"/>
              <a:cs typeface="Calibri" panose="020F0502020204030204" pitchFamily="34" charset="0"/>
            </a:rPr>
            <a:t> </a:t>
          </a:r>
          <a:r>
            <a:rPr lang="en-MY" sz="2400" kern="1200" dirty="0" err="1">
              <a:latin typeface="Calibri" panose="020F0502020204030204" pitchFamily="34" charset="0"/>
              <a:cs typeface="Calibri" panose="020F0502020204030204" pitchFamily="34" charset="0"/>
            </a:rPr>
            <a:t>struktur</a:t>
          </a:r>
          <a:r>
            <a:rPr lang="en-MY" sz="2400" kern="1200" dirty="0">
              <a:latin typeface="Calibri" panose="020F0502020204030204" pitchFamily="34" charset="0"/>
              <a:cs typeface="Calibri" panose="020F0502020204030204" pitchFamily="34" charset="0"/>
            </a:rPr>
            <a:t> </a:t>
          </a:r>
          <a:r>
            <a:rPr lang="en-MY" sz="2400" kern="1200" dirty="0" err="1">
              <a:latin typeface="Calibri" panose="020F0502020204030204" pitchFamily="34" charset="0"/>
              <a:cs typeface="Calibri" panose="020F0502020204030204" pitchFamily="34" charset="0"/>
            </a:rPr>
            <a:t>hubungan</a:t>
          </a:r>
          <a:r>
            <a:rPr lang="en-MY" sz="2400" kern="1200" dirty="0">
              <a:latin typeface="Calibri" panose="020F0502020204030204" pitchFamily="34" charset="0"/>
              <a:cs typeface="Calibri" panose="020F0502020204030204" pitchFamily="34" charset="0"/>
            </a:rPr>
            <a:t> </a:t>
          </a:r>
          <a:r>
            <a:rPr lang="en-MY" sz="2400" kern="1200" dirty="0" err="1">
              <a:latin typeface="Calibri" panose="020F0502020204030204" pitchFamily="34" charset="0"/>
              <a:cs typeface="Calibri" panose="020F0502020204030204" pitchFamily="34" charset="0"/>
            </a:rPr>
            <a:t>organisasi</a:t>
          </a:r>
          <a:r>
            <a:rPr lang="en-MY" sz="2400" kern="1200" dirty="0">
              <a:latin typeface="Calibri" panose="020F0502020204030204" pitchFamily="34" charset="0"/>
              <a:cs typeface="Calibri" panose="020F0502020204030204" pitchFamily="34" charset="0"/>
            </a:rPr>
            <a:t> </a:t>
          </a:r>
          <a:r>
            <a:rPr lang="en-MY" sz="2400" kern="1200" dirty="0" err="1">
              <a:latin typeface="Calibri" panose="020F0502020204030204" pitchFamily="34" charset="0"/>
              <a:cs typeface="Calibri" panose="020F0502020204030204" pitchFamily="34" charset="0"/>
            </a:rPr>
            <a:t>antara</a:t>
          </a:r>
          <a:r>
            <a:rPr lang="en-MY" sz="2400" kern="1200" dirty="0">
              <a:latin typeface="Calibri" panose="020F0502020204030204" pitchFamily="34" charset="0"/>
              <a:cs typeface="Calibri" panose="020F0502020204030204" pitchFamily="34" charset="0"/>
            </a:rPr>
            <a:t> </a:t>
          </a:r>
          <a:r>
            <a:rPr lang="en-MY" sz="2400" kern="1200" dirty="0" err="1">
              <a:latin typeface="Calibri" panose="020F0502020204030204" pitchFamily="34" charset="0"/>
              <a:cs typeface="Calibri" panose="020F0502020204030204" pitchFamily="34" charset="0"/>
            </a:rPr>
            <a:t>berbilang</a:t>
          </a:r>
          <a:r>
            <a:rPr lang="en-MY" sz="2400" kern="1200" dirty="0">
              <a:latin typeface="Calibri" panose="020F0502020204030204" pitchFamily="34" charset="0"/>
              <a:cs typeface="Calibri" panose="020F0502020204030204" pitchFamily="34" charset="0"/>
            </a:rPr>
            <a:t> agama dan </a:t>
          </a:r>
          <a:r>
            <a:rPr lang="en-MY" sz="2400" kern="1200" dirty="0" err="1">
              <a:latin typeface="Calibri" panose="020F0502020204030204" pitchFamily="34" charset="0"/>
              <a:cs typeface="Calibri" panose="020F0502020204030204" pitchFamily="34" charset="0"/>
            </a:rPr>
            <a:t>etnik</a:t>
          </a:r>
          <a:r>
            <a:rPr lang="en-MY" sz="2400" kern="1200" dirty="0">
              <a:latin typeface="Calibri" panose="020F0502020204030204" pitchFamily="34" charset="0"/>
              <a:cs typeface="Calibri" panose="020F0502020204030204" pitchFamily="34" charset="0"/>
            </a:rPr>
            <a:t> di </a:t>
          </a:r>
          <a:r>
            <a:rPr lang="en-MY" sz="2400" kern="1200" dirty="0" err="1">
              <a:latin typeface="Calibri" panose="020F0502020204030204" pitchFamily="34" charset="0"/>
              <a:cs typeface="Calibri" panose="020F0502020204030204" pitchFamily="34" charset="0"/>
            </a:rPr>
            <a:t>setiap</a:t>
          </a:r>
          <a:r>
            <a:rPr lang="en-MY" sz="2400" kern="1200" dirty="0">
              <a:latin typeface="Calibri" panose="020F0502020204030204" pitchFamily="34" charset="0"/>
              <a:cs typeface="Calibri" panose="020F0502020204030204" pitchFamily="34" charset="0"/>
            </a:rPr>
            <a:t> </a:t>
          </a:r>
          <a:r>
            <a:rPr lang="en-MY" sz="2400" kern="1200" dirty="0" err="1">
              <a:latin typeface="Calibri" panose="020F0502020204030204" pitchFamily="34" charset="0"/>
              <a:cs typeface="Calibri" panose="020F0502020204030204" pitchFamily="34" charset="0"/>
            </a:rPr>
            <a:t>peringkat</a:t>
          </a:r>
          <a:r>
            <a:rPr lang="en-MY" sz="2400" kern="1200" dirty="0">
              <a:latin typeface="Calibri" panose="020F0502020204030204" pitchFamily="34" charset="0"/>
              <a:cs typeface="Calibri" panose="020F0502020204030204" pitchFamily="34" charset="0"/>
            </a:rPr>
            <a:t> Masyarakat</a:t>
          </a:r>
        </a:p>
        <a:p>
          <a:pPr marL="228600" lvl="1" indent="-228600" algn="l" defTabSz="1066800">
            <a:lnSpc>
              <a:spcPct val="90000"/>
            </a:lnSpc>
            <a:spcBef>
              <a:spcPct val="0"/>
            </a:spcBef>
            <a:spcAft>
              <a:spcPct val="20000"/>
            </a:spcAft>
            <a:buChar char="•"/>
          </a:pPr>
          <a:r>
            <a:rPr lang="en-MY" sz="2400" kern="1200" dirty="0" err="1">
              <a:latin typeface="Calibri" panose="020F0502020204030204" pitchFamily="34" charset="0"/>
              <a:cs typeface="Calibri" panose="020F0502020204030204" pitchFamily="34" charset="0"/>
            </a:rPr>
            <a:t>Pengukuhan</a:t>
          </a:r>
          <a:r>
            <a:rPr lang="en-MY" sz="2400" kern="1200" dirty="0">
              <a:latin typeface="Calibri" panose="020F0502020204030204" pitchFamily="34" charset="0"/>
              <a:cs typeface="Calibri" panose="020F0502020204030204" pitchFamily="34" charset="0"/>
            </a:rPr>
            <a:t> </a:t>
          </a:r>
          <a:r>
            <a:rPr lang="en-MY" sz="2400" kern="1200" dirty="0" err="1">
              <a:latin typeface="Calibri" panose="020F0502020204030204" pitchFamily="34" charset="0"/>
              <a:cs typeface="Calibri" panose="020F0502020204030204" pitchFamily="34" charset="0"/>
            </a:rPr>
            <a:t>struktur</a:t>
          </a:r>
          <a:r>
            <a:rPr lang="en-MY" sz="2400" kern="1200" dirty="0">
              <a:latin typeface="Calibri" panose="020F0502020204030204" pitchFamily="34" charset="0"/>
              <a:cs typeface="Calibri" panose="020F0502020204030204" pitchFamily="34" charset="0"/>
            </a:rPr>
            <a:t> </a:t>
          </a:r>
          <a:r>
            <a:rPr lang="en-MY" sz="2400" kern="1200" dirty="0" err="1">
              <a:latin typeface="Calibri" panose="020F0502020204030204" pitchFamily="34" charset="0"/>
              <a:cs typeface="Calibri" panose="020F0502020204030204" pitchFamily="34" charset="0"/>
            </a:rPr>
            <a:t>hubungan</a:t>
          </a:r>
          <a:r>
            <a:rPr lang="en-MY" sz="2400" kern="1200" dirty="0">
              <a:latin typeface="Calibri" panose="020F0502020204030204" pitchFamily="34" charset="0"/>
              <a:cs typeface="Calibri" panose="020F0502020204030204" pitchFamily="34" charset="0"/>
            </a:rPr>
            <a:t> </a:t>
          </a:r>
          <a:r>
            <a:rPr lang="en-MY" sz="2400" kern="1200" dirty="0" err="1">
              <a:latin typeface="Calibri" panose="020F0502020204030204" pitchFamily="34" charset="0"/>
              <a:cs typeface="Calibri" panose="020F0502020204030204" pitchFamily="34" charset="0"/>
            </a:rPr>
            <a:t>organisasi</a:t>
          </a:r>
          <a:r>
            <a:rPr lang="en-MY" sz="2400" kern="1200" dirty="0">
              <a:latin typeface="Calibri" panose="020F0502020204030204" pitchFamily="34" charset="0"/>
              <a:cs typeface="Calibri" panose="020F0502020204030204" pitchFamily="34" charset="0"/>
            </a:rPr>
            <a:t> </a:t>
          </a:r>
          <a:r>
            <a:rPr lang="en-MY" sz="2400" kern="1200" dirty="0" err="1">
              <a:latin typeface="Calibri" panose="020F0502020204030204" pitchFamily="34" charset="0"/>
              <a:cs typeface="Calibri" panose="020F0502020204030204" pitchFamily="34" charset="0"/>
            </a:rPr>
            <a:t>antara</a:t>
          </a:r>
          <a:r>
            <a:rPr lang="en-MY" sz="2400" kern="1200" dirty="0">
              <a:latin typeface="Calibri" panose="020F0502020204030204" pitchFamily="34" charset="0"/>
              <a:cs typeface="Calibri" panose="020F0502020204030204" pitchFamily="34" charset="0"/>
            </a:rPr>
            <a:t> </a:t>
          </a:r>
          <a:r>
            <a:rPr lang="en-MY" sz="2400" kern="1200" dirty="0" err="1">
              <a:latin typeface="Calibri" panose="020F0502020204030204" pitchFamily="34" charset="0"/>
              <a:cs typeface="Calibri" panose="020F0502020204030204" pitchFamily="34" charset="0"/>
            </a:rPr>
            <a:t>berbilang</a:t>
          </a:r>
          <a:r>
            <a:rPr lang="en-MY" sz="2400" kern="1200" dirty="0">
              <a:latin typeface="Calibri" panose="020F0502020204030204" pitchFamily="34" charset="0"/>
              <a:cs typeface="Calibri" panose="020F0502020204030204" pitchFamily="34" charset="0"/>
            </a:rPr>
            <a:t> agama dan </a:t>
          </a:r>
          <a:r>
            <a:rPr lang="en-MY" sz="2400" kern="1200" dirty="0" err="1">
              <a:latin typeface="Calibri" panose="020F0502020204030204" pitchFamily="34" charset="0"/>
              <a:cs typeface="Calibri" panose="020F0502020204030204" pitchFamily="34" charset="0"/>
            </a:rPr>
            <a:t>etnik</a:t>
          </a:r>
          <a:r>
            <a:rPr lang="en-MY" sz="2400" kern="1200" dirty="0">
              <a:latin typeface="Calibri" panose="020F0502020204030204" pitchFamily="34" charset="0"/>
              <a:cs typeface="Calibri" panose="020F0502020204030204" pitchFamily="34" charset="0"/>
            </a:rPr>
            <a:t> di </a:t>
          </a:r>
          <a:r>
            <a:rPr lang="en-MY" sz="2400" kern="1200" dirty="0" err="1">
              <a:latin typeface="Calibri" panose="020F0502020204030204" pitchFamily="34" charset="0"/>
              <a:cs typeface="Calibri" panose="020F0502020204030204" pitchFamily="34" charset="0"/>
            </a:rPr>
            <a:t>setiap</a:t>
          </a:r>
          <a:r>
            <a:rPr lang="en-MY" sz="2400" kern="1200" dirty="0">
              <a:latin typeface="Calibri" panose="020F0502020204030204" pitchFamily="34" charset="0"/>
              <a:cs typeface="Calibri" panose="020F0502020204030204" pitchFamily="34" charset="0"/>
            </a:rPr>
            <a:t> </a:t>
          </a:r>
          <a:r>
            <a:rPr lang="en-MY" sz="2400" kern="1200" dirty="0" err="1">
              <a:latin typeface="Calibri" panose="020F0502020204030204" pitchFamily="34" charset="0"/>
              <a:cs typeface="Calibri" panose="020F0502020204030204" pitchFamily="34" charset="0"/>
            </a:rPr>
            <a:t>peringkat</a:t>
          </a:r>
          <a:r>
            <a:rPr lang="en-MY" sz="2400" kern="1200" dirty="0">
              <a:latin typeface="Calibri" panose="020F0502020204030204" pitchFamily="34" charset="0"/>
              <a:cs typeface="Calibri" panose="020F0502020204030204" pitchFamily="34" charset="0"/>
            </a:rPr>
            <a:t> Masyarakat (</a:t>
          </a:r>
          <a:r>
            <a:rPr lang="en-MY" sz="2400" kern="1200" dirty="0" err="1">
              <a:latin typeface="Calibri" panose="020F0502020204030204" pitchFamily="34" charset="0"/>
              <a:cs typeface="Calibri" panose="020F0502020204030204" pitchFamily="34" charset="0"/>
            </a:rPr>
            <a:t>seperti</a:t>
          </a:r>
          <a:r>
            <a:rPr lang="en-MY" sz="2400" kern="1200" dirty="0">
              <a:latin typeface="Calibri" panose="020F0502020204030204" pitchFamily="34" charset="0"/>
              <a:cs typeface="Calibri" panose="020F0502020204030204" pitchFamily="34" charset="0"/>
            </a:rPr>
            <a:t> </a:t>
          </a:r>
          <a:r>
            <a:rPr lang="en-MY" sz="2400" kern="1200" dirty="0" err="1">
              <a:latin typeface="Calibri" panose="020F0502020204030204" pitchFamily="34" charset="0"/>
              <a:cs typeface="Calibri" panose="020F0502020204030204" pitchFamily="34" charset="0"/>
            </a:rPr>
            <a:t>aspek</a:t>
          </a:r>
          <a:r>
            <a:rPr lang="en-MY" sz="2400" kern="1200" dirty="0">
              <a:latin typeface="Calibri" panose="020F0502020204030204" pitchFamily="34" charset="0"/>
              <a:cs typeface="Calibri" panose="020F0502020204030204" pitchFamily="34" charset="0"/>
            </a:rPr>
            <a:t> </a:t>
          </a:r>
          <a:r>
            <a:rPr lang="en-MY" sz="2400" kern="1200" dirty="0" err="1">
              <a:latin typeface="Calibri" panose="020F0502020204030204" pitchFamily="34" charset="0"/>
              <a:cs typeface="Calibri" panose="020F0502020204030204" pitchFamily="34" charset="0"/>
            </a:rPr>
            <a:t>politik</a:t>
          </a:r>
          <a:r>
            <a:rPr lang="en-MY" sz="2400" kern="1200" dirty="0">
              <a:latin typeface="Calibri" panose="020F0502020204030204" pitchFamily="34" charset="0"/>
              <a:cs typeface="Calibri" panose="020F0502020204030204" pitchFamily="34" charset="0"/>
            </a:rPr>
            <a:t>, </a:t>
          </a:r>
          <a:r>
            <a:rPr lang="en-MY" sz="2400" kern="1200" dirty="0" err="1">
              <a:latin typeface="Calibri" panose="020F0502020204030204" pitchFamily="34" charset="0"/>
              <a:cs typeface="Calibri" panose="020F0502020204030204" pitchFamily="34" charset="0"/>
            </a:rPr>
            <a:t>ekonomi</a:t>
          </a:r>
          <a:r>
            <a:rPr lang="en-MY" sz="2400" kern="1200" dirty="0">
              <a:latin typeface="Calibri" panose="020F0502020204030204" pitchFamily="34" charset="0"/>
              <a:cs typeface="Calibri" panose="020F0502020204030204" pitchFamily="34" charset="0"/>
            </a:rPr>
            <a:t>, </a:t>
          </a:r>
          <a:r>
            <a:rPr lang="en-MY" sz="2400" kern="1200" dirty="0" err="1">
              <a:latin typeface="Calibri" panose="020F0502020204030204" pitchFamily="34" charset="0"/>
              <a:cs typeface="Calibri" panose="020F0502020204030204" pitchFamily="34" charset="0"/>
            </a:rPr>
            <a:t>sosio-budaya</a:t>
          </a:r>
          <a:r>
            <a:rPr lang="en-MY" sz="2400" kern="1200" dirty="0">
              <a:latin typeface="Calibri" panose="020F0502020204030204" pitchFamily="34" charset="0"/>
              <a:cs typeface="Calibri" panose="020F0502020204030204" pitchFamily="34" charset="0"/>
            </a:rPr>
            <a:t> </a:t>
          </a:r>
          <a:r>
            <a:rPr lang="en-MY" sz="2400" kern="1200" dirty="0" err="1">
              <a:latin typeface="Calibri" panose="020F0502020204030204" pitchFamily="34" charset="0"/>
              <a:cs typeface="Calibri" panose="020F0502020204030204" pitchFamily="34" charset="0"/>
            </a:rPr>
            <a:t>termasuklah</a:t>
          </a:r>
          <a:r>
            <a:rPr lang="en-MY" sz="2400" kern="1200" dirty="0">
              <a:latin typeface="Calibri" panose="020F0502020204030204" pitchFamily="34" charset="0"/>
              <a:cs typeface="Calibri" panose="020F0502020204030204" pitchFamily="34" charset="0"/>
            </a:rPr>
            <a:t> </a:t>
          </a:r>
          <a:r>
            <a:rPr lang="en-MY" sz="2400" kern="1200" dirty="0" err="1">
              <a:latin typeface="Calibri" panose="020F0502020204030204" pitchFamily="34" charset="0"/>
              <a:cs typeface="Calibri" panose="020F0502020204030204" pitchFamily="34" charset="0"/>
            </a:rPr>
            <a:t>hal</a:t>
          </a:r>
          <a:r>
            <a:rPr lang="en-MY" sz="2400" kern="1200" dirty="0">
              <a:latin typeface="Calibri" panose="020F0502020204030204" pitchFamily="34" charset="0"/>
              <a:cs typeface="Calibri" panose="020F0502020204030204" pitchFamily="34" charset="0"/>
            </a:rPr>
            <a:t> </a:t>
          </a:r>
          <a:r>
            <a:rPr lang="en-MY" sz="2400" kern="1200" dirty="0" err="1">
              <a:latin typeface="Calibri" panose="020F0502020204030204" pitchFamily="34" charset="0"/>
              <a:cs typeface="Calibri" panose="020F0502020204030204" pitchFamily="34" charset="0"/>
            </a:rPr>
            <a:t>ehwal</a:t>
          </a:r>
          <a:r>
            <a:rPr lang="en-MY" sz="2400" kern="1200" dirty="0">
              <a:latin typeface="Calibri" panose="020F0502020204030204" pitchFamily="34" charset="0"/>
              <a:cs typeface="Calibri" panose="020F0502020204030204" pitchFamily="34" charset="0"/>
            </a:rPr>
            <a:t> </a:t>
          </a:r>
          <a:r>
            <a:rPr lang="en-MY" sz="2400" kern="1200" dirty="0" err="1">
              <a:latin typeface="Calibri" panose="020F0502020204030204" pitchFamily="34" charset="0"/>
              <a:cs typeface="Calibri" panose="020F0502020204030204" pitchFamily="34" charset="0"/>
            </a:rPr>
            <a:t>pentadbiran</a:t>
          </a:r>
          <a:r>
            <a:rPr lang="en-MY" sz="2400" kern="1200" dirty="0">
              <a:latin typeface="Calibri" panose="020F0502020204030204" pitchFamily="34" charset="0"/>
              <a:cs typeface="Calibri" panose="020F0502020204030204" pitchFamily="34" charset="0"/>
            </a:rPr>
            <a:t>).</a:t>
          </a:r>
        </a:p>
        <a:p>
          <a:pPr marL="228600" lvl="1" indent="-228600" algn="l" defTabSz="1066800">
            <a:lnSpc>
              <a:spcPct val="90000"/>
            </a:lnSpc>
            <a:spcBef>
              <a:spcPct val="0"/>
            </a:spcBef>
            <a:spcAft>
              <a:spcPct val="20000"/>
            </a:spcAft>
            <a:buChar char="•"/>
          </a:pPr>
          <a:endParaRPr lang="en-MY" sz="2400" kern="1200" dirty="0"/>
        </a:p>
      </dsp:txBody>
      <dsp:txXfrm>
        <a:off x="0" y="3879091"/>
        <a:ext cx="10677857" cy="25812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BE0C1-5BD2-471D-94BD-73D3BDFDBD81}">
      <dsp:nvSpPr>
        <dsp:cNvPr id="0" name=""/>
        <dsp:cNvSpPr/>
      </dsp:nvSpPr>
      <dsp:spPr>
        <a:xfrm>
          <a:off x="2717" y="1620000"/>
          <a:ext cx="2095793" cy="1047896"/>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Platform Integrasi</a:t>
          </a:r>
          <a:endParaRPr lang="en-MY" sz="2900" kern="1200" dirty="0"/>
        </a:p>
      </dsp:txBody>
      <dsp:txXfrm>
        <a:off x="33409" y="1650692"/>
        <a:ext cx="2034409" cy="986512"/>
      </dsp:txXfrm>
    </dsp:sp>
    <dsp:sp modelId="{335342E3-34BF-4902-A8AA-31D2EC1E1781}">
      <dsp:nvSpPr>
        <dsp:cNvPr id="0" name=""/>
        <dsp:cNvSpPr/>
      </dsp:nvSpPr>
      <dsp:spPr>
        <a:xfrm rot="18257551">
          <a:off x="1773713" y="1507317"/>
          <a:ext cx="1487913" cy="43989"/>
        </a:xfrm>
        <a:custGeom>
          <a:avLst/>
          <a:gdLst/>
          <a:ahLst/>
          <a:cxnLst/>
          <a:rect l="0" t="0" r="0" b="0"/>
          <a:pathLst>
            <a:path>
              <a:moveTo>
                <a:pt x="0" y="21994"/>
              </a:moveTo>
              <a:lnTo>
                <a:pt x="1487913" y="2199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MY" sz="500" kern="1200"/>
        </a:p>
      </dsp:txBody>
      <dsp:txXfrm>
        <a:off x="2480472" y="1492114"/>
        <a:ext cx="74395" cy="74395"/>
      </dsp:txXfrm>
    </dsp:sp>
    <dsp:sp modelId="{E12C4C88-CEB9-4408-9960-1F46B67CD71B}">
      <dsp:nvSpPr>
        <dsp:cNvPr id="0" name=""/>
        <dsp:cNvSpPr/>
      </dsp:nvSpPr>
      <dsp:spPr>
        <a:xfrm>
          <a:off x="2936828" y="390728"/>
          <a:ext cx="5283579" cy="104789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Makro (</a:t>
          </a:r>
          <a:r>
            <a:rPr lang="en-US" sz="3100" kern="1200" dirty="0" err="1"/>
            <a:t>atas</a:t>
          </a:r>
          <a:r>
            <a:rPr lang="en-US" sz="3100" kern="1200" dirty="0"/>
            <a:t> </a:t>
          </a:r>
          <a:r>
            <a:rPr lang="en-US" sz="3100" kern="1200" dirty="0" err="1"/>
            <a:t>ke</a:t>
          </a:r>
          <a:r>
            <a:rPr lang="en-US" sz="3100" kern="1200" dirty="0"/>
            <a:t> </a:t>
          </a:r>
          <a:r>
            <a:rPr lang="en-US" sz="3100" kern="1200" dirty="0" err="1"/>
            <a:t>bawah</a:t>
          </a:r>
          <a:endParaRPr lang="en-MY" sz="3100" kern="1200" dirty="0"/>
        </a:p>
      </dsp:txBody>
      <dsp:txXfrm>
        <a:off x="2967520" y="421420"/>
        <a:ext cx="5222195" cy="986512"/>
      </dsp:txXfrm>
    </dsp:sp>
    <dsp:sp modelId="{C6E640B3-F39E-4F87-8C40-159231B7B5BD}">
      <dsp:nvSpPr>
        <dsp:cNvPr id="0" name=""/>
        <dsp:cNvSpPr/>
      </dsp:nvSpPr>
      <dsp:spPr>
        <a:xfrm>
          <a:off x="2098511" y="2121953"/>
          <a:ext cx="838317" cy="43989"/>
        </a:xfrm>
        <a:custGeom>
          <a:avLst/>
          <a:gdLst/>
          <a:ahLst/>
          <a:cxnLst/>
          <a:rect l="0" t="0" r="0" b="0"/>
          <a:pathLst>
            <a:path>
              <a:moveTo>
                <a:pt x="0" y="21994"/>
              </a:moveTo>
              <a:lnTo>
                <a:pt x="838317" y="2199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MY" sz="500" kern="1200"/>
        </a:p>
      </dsp:txBody>
      <dsp:txXfrm>
        <a:off x="2496712" y="2122990"/>
        <a:ext cx="41915" cy="41915"/>
      </dsp:txXfrm>
    </dsp:sp>
    <dsp:sp modelId="{E3405F77-1E87-46BC-BAE7-5CAA595BFE59}">
      <dsp:nvSpPr>
        <dsp:cNvPr id="0" name=""/>
        <dsp:cNvSpPr/>
      </dsp:nvSpPr>
      <dsp:spPr>
        <a:xfrm>
          <a:off x="2936828" y="1595809"/>
          <a:ext cx="5305626" cy="1096278"/>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err="1"/>
            <a:t>Meso</a:t>
          </a:r>
          <a:r>
            <a:rPr lang="en-US" sz="3000" kern="1200" dirty="0"/>
            <a:t>  (</a:t>
          </a:r>
          <a:r>
            <a:rPr lang="en-US" sz="3000" kern="1200" dirty="0" err="1"/>
            <a:t>bawah</a:t>
          </a:r>
          <a:r>
            <a:rPr lang="en-US" sz="3000" kern="1200" dirty="0"/>
            <a:t> </a:t>
          </a:r>
          <a:r>
            <a:rPr lang="en-US" sz="3000" kern="1200" dirty="0" err="1"/>
            <a:t>ke</a:t>
          </a:r>
          <a:r>
            <a:rPr lang="en-US" sz="3000" kern="1200" dirty="0"/>
            <a:t> </a:t>
          </a:r>
          <a:r>
            <a:rPr lang="en-US" sz="3000" kern="1200" dirty="0" err="1"/>
            <a:t>atas</a:t>
          </a:r>
          <a:r>
            <a:rPr lang="en-US" sz="3000" kern="1200" dirty="0"/>
            <a:t>)</a:t>
          </a:r>
          <a:endParaRPr lang="en-MY" sz="3000" kern="1200" dirty="0"/>
        </a:p>
      </dsp:txBody>
      <dsp:txXfrm>
        <a:off x="2968937" y="1627918"/>
        <a:ext cx="5241408" cy="1032060"/>
      </dsp:txXfrm>
    </dsp:sp>
    <dsp:sp modelId="{46F8BAE2-4A95-4437-A385-4C1DFED3BBA6}">
      <dsp:nvSpPr>
        <dsp:cNvPr id="0" name=""/>
        <dsp:cNvSpPr/>
      </dsp:nvSpPr>
      <dsp:spPr>
        <a:xfrm rot="3342449">
          <a:off x="1773713" y="2736589"/>
          <a:ext cx="1487913" cy="43989"/>
        </a:xfrm>
        <a:custGeom>
          <a:avLst/>
          <a:gdLst/>
          <a:ahLst/>
          <a:cxnLst/>
          <a:rect l="0" t="0" r="0" b="0"/>
          <a:pathLst>
            <a:path>
              <a:moveTo>
                <a:pt x="0" y="21994"/>
              </a:moveTo>
              <a:lnTo>
                <a:pt x="1487913" y="2199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MY" sz="500" kern="1200"/>
        </a:p>
      </dsp:txBody>
      <dsp:txXfrm>
        <a:off x="2480472" y="2721386"/>
        <a:ext cx="74395" cy="74395"/>
      </dsp:txXfrm>
    </dsp:sp>
    <dsp:sp modelId="{C8ABA431-D078-4947-B385-BE05050033F5}">
      <dsp:nvSpPr>
        <dsp:cNvPr id="0" name=""/>
        <dsp:cNvSpPr/>
      </dsp:nvSpPr>
      <dsp:spPr>
        <a:xfrm>
          <a:off x="2936828" y="2849272"/>
          <a:ext cx="5414398" cy="1047896"/>
        </a:xfrm>
        <a:prstGeom prst="roundRect">
          <a:avLst>
            <a:gd name="adj" fmla="val 10000"/>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err="1"/>
            <a:t>Mikro</a:t>
          </a:r>
          <a:r>
            <a:rPr lang="en-US" sz="2900" kern="1200" dirty="0"/>
            <a:t> (</a:t>
          </a:r>
          <a:r>
            <a:rPr lang="en-US" sz="2900" kern="1200" dirty="0" err="1"/>
            <a:t>inisiatif</a:t>
          </a:r>
          <a:r>
            <a:rPr lang="en-US" sz="2900" kern="1200" dirty="0"/>
            <a:t> </a:t>
          </a:r>
          <a:r>
            <a:rPr lang="en-US" sz="2900" kern="1200" dirty="0" err="1"/>
            <a:t>akar</a:t>
          </a:r>
          <a:r>
            <a:rPr lang="en-US" sz="2900" kern="1200" dirty="0"/>
            <a:t> </a:t>
          </a:r>
          <a:r>
            <a:rPr lang="en-US" sz="2900" kern="1200" dirty="0" err="1"/>
            <a:t>umbi</a:t>
          </a:r>
          <a:r>
            <a:rPr lang="en-US" sz="2900" kern="1200" dirty="0"/>
            <a:t>)</a:t>
          </a:r>
          <a:endParaRPr lang="en-MY" sz="2900" kern="1200" dirty="0"/>
        </a:p>
      </dsp:txBody>
      <dsp:txXfrm>
        <a:off x="2967520" y="2879964"/>
        <a:ext cx="5353014" cy="9865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F043C-23D4-4A0E-8063-803A537A7AB0}">
      <dsp:nvSpPr>
        <dsp:cNvPr id="0" name=""/>
        <dsp:cNvSpPr/>
      </dsp:nvSpPr>
      <dsp:spPr>
        <a:xfrm>
          <a:off x="3069" y="131882"/>
          <a:ext cx="2992855" cy="119714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MY" sz="2800" kern="1200" dirty="0"/>
            <a:t>MAKRO</a:t>
          </a:r>
          <a:endParaRPr lang="en-MY" sz="2200" kern="1200" dirty="0"/>
        </a:p>
      </dsp:txBody>
      <dsp:txXfrm>
        <a:off x="3069" y="131882"/>
        <a:ext cx="2992855" cy="1197142"/>
      </dsp:txXfrm>
    </dsp:sp>
    <dsp:sp modelId="{A2EC17FC-25D7-4522-AFE0-A606B17D185F}">
      <dsp:nvSpPr>
        <dsp:cNvPr id="0" name=""/>
        <dsp:cNvSpPr/>
      </dsp:nvSpPr>
      <dsp:spPr>
        <a:xfrm>
          <a:off x="3069" y="1329024"/>
          <a:ext cx="2992855" cy="395775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MY" sz="2200" kern="1200" dirty="0" err="1"/>
            <a:t>Pihak</a:t>
          </a:r>
          <a:r>
            <a:rPr lang="en-MY" sz="2200" kern="1200" dirty="0"/>
            <a:t> </a:t>
          </a:r>
          <a:r>
            <a:rPr lang="en-MY" sz="2200" kern="1200" dirty="0" err="1"/>
            <a:t>kerajaan</a:t>
          </a:r>
          <a:r>
            <a:rPr lang="en-MY" sz="2200" kern="1200" dirty="0"/>
            <a:t> dan </a:t>
          </a:r>
          <a:r>
            <a:rPr lang="en-MY" sz="2200" kern="1200" dirty="0" err="1"/>
            <a:t>berwajib</a:t>
          </a:r>
          <a:r>
            <a:rPr lang="en-MY" sz="2200" kern="1200" dirty="0"/>
            <a:t> </a:t>
          </a:r>
          <a:r>
            <a:rPr lang="en-MY" sz="2200" kern="1200" dirty="0" err="1"/>
            <a:t>sedar</a:t>
          </a:r>
          <a:r>
            <a:rPr lang="en-MY" sz="2200" kern="1200" dirty="0"/>
            <a:t> </a:t>
          </a:r>
          <a:r>
            <a:rPr lang="en-MY" sz="2200" kern="1200" dirty="0" err="1"/>
            <a:t>bahawa</a:t>
          </a:r>
          <a:r>
            <a:rPr lang="en-MY" sz="2200" kern="1200" dirty="0"/>
            <a:t> </a:t>
          </a:r>
          <a:r>
            <a:rPr lang="en-MY" sz="2200" kern="1200" dirty="0" err="1"/>
            <a:t>setiap</a:t>
          </a:r>
          <a:r>
            <a:rPr lang="en-MY" sz="2200" kern="1200" dirty="0"/>
            <a:t> </a:t>
          </a:r>
          <a:r>
            <a:rPr lang="en-MY" sz="2200" kern="1200" dirty="0" err="1"/>
            <a:t>keputusan</a:t>
          </a:r>
          <a:r>
            <a:rPr lang="en-MY" sz="2200" kern="1200" dirty="0"/>
            <a:t> dan </a:t>
          </a:r>
          <a:r>
            <a:rPr lang="en-MY" sz="2200" kern="1200" dirty="0" err="1"/>
            <a:t>dasar</a:t>
          </a:r>
          <a:r>
            <a:rPr lang="en-MY" sz="2200" kern="1200" dirty="0"/>
            <a:t> yang </a:t>
          </a:r>
          <a:r>
            <a:rPr lang="en-MY" sz="2200" kern="1200" dirty="0" err="1"/>
            <a:t>diperkenalkan</a:t>
          </a:r>
          <a:r>
            <a:rPr lang="en-MY" sz="2200" kern="1200" dirty="0"/>
            <a:t> </a:t>
          </a:r>
          <a:r>
            <a:rPr lang="en-MY" sz="2200" kern="1200" dirty="0" err="1"/>
            <a:t>perlu</a:t>
          </a:r>
          <a:r>
            <a:rPr lang="en-MY" sz="2200" kern="1200" dirty="0"/>
            <a:t> </a:t>
          </a:r>
          <a:r>
            <a:rPr lang="en-MY" sz="2200" kern="1200" dirty="0" err="1"/>
            <a:t>menjadi</a:t>
          </a:r>
          <a:r>
            <a:rPr lang="en-MY" sz="2200" kern="1200" dirty="0"/>
            <a:t> platform untuk </a:t>
          </a:r>
          <a:r>
            <a:rPr lang="en-MY" sz="2200" kern="1200" dirty="0" err="1"/>
            <a:t>mencari</a:t>
          </a:r>
          <a:r>
            <a:rPr lang="en-MY" sz="2200" kern="1200" dirty="0"/>
            <a:t> </a:t>
          </a:r>
          <a:r>
            <a:rPr lang="en-MY" sz="2200" kern="1200" dirty="0" err="1"/>
            <a:t>titik</a:t>
          </a:r>
          <a:r>
            <a:rPr lang="en-MY" sz="2200" kern="1200" dirty="0"/>
            <a:t> </a:t>
          </a:r>
          <a:r>
            <a:rPr lang="en-MY" sz="2200" kern="1200" dirty="0" err="1"/>
            <a:t>persamaan</a:t>
          </a:r>
          <a:r>
            <a:rPr lang="en-MY" sz="2200" kern="1200" dirty="0"/>
            <a:t> </a:t>
          </a:r>
          <a:r>
            <a:rPr lang="en-MY" sz="2200" kern="1200" dirty="0" err="1"/>
            <a:t>antara</a:t>
          </a:r>
          <a:r>
            <a:rPr lang="en-MY" sz="2200" kern="1200" dirty="0"/>
            <a:t> </a:t>
          </a:r>
          <a:r>
            <a:rPr lang="en-MY" sz="2200" kern="1200" dirty="0" err="1"/>
            <a:t>kaum</a:t>
          </a:r>
          <a:r>
            <a:rPr lang="en-MY" sz="2200" kern="1200" dirty="0"/>
            <a:t>.</a:t>
          </a:r>
        </a:p>
      </dsp:txBody>
      <dsp:txXfrm>
        <a:off x="3069" y="1329024"/>
        <a:ext cx="2992855" cy="3957759"/>
      </dsp:txXfrm>
    </dsp:sp>
    <dsp:sp modelId="{5A341ADE-9C98-4FED-A6F4-14EA5F140949}">
      <dsp:nvSpPr>
        <dsp:cNvPr id="0" name=""/>
        <dsp:cNvSpPr/>
      </dsp:nvSpPr>
      <dsp:spPr>
        <a:xfrm>
          <a:off x="3414924" y="131882"/>
          <a:ext cx="2992855" cy="119714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MY" sz="2800" kern="1200" dirty="0"/>
            <a:t>MESO</a:t>
          </a:r>
        </a:p>
      </dsp:txBody>
      <dsp:txXfrm>
        <a:off x="3414924" y="131882"/>
        <a:ext cx="2992855" cy="1197142"/>
      </dsp:txXfrm>
    </dsp:sp>
    <dsp:sp modelId="{25290E87-41CB-4E56-9C1A-1BA7E85AB257}">
      <dsp:nvSpPr>
        <dsp:cNvPr id="0" name=""/>
        <dsp:cNvSpPr/>
      </dsp:nvSpPr>
      <dsp:spPr>
        <a:xfrm>
          <a:off x="3414924" y="1329024"/>
          <a:ext cx="2992855" cy="395775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MY" sz="2200" kern="1200" dirty="0"/>
            <a:t>Badan </a:t>
          </a:r>
          <a:r>
            <a:rPr lang="en-MY" sz="2200" kern="1200" dirty="0" err="1"/>
            <a:t>Bukan</a:t>
          </a:r>
          <a:r>
            <a:rPr lang="en-MY" sz="2200" kern="1200" dirty="0"/>
            <a:t> Kerajaan (NGO) </a:t>
          </a:r>
          <a:r>
            <a:rPr lang="en-MY" sz="2200" kern="1200" dirty="0" err="1"/>
            <a:t>perlu</a:t>
          </a:r>
          <a:r>
            <a:rPr lang="en-MY" sz="2200" kern="1200" dirty="0"/>
            <a:t> </a:t>
          </a:r>
          <a:r>
            <a:rPr lang="en-MY" sz="2200" kern="1200" dirty="0" err="1"/>
            <a:t>menjadi</a:t>
          </a:r>
          <a:r>
            <a:rPr lang="en-MY" sz="2200" kern="1200" dirty="0"/>
            <a:t> </a:t>
          </a:r>
          <a:r>
            <a:rPr lang="en-MY" sz="2200" kern="1200" dirty="0" err="1"/>
            <a:t>pihak</a:t>
          </a:r>
          <a:r>
            <a:rPr lang="en-MY" sz="2200" kern="1200" dirty="0"/>
            <a:t> yang </a:t>
          </a:r>
          <a:r>
            <a:rPr lang="en-MY" sz="2200" kern="1200" dirty="0" err="1"/>
            <a:t>sedar</a:t>
          </a:r>
          <a:r>
            <a:rPr lang="en-MY" sz="2200" kern="1200" dirty="0"/>
            <a:t> dan </a:t>
          </a:r>
          <a:r>
            <a:rPr lang="en-MY" sz="2200" kern="1200" dirty="0" err="1"/>
            <a:t>menyedarkan</a:t>
          </a:r>
          <a:r>
            <a:rPr lang="en-MY" sz="2200" kern="1200" dirty="0"/>
            <a:t> </a:t>
          </a:r>
          <a:r>
            <a:rPr lang="en-MY" sz="2200" kern="1200" dirty="0" err="1"/>
            <a:t>rakyat</a:t>
          </a:r>
          <a:r>
            <a:rPr lang="en-MY" sz="2200" kern="1200" dirty="0"/>
            <a:t> dan </a:t>
          </a:r>
          <a:r>
            <a:rPr lang="en-MY" sz="2200" kern="1200" dirty="0" err="1"/>
            <a:t>pemimpin</a:t>
          </a:r>
          <a:r>
            <a:rPr lang="en-MY" sz="2200" kern="1200" dirty="0"/>
            <a:t> </a:t>
          </a:r>
          <a:r>
            <a:rPr lang="en-MY" sz="2200" kern="1200" dirty="0" err="1"/>
            <a:t>tentang</a:t>
          </a:r>
          <a:r>
            <a:rPr lang="en-MY" sz="2200" kern="1200" dirty="0"/>
            <a:t> </a:t>
          </a:r>
          <a:r>
            <a:rPr lang="en-MY" sz="2200" kern="1200" dirty="0" err="1"/>
            <a:t>kepentingan</a:t>
          </a:r>
          <a:r>
            <a:rPr lang="en-MY" sz="2200" kern="1200" dirty="0"/>
            <a:t> </a:t>
          </a:r>
          <a:r>
            <a:rPr lang="en-MY" sz="2200" kern="1200" dirty="0" err="1"/>
            <a:t>kesatuan</a:t>
          </a:r>
          <a:r>
            <a:rPr lang="en-MY" sz="2200" kern="1200" dirty="0"/>
            <a:t> dan </a:t>
          </a:r>
          <a:r>
            <a:rPr lang="en-MY" sz="2200" kern="1200" dirty="0" err="1"/>
            <a:t>perpadua</a:t>
          </a:r>
          <a:r>
            <a:rPr lang="en-MY" sz="2200" kern="1200" dirty="0"/>
            <a:t> </a:t>
          </a:r>
          <a:r>
            <a:rPr lang="en-MY" sz="2200" kern="1200" dirty="0" err="1"/>
            <a:t>melalui</a:t>
          </a:r>
          <a:r>
            <a:rPr lang="en-MY" sz="2200" kern="1200" dirty="0"/>
            <a:t> program yang </a:t>
          </a:r>
          <a:r>
            <a:rPr lang="en-MY" sz="2200" kern="1200" dirty="0" err="1"/>
            <a:t>dilaksana</a:t>
          </a:r>
          <a:r>
            <a:rPr lang="en-MY" sz="2200" kern="1200" dirty="0"/>
            <a:t>.</a:t>
          </a:r>
        </a:p>
      </dsp:txBody>
      <dsp:txXfrm>
        <a:off x="3414924" y="1329024"/>
        <a:ext cx="2992855" cy="3957759"/>
      </dsp:txXfrm>
    </dsp:sp>
    <dsp:sp modelId="{D95E6684-5D5C-4BA4-8912-B144B0FFD243}">
      <dsp:nvSpPr>
        <dsp:cNvPr id="0" name=""/>
        <dsp:cNvSpPr/>
      </dsp:nvSpPr>
      <dsp:spPr>
        <a:xfrm>
          <a:off x="6826779" y="131882"/>
          <a:ext cx="2992855" cy="119714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MY" sz="2800" kern="1200" dirty="0"/>
            <a:t>MIKRO</a:t>
          </a:r>
        </a:p>
      </dsp:txBody>
      <dsp:txXfrm>
        <a:off x="6826779" y="131882"/>
        <a:ext cx="2992855" cy="1197142"/>
      </dsp:txXfrm>
    </dsp:sp>
    <dsp:sp modelId="{467D0F21-F44D-4663-A0F1-00B8A21987EF}">
      <dsp:nvSpPr>
        <dsp:cNvPr id="0" name=""/>
        <dsp:cNvSpPr/>
      </dsp:nvSpPr>
      <dsp:spPr>
        <a:xfrm>
          <a:off x="6826779" y="1329024"/>
          <a:ext cx="2992855" cy="395775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MY" sz="2200" kern="1200" dirty="0"/>
            <a:t>Rakyat </a:t>
          </a:r>
          <a:r>
            <a:rPr lang="en-MY" sz="2200" kern="1200" dirty="0" err="1"/>
            <a:t>perlu</a:t>
          </a:r>
          <a:r>
            <a:rPr lang="en-MY" sz="2200" kern="1200" dirty="0"/>
            <a:t> </a:t>
          </a:r>
          <a:r>
            <a:rPr lang="en-MY" sz="2200" kern="1200" dirty="0" err="1"/>
            <a:t>menyedari</a:t>
          </a:r>
          <a:r>
            <a:rPr lang="en-MY" sz="2200" kern="1200" dirty="0"/>
            <a:t> </a:t>
          </a:r>
          <a:r>
            <a:rPr lang="en-MY" sz="2200" kern="1200" dirty="0" err="1"/>
            <a:t>bahawa</a:t>
          </a:r>
          <a:r>
            <a:rPr lang="en-MY" sz="2200" kern="1200" dirty="0"/>
            <a:t> </a:t>
          </a:r>
          <a:r>
            <a:rPr lang="en-MY" sz="2200" kern="1200" dirty="0" err="1"/>
            <a:t>segala</a:t>
          </a:r>
          <a:r>
            <a:rPr lang="en-MY" sz="2200" kern="1200" dirty="0"/>
            <a:t> </a:t>
          </a:r>
          <a:r>
            <a:rPr lang="en-MY" sz="2200" kern="1200" dirty="0" err="1"/>
            <a:t>usaha</a:t>
          </a:r>
          <a:r>
            <a:rPr lang="en-MY" sz="2200" kern="1200" dirty="0"/>
            <a:t> yang </a:t>
          </a:r>
          <a:r>
            <a:rPr lang="en-MY" sz="2200" kern="1200" dirty="0" err="1"/>
            <a:t>disusun</a:t>
          </a:r>
          <a:r>
            <a:rPr lang="en-MY" sz="2200" kern="1200" dirty="0"/>
            <a:t> oleh </a:t>
          </a:r>
          <a:r>
            <a:rPr lang="en-MY" sz="2200" kern="1200" dirty="0" err="1"/>
            <a:t>pemimpin</a:t>
          </a:r>
          <a:r>
            <a:rPr lang="en-MY" sz="2200" kern="1200" dirty="0"/>
            <a:t> </a:t>
          </a:r>
          <a:r>
            <a:rPr lang="en-MY" sz="2200" kern="1200" dirty="0" err="1"/>
            <a:t>tidak</a:t>
          </a:r>
          <a:r>
            <a:rPr lang="en-MY" sz="2200" kern="1200" dirty="0"/>
            <a:t> </a:t>
          </a:r>
          <a:r>
            <a:rPr lang="en-MY" sz="2200" kern="1200" dirty="0" err="1"/>
            <a:t>akan</a:t>
          </a:r>
          <a:r>
            <a:rPr lang="en-MY" sz="2200" kern="1200" dirty="0"/>
            <a:t> Berjaya </a:t>
          </a:r>
          <a:r>
            <a:rPr lang="en-MY" sz="2200" kern="1200" dirty="0" err="1"/>
            <a:t>melainkan</a:t>
          </a:r>
          <a:r>
            <a:rPr lang="en-MY" sz="2200" kern="1200" dirty="0"/>
            <a:t> </a:t>
          </a:r>
          <a:r>
            <a:rPr lang="en-MY" sz="2200" kern="1200" dirty="0" err="1"/>
            <a:t>dengan</a:t>
          </a:r>
          <a:r>
            <a:rPr lang="en-MY" sz="2200" kern="1200" dirty="0"/>
            <a:t> Kerjasama </a:t>
          </a:r>
          <a:r>
            <a:rPr lang="en-MY" sz="2200" kern="1200" dirty="0" err="1"/>
            <a:t>rakyat</a:t>
          </a:r>
          <a:r>
            <a:rPr lang="en-MY" sz="2200" kern="1200" dirty="0"/>
            <a:t> di </a:t>
          </a:r>
          <a:r>
            <a:rPr lang="en-MY" sz="2200" kern="1200" dirty="0" err="1"/>
            <a:t>bawah</a:t>
          </a:r>
          <a:r>
            <a:rPr lang="en-MY" sz="2200" kern="1200" dirty="0"/>
            <a:t>.</a:t>
          </a:r>
        </a:p>
      </dsp:txBody>
      <dsp:txXfrm>
        <a:off x="6826779" y="1329024"/>
        <a:ext cx="2992855" cy="39577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6/11/2024</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796927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6/11/2024</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2449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6/11/2024</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20029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6/11/2024</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238196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6/11/2024</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383795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6/11/2024</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7586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6/11/2024</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901406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6/11/2024</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701337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6/11/2024</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962414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6/11/2024</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261565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6/11/2024</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495347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6/11/2024</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113454091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40" r:id="rId4"/>
    <p:sldLayoutId id="2147483741" r:id="rId5"/>
    <p:sldLayoutId id="2147483746" r:id="rId6"/>
    <p:sldLayoutId id="2147483742" r:id="rId7"/>
    <p:sldLayoutId id="2147483743" r:id="rId8"/>
    <p:sldLayoutId id="2147483744" r:id="rId9"/>
    <p:sldLayoutId id="2147483745" r:id="rId10"/>
    <p:sldLayoutId id="2147483747"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diagramLayout" Target="../diagrams/layout3.xml"/><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openxmlformats.org/officeDocument/2006/relationships/image" Target="../media/image14.png"/><Relationship Id="rId5" Type="http://schemas.openxmlformats.org/officeDocument/2006/relationships/diagramColors" Target="../diagrams/colors3.xml"/><Relationship Id="rId10" Type="http://schemas.openxmlformats.org/officeDocument/2006/relationships/image" Target="../media/image13.svg"/><Relationship Id="rId4" Type="http://schemas.openxmlformats.org/officeDocument/2006/relationships/diagramQuickStyle" Target="../diagrams/quickStyle3.xml"/><Relationship Id="rId9" Type="http://schemas.openxmlformats.org/officeDocument/2006/relationships/image" Target="../media/image12.png"/><Relationship Id="rId14" Type="http://schemas.openxmlformats.org/officeDocument/2006/relationships/image" Target="../media/image17.sv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31.svg"/><Relationship Id="rId7" Type="http://schemas.openxmlformats.org/officeDocument/2006/relationships/image" Target="../media/image35.svg"/><Relationship Id="rId12" Type="http://schemas.microsoft.com/office/2007/relationships/diagramDrawing" Target="../diagrams/drawing7.xml"/><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diagramColors" Target="../diagrams/colors7.xml"/><Relationship Id="rId5" Type="http://schemas.openxmlformats.org/officeDocument/2006/relationships/image" Target="../media/image33.svg"/><Relationship Id="rId10" Type="http://schemas.openxmlformats.org/officeDocument/2006/relationships/diagramQuickStyle" Target="../diagrams/quickStyle7.xml"/><Relationship Id="rId4" Type="http://schemas.openxmlformats.org/officeDocument/2006/relationships/image" Target="../media/image32.png"/><Relationship Id="rId9"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hyperlink" Target="https://www.sinarharian.com.my/article/59748/global/dibayar-untuk-menangis-di-upacara-pengebumian" TargetMode="External"/><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702296-C979-4148-99DB-E5913F81F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C37BE43-110C-4BB0-8B49-D8C368930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33"/>
            <a:ext cx="12192000" cy="686063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7C0A88-4CAB-4A61-8E8A-C97E620725FE}"/>
              </a:ext>
            </a:extLst>
          </p:cNvPr>
          <p:cNvSpPr>
            <a:spLocks noGrp="1"/>
          </p:cNvSpPr>
          <p:nvPr>
            <p:ph type="ctrTitle"/>
          </p:nvPr>
        </p:nvSpPr>
        <p:spPr>
          <a:xfrm>
            <a:off x="1185735" y="5220827"/>
            <a:ext cx="9816946" cy="1260942"/>
          </a:xfrm>
        </p:spPr>
        <p:txBody>
          <a:bodyPr anchor="ctr">
            <a:normAutofit/>
          </a:bodyPr>
          <a:lstStyle/>
          <a:p>
            <a:pPr>
              <a:lnSpc>
                <a:spcPct val="90000"/>
              </a:lnSpc>
            </a:pPr>
            <a:r>
              <a:rPr lang="en-US" sz="4000" dirty="0"/>
              <a:t>Bab 4: </a:t>
            </a:r>
            <a:r>
              <a:rPr lang="en-US" sz="4000" dirty="0" err="1"/>
              <a:t>Pemantapan</a:t>
            </a:r>
            <a:r>
              <a:rPr lang="en-US" sz="4000" dirty="0"/>
              <a:t> </a:t>
            </a:r>
            <a:r>
              <a:rPr lang="en-US" sz="4000" dirty="0" err="1"/>
              <a:t>Kesepaduan</a:t>
            </a:r>
            <a:r>
              <a:rPr lang="en-US" sz="4000" dirty="0"/>
              <a:t> Nasional Malaysia</a:t>
            </a:r>
            <a:endParaRPr lang="en-MY" sz="4000" dirty="0"/>
          </a:p>
        </p:txBody>
      </p:sp>
      <p:sp>
        <p:nvSpPr>
          <p:cNvPr id="3" name="Subtitle 2">
            <a:extLst>
              <a:ext uri="{FF2B5EF4-FFF2-40B4-BE49-F238E27FC236}">
                <a16:creationId xmlns:a16="http://schemas.microsoft.com/office/drawing/2014/main" id="{AA1B898E-194A-4E5D-9B58-ECF3F39238D8}"/>
              </a:ext>
            </a:extLst>
          </p:cNvPr>
          <p:cNvSpPr>
            <a:spLocks noGrp="1"/>
          </p:cNvSpPr>
          <p:nvPr>
            <p:ph type="subTitle" idx="1"/>
          </p:nvPr>
        </p:nvSpPr>
        <p:spPr>
          <a:xfrm>
            <a:off x="7137672" y="1247993"/>
            <a:ext cx="4638499" cy="2472920"/>
          </a:xfrm>
        </p:spPr>
        <p:txBody>
          <a:bodyPr anchor="ctr">
            <a:noAutofit/>
          </a:bodyPr>
          <a:lstStyle/>
          <a:p>
            <a:pPr marL="342900" indent="-342900" algn="l">
              <a:lnSpc>
                <a:spcPct val="100000"/>
              </a:lnSpc>
              <a:buFont typeface="Arial" panose="020B0604020202020204" pitchFamily="34" charset="0"/>
              <a:buChar char="•"/>
            </a:pPr>
            <a:r>
              <a:rPr lang="en-US" sz="2000" cap="none" spc="0" dirty="0" err="1">
                <a:latin typeface="Arial Nova" panose="020B0504020202020204" pitchFamily="34" charset="0"/>
              </a:rPr>
              <a:t>Menghuraikan</a:t>
            </a:r>
            <a:r>
              <a:rPr lang="en-US" sz="2000" cap="none" spc="0" dirty="0">
                <a:latin typeface="Arial Nova" panose="020B0504020202020204" pitchFamily="34" charset="0"/>
              </a:rPr>
              <a:t> </a:t>
            </a:r>
            <a:r>
              <a:rPr lang="en-US" sz="2000" cap="none" spc="0" dirty="0" err="1">
                <a:latin typeface="Arial Nova" panose="020B0504020202020204" pitchFamily="34" charset="0"/>
              </a:rPr>
              <a:t>matlamat</a:t>
            </a:r>
            <a:r>
              <a:rPr lang="en-US" sz="2000" cap="none" spc="0" dirty="0">
                <a:latin typeface="Arial Nova" panose="020B0504020202020204" pitchFamily="34" charset="0"/>
              </a:rPr>
              <a:t> </a:t>
            </a:r>
            <a:r>
              <a:rPr lang="en-US" sz="2000" cap="none" spc="0" dirty="0" err="1">
                <a:latin typeface="Arial Nova" panose="020B0504020202020204" pitchFamily="34" charset="0"/>
              </a:rPr>
              <a:t>perpaduan</a:t>
            </a:r>
            <a:r>
              <a:rPr lang="en-US" sz="2000" cap="none" spc="0" dirty="0">
                <a:latin typeface="Arial Nova" panose="020B0504020202020204" pitchFamily="34" charset="0"/>
              </a:rPr>
              <a:t> yang </a:t>
            </a:r>
            <a:r>
              <a:rPr lang="en-US" sz="2000" cap="none" spc="0" dirty="0" err="1">
                <a:latin typeface="Arial Nova" panose="020B0504020202020204" pitchFamily="34" charset="0"/>
              </a:rPr>
              <a:t>diidamkan</a:t>
            </a:r>
            <a:endParaRPr lang="en-US" sz="2000" cap="none" spc="0" dirty="0">
              <a:latin typeface="Arial Nova" panose="020B0504020202020204" pitchFamily="34" charset="0"/>
            </a:endParaRPr>
          </a:p>
          <a:p>
            <a:pPr marL="342900" indent="-342900" algn="l">
              <a:lnSpc>
                <a:spcPct val="100000"/>
              </a:lnSpc>
              <a:buFont typeface="Arial" panose="020B0604020202020204" pitchFamily="34" charset="0"/>
              <a:buChar char="•"/>
            </a:pPr>
            <a:r>
              <a:rPr lang="en-US" sz="2000" cap="none" spc="0" dirty="0" err="1">
                <a:latin typeface="Arial Nova" panose="020B0504020202020204" pitchFamily="34" charset="0"/>
              </a:rPr>
              <a:t>Menghuraikan</a:t>
            </a:r>
            <a:r>
              <a:rPr lang="en-US" sz="2000" cap="none" spc="0" dirty="0">
                <a:latin typeface="Arial Nova" panose="020B0504020202020204" pitchFamily="34" charset="0"/>
              </a:rPr>
              <a:t> </a:t>
            </a:r>
            <a:r>
              <a:rPr lang="en-US" sz="2000" cap="none" spc="0" dirty="0" err="1">
                <a:latin typeface="Arial Nova" panose="020B0504020202020204" pitchFamily="34" charset="0"/>
              </a:rPr>
              <a:t>tahap</a:t>
            </a:r>
            <a:r>
              <a:rPr lang="en-US" sz="2000" cap="none" spc="0" dirty="0">
                <a:latin typeface="Arial Nova" panose="020B0504020202020204" pitchFamily="34" charset="0"/>
              </a:rPr>
              <a:t> </a:t>
            </a:r>
            <a:r>
              <a:rPr lang="en-US" sz="2000" cap="none" spc="0" dirty="0" err="1">
                <a:latin typeface="Arial Nova" panose="020B0504020202020204" pitchFamily="34" charset="0"/>
              </a:rPr>
              <a:t>kesepaduan</a:t>
            </a:r>
            <a:r>
              <a:rPr lang="en-US" sz="2000" cap="none" spc="0" dirty="0">
                <a:latin typeface="Arial Nova" panose="020B0504020202020204" pitchFamily="34" charset="0"/>
              </a:rPr>
              <a:t> yang </a:t>
            </a:r>
            <a:r>
              <a:rPr lang="en-US" sz="2000" cap="none" spc="0" dirty="0" err="1">
                <a:latin typeface="Arial Nova" panose="020B0504020202020204" pitchFamily="34" charset="0"/>
              </a:rPr>
              <a:t>dicapai</a:t>
            </a:r>
            <a:endParaRPr lang="en-US" sz="2000" cap="none" spc="0" dirty="0">
              <a:latin typeface="Arial Nova" panose="020B0504020202020204" pitchFamily="34" charset="0"/>
            </a:endParaRPr>
          </a:p>
          <a:p>
            <a:pPr marL="342900" indent="-342900" algn="l">
              <a:lnSpc>
                <a:spcPct val="100000"/>
              </a:lnSpc>
              <a:buFont typeface="Arial" panose="020B0604020202020204" pitchFamily="34" charset="0"/>
              <a:buChar char="•"/>
            </a:pPr>
            <a:r>
              <a:rPr lang="en-US" sz="2000" cap="none" spc="0" dirty="0" err="1">
                <a:latin typeface="Arial Nova" panose="020B0504020202020204" pitchFamily="34" charset="0"/>
              </a:rPr>
              <a:t>Menghuraikan</a:t>
            </a:r>
            <a:r>
              <a:rPr lang="en-US" sz="2000" cap="none" spc="0" dirty="0">
                <a:latin typeface="Arial Nova" panose="020B0504020202020204" pitchFamily="34" charset="0"/>
              </a:rPr>
              <a:t> proses </a:t>
            </a:r>
            <a:r>
              <a:rPr lang="en-US" sz="2000" cap="none" spc="0" dirty="0" err="1">
                <a:latin typeface="Arial Nova" panose="020B0504020202020204" pitchFamily="34" charset="0"/>
              </a:rPr>
              <a:t>penyatupaduan</a:t>
            </a:r>
            <a:r>
              <a:rPr lang="en-US" sz="2000" cap="none" spc="0" dirty="0">
                <a:latin typeface="Arial Nova" panose="020B0504020202020204" pitchFamily="34" charset="0"/>
              </a:rPr>
              <a:t> yang </a:t>
            </a:r>
            <a:r>
              <a:rPr lang="en-US" sz="2000" cap="none" spc="0" dirty="0" err="1">
                <a:latin typeface="Arial Nova" panose="020B0504020202020204" pitchFamily="34" charset="0"/>
              </a:rPr>
              <a:t>diusahakan</a:t>
            </a:r>
            <a:endParaRPr lang="en-MY" sz="2000" cap="none" spc="0" dirty="0">
              <a:latin typeface="Arial Nova" panose="020B0504020202020204" pitchFamily="34" charset="0"/>
            </a:endParaRPr>
          </a:p>
        </p:txBody>
      </p:sp>
      <p:pic>
        <p:nvPicPr>
          <p:cNvPr id="6" name="Picture 5" descr="A group of people holding flags&#10;&#10;Description automatically generated with medium confidence">
            <a:extLst>
              <a:ext uri="{FF2B5EF4-FFF2-40B4-BE49-F238E27FC236}">
                <a16:creationId xmlns:a16="http://schemas.microsoft.com/office/drawing/2014/main" id="{9A9ECDA7-4802-4460-B8D3-421BC96E78B2}"/>
              </a:ext>
            </a:extLst>
          </p:cNvPr>
          <p:cNvPicPr>
            <a:picLocks noChangeAspect="1"/>
          </p:cNvPicPr>
          <p:nvPr/>
        </p:nvPicPr>
        <p:blipFill rotWithShape="1">
          <a:blip r:embed="rId2">
            <a:extLst>
              <a:ext uri="{28A0092B-C50C-407E-A947-70E740481C1C}">
                <a14:useLocalDpi xmlns:a14="http://schemas.microsoft.com/office/drawing/2010/main" val="0"/>
              </a:ext>
            </a:extLst>
          </a:blip>
          <a:srcRect r="-2" b="1727"/>
          <a:stretch/>
        </p:blipFill>
        <p:spPr>
          <a:xfrm>
            <a:off x="585112" y="919716"/>
            <a:ext cx="6136731" cy="4055621"/>
          </a:xfrm>
          <a:prstGeom prst="rect">
            <a:avLst/>
          </a:prstGeom>
        </p:spPr>
      </p:pic>
      <p:grpSp>
        <p:nvGrpSpPr>
          <p:cNvPr id="15" name="Group 14">
            <a:extLst>
              <a:ext uri="{FF2B5EF4-FFF2-40B4-BE49-F238E27FC236}">
                <a16:creationId xmlns:a16="http://schemas.microsoft.com/office/drawing/2014/main" id="{00A405F2-5839-4F19-884E-B7D5A686D9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378408"/>
            <a:ext cx="12159681" cy="599027"/>
            <a:chOff x="0" y="4378408"/>
            <a:chExt cx="12159681" cy="599027"/>
          </a:xfrm>
        </p:grpSpPr>
        <p:sp>
          <p:nvSpPr>
            <p:cNvPr id="16" name="Freeform 6">
              <a:extLst>
                <a:ext uri="{FF2B5EF4-FFF2-40B4-BE49-F238E27FC236}">
                  <a16:creationId xmlns:a16="http://schemas.microsoft.com/office/drawing/2014/main" id="{C0461191-24F1-4F93-9F02-3A7569159D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2866" y="481178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5">
              <a:extLst>
                <a:ext uri="{FF2B5EF4-FFF2-40B4-BE49-F238E27FC236}">
                  <a16:creationId xmlns:a16="http://schemas.microsoft.com/office/drawing/2014/main" id="{647E3387-CFC9-4C36-A79D-939BC578F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58428" y="438359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6">
              <a:extLst>
                <a:ext uri="{FF2B5EF4-FFF2-40B4-BE49-F238E27FC236}">
                  <a16:creationId xmlns:a16="http://schemas.microsoft.com/office/drawing/2014/main" id="{D2878C78-786C-4185-95DB-51B633DDB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0691" y="439502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07">
              <a:extLst>
                <a:ext uri="{FF2B5EF4-FFF2-40B4-BE49-F238E27FC236}">
                  <a16:creationId xmlns:a16="http://schemas.microsoft.com/office/drawing/2014/main" id="{8828D5AD-323B-4750-A953-44E8C61FEA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98566" y="4471724"/>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08">
              <a:extLst>
                <a:ext uri="{FF2B5EF4-FFF2-40B4-BE49-F238E27FC236}">
                  <a16:creationId xmlns:a16="http://schemas.microsoft.com/office/drawing/2014/main" id="{4BA20396-483D-478A-A01F-741A3B3E78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3918" y="4407261"/>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09">
              <a:extLst>
                <a:ext uri="{FF2B5EF4-FFF2-40B4-BE49-F238E27FC236}">
                  <a16:creationId xmlns:a16="http://schemas.microsoft.com/office/drawing/2014/main" id="{13E2350F-1CAC-4607-AECF-1E0F5BAC14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65993" y="441052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10">
              <a:extLst>
                <a:ext uri="{FF2B5EF4-FFF2-40B4-BE49-F238E27FC236}">
                  <a16:creationId xmlns:a16="http://schemas.microsoft.com/office/drawing/2014/main" id="{720523B9-96EA-403E-82F6-0E83F24553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4969" y="4412275"/>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11">
              <a:extLst>
                <a:ext uri="{FF2B5EF4-FFF2-40B4-BE49-F238E27FC236}">
                  <a16:creationId xmlns:a16="http://schemas.microsoft.com/office/drawing/2014/main" id="{A95DEB16-3E2C-4BF9-8EE9-8E3F574B98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07232" y="4422767"/>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12">
              <a:extLst>
                <a:ext uri="{FF2B5EF4-FFF2-40B4-BE49-F238E27FC236}">
                  <a16:creationId xmlns:a16="http://schemas.microsoft.com/office/drawing/2014/main" id="{AA2E0BA7-F0E4-40AA-9B35-12E83B30B5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5291" y="437840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22">
              <a:extLst>
                <a:ext uri="{FF2B5EF4-FFF2-40B4-BE49-F238E27FC236}">
                  <a16:creationId xmlns:a16="http://schemas.microsoft.com/office/drawing/2014/main" id="{B8082459-F7E7-47A5-8276-B27DE8C301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2383" y="4712486"/>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23">
              <a:extLst>
                <a:ext uri="{FF2B5EF4-FFF2-40B4-BE49-F238E27FC236}">
                  <a16:creationId xmlns:a16="http://schemas.microsoft.com/office/drawing/2014/main" id="{6F19D410-1387-46D2-931C-9AF30DF7A0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0525" y="4681884"/>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0">
              <a:extLst>
                <a:ext uri="{FF2B5EF4-FFF2-40B4-BE49-F238E27FC236}">
                  <a16:creationId xmlns:a16="http://schemas.microsoft.com/office/drawing/2014/main" id="{EA4DF18E-30B5-4091-AB32-CF51DFC8D6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7876" y="467872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31">
              <a:extLst>
                <a:ext uri="{FF2B5EF4-FFF2-40B4-BE49-F238E27FC236}">
                  <a16:creationId xmlns:a16="http://schemas.microsoft.com/office/drawing/2014/main" id="{36289BD7-CCB4-43B7-AAE0-6B8FBE4CF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5090" y="4739510"/>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32">
              <a:extLst>
                <a:ext uri="{FF2B5EF4-FFF2-40B4-BE49-F238E27FC236}">
                  <a16:creationId xmlns:a16="http://schemas.microsoft.com/office/drawing/2014/main" id="{DAB2C40C-5E10-478A-BCDE-FC2F52109E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94" y="4751048"/>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34">
              <a:extLst>
                <a:ext uri="{FF2B5EF4-FFF2-40B4-BE49-F238E27FC236}">
                  <a16:creationId xmlns:a16="http://schemas.microsoft.com/office/drawing/2014/main" id="{7A892338-8ED9-4DE0-A75A-BF19A9A5DE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76791" y="4757017"/>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35">
              <a:extLst>
                <a:ext uri="{FF2B5EF4-FFF2-40B4-BE49-F238E27FC236}">
                  <a16:creationId xmlns:a16="http://schemas.microsoft.com/office/drawing/2014/main" id="{7BB8150C-C46D-4281-8C03-8395775B08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8831" y="4663115"/>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41">
              <a:extLst>
                <a:ext uri="{FF2B5EF4-FFF2-40B4-BE49-F238E27FC236}">
                  <a16:creationId xmlns:a16="http://schemas.microsoft.com/office/drawing/2014/main" id="{2CE23BC4-B0AA-44E5-A617-E0040C6591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77721" y="4737524"/>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1">
              <a:extLst>
                <a:ext uri="{FF2B5EF4-FFF2-40B4-BE49-F238E27FC236}">
                  <a16:creationId xmlns:a16="http://schemas.microsoft.com/office/drawing/2014/main" id="{C81B95E2-C643-4757-8050-BF8EF162A6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9219" y="447048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2">
              <a:extLst>
                <a:ext uri="{FF2B5EF4-FFF2-40B4-BE49-F238E27FC236}">
                  <a16:creationId xmlns:a16="http://schemas.microsoft.com/office/drawing/2014/main" id="{B5B17008-DC4B-41DC-8EB3-8BAC57EC4D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3340" y="440726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3">
              <a:extLst>
                <a:ext uri="{FF2B5EF4-FFF2-40B4-BE49-F238E27FC236}">
                  <a16:creationId xmlns:a16="http://schemas.microsoft.com/office/drawing/2014/main" id="{EC702AA8-E28A-4727-B8F6-EA0B0D6633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25078" y="4429818"/>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4">
              <a:extLst>
                <a:ext uri="{FF2B5EF4-FFF2-40B4-BE49-F238E27FC236}">
                  <a16:creationId xmlns:a16="http://schemas.microsoft.com/office/drawing/2014/main" id="{17DB10F5-3A7F-41CA-96F1-9BB1F93FDE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5785" y="451590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5">
              <a:extLst>
                <a:ext uri="{FF2B5EF4-FFF2-40B4-BE49-F238E27FC236}">
                  <a16:creationId xmlns:a16="http://schemas.microsoft.com/office/drawing/2014/main" id="{566E109F-8C79-4415-993C-B525C1CFFB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8154" y="446001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96">
              <a:extLst>
                <a:ext uri="{FF2B5EF4-FFF2-40B4-BE49-F238E27FC236}">
                  <a16:creationId xmlns:a16="http://schemas.microsoft.com/office/drawing/2014/main" id="{149474EF-211A-4D61-88FD-359A46161D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56561" y="4466539"/>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97">
              <a:extLst>
                <a:ext uri="{FF2B5EF4-FFF2-40B4-BE49-F238E27FC236}">
                  <a16:creationId xmlns:a16="http://schemas.microsoft.com/office/drawing/2014/main" id="{5F4BE1D2-FA48-405F-B386-2662223F62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0229" y="4468987"/>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98">
              <a:extLst>
                <a:ext uri="{FF2B5EF4-FFF2-40B4-BE49-F238E27FC236}">
                  <a16:creationId xmlns:a16="http://schemas.microsoft.com/office/drawing/2014/main" id="{D4B247B0-AA3B-4EFA-8B58-259EEE7D05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821" y="446898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99">
              <a:extLst>
                <a:ext uri="{FF2B5EF4-FFF2-40B4-BE49-F238E27FC236}">
                  <a16:creationId xmlns:a16="http://schemas.microsoft.com/office/drawing/2014/main" id="{0A4A8E3E-9B23-487D-A3E4-AECF6C6041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25006" y="446898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0">
              <a:extLst>
                <a:ext uri="{FF2B5EF4-FFF2-40B4-BE49-F238E27FC236}">
                  <a16:creationId xmlns:a16="http://schemas.microsoft.com/office/drawing/2014/main" id="{C99F5486-8114-4644-9E49-BC52B4962D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7354" y="4468986"/>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B8C092FE-6E48-4672-BC3B-47C0994B0C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74567" y="4475516"/>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02">
              <a:extLst>
                <a:ext uri="{FF2B5EF4-FFF2-40B4-BE49-F238E27FC236}">
                  <a16:creationId xmlns:a16="http://schemas.microsoft.com/office/drawing/2014/main" id="{D30F8245-62F2-4C99-BB58-02D6D72AB1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34759" y="4478828"/>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3">
              <a:extLst>
                <a:ext uri="{FF2B5EF4-FFF2-40B4-BE49-F238E27FC236}">
                  <a16:creationId xmlns:a16="http://schemas.microsoft.com/office/drawing/2014/main" id="{491D8A6C-874C-453C-A072-9D57207D39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4652" y="448449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4">
              <a:extLst>
                <a:ext uri="{FF2B5EF4-FFF2-40B4-BE49-F238E27FC236}">
                  <a16:creationId xmlns:a16="http://schemas.microsoft.com/office/drawing/2014/main" id="{84286354-D3E3-41D5-96A6-8183481914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3918" y="448449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3">
              <a:extLst>
                <a:ext uri="{FF2B5EF4-FFF2-40B4-BE49-F238E27FC236}">
                  <a16:creationId xmlns:a16="http://schemas.microsoft.com/office/drawing/2014/main" id="{F113CDFD-9A63-479C-A846-77687BAF0C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2139" y="4530188"/>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4">
              <a:extLst>
                <a:ext uri="{FF2B5EF4-FFF2-40B4-BE49-F238E27FC236}">
                  <a16:creationId xmlns:a16="http://schemas.microsoft.com/office/drawing/2014/main" id="{7772F333-FB87-43A1-A3E6-3F20FFF0F1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18593" y="453018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15">
              <a:extLst>
                <a:ext uri="{FF2B5EF4-FFF2-40B4-BE49-F238E27FC236}">
                  <a16:creationId xmlns:a16="http://schemas.microsoft.com/office/drawing/2014/main" id="{7C0A9DC1-0463-467F-A613-32FF2AB2E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1447" y="453590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7">
              <a:extLst>
                <a:ext uri="{FF2B5EF4-FFF2-40B4-BE49-F238E27FC236}">
                  <a16:creationId xmlns:a16="http://schemas.microsoft.com/office/drawing/2014/main" id="{A6A2784A-9AA4-49CF-8F46-E93C97D9EA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76684" y="4548142"/>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18">
              <a:extLst>
                <a:ext uri="{FF2B5EF4-FFF2-40B4-BE49-F238E27FC236}">
                  <a16:creationId xmlns:a16="http://schemas.microsoft.com/office/drawing/2014/main" id="{BC9997F6-3D93-4FAA-B608-2BF9C70107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8" y="4551405"/>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19">
              <a:extLst>
                <a:ext uri="{FF2B5EF4-FFF2-40B4-BE49-F238E27FC236}">
                  <a16:creationId xmlns:a16="http://schemas.microsoft.com/office/drawing/2014/main" id="{DC2EF84C-B519-485A-82F0-198ED62A05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4193" y="449213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0">
              <a:extLst>
                <a:ext uri="{FF2B5EF4-FFF2-40B4-BE49-F238E27FC236}">
                  <a16:creationId xmlns:a16="http://schemas.microsoft.com/office/drawing/2014/main" id="{BDB9DC46-CFA0-4B54-A026-4A18BED395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2857" y="4794089"/>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1">
              <a:extLst>
                <a:ext uri="{FF2B5EF4-FFF2-40B4-BE49-F238E27FC236}">
                  <a16:creationId xmlns:a16="http://schemas.microsoft.com/office/drawing/2014/main" id="{86614BEE-B27B-4E12-860D-A4A311855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37067" y="480508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5">
              <a:extLst>
                <a:ext uri="{FF2B5EF4-FFF2-40B4-BE49-F238E27FC236}">
                  <a16:creationId xmlns:a16="http://schemas.microsoft.com/office/drawing/2014/main" id="{C3AA3BD2-4B90-4009-9AEF-523CD6097A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4022" y="4783186"/>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26">
              <a:extLst>
                <a:ext uri="{FF2B5EF4-FFF2-40B4-BE49-F238E27FC236}">
                  <a16:creationId xmlns:a16="http://schemas.microsoft.com/office/drawing/2014/main" id="{17E0D1C9-9085-42E2-A7D5-AFE4E8143F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0834" y="4795020"/>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7">
              <a:extLst>
                <a:ext uri="{FF2B5EF4-FFF2-40B4-BE49-F238E27FC236}">
                  <a16:creationId xmlns:a16="http://schemas.microsoft.com/office/drawing/2014/main" id="{1E6F70D7-1EF4-4963-AA44-9E69E204ED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25618" y="4795019"/>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28">
              <a:extLst>
                <a:ext uri="{FF2B5EF4-FFF2-40B4-BE49-F238E27FC236}">
                  <a16:creationId xmlns:a16="http://schemas.microsoft.com/office/drawing/2014/main" id="{BC10A3D0-5701-4F5C-AA52-80B5EF5C2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2808" y="4798282"/>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29">
              <a:extLst>
                <a:ext uri="{FF2B5EF4-FFF2-40B4-BE49-F238E27FC236}">
                  <a16:creationId xmlns:a16="http://schemas.microsoft.com/office/drawing/2014/main" id="{3B20264E-BA61-487E-8D88-337EE841C9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0604" y="4798282"/>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3">
              <a:extLst>
                <a:ext uri="{FF2B5EF4-FFF2-40B4-BE49-F238E27FC236}">
                  <a16:creationId xmlns:a16="http://schemas.microsoft.com/office/drawing/2014/main" id="{3322FBB4-6B22-4E63-9CC8-04663BBF3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7420" y="480726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36">
              <a:extLst>
                <a:ext uri="{FF2B5EF4-FFF2-40B4-BE49-F238E27FC236}">
                  <a16:creationId xmlns:a16="http://schemas.microsoft.com/office/drawing/2014/main" id="{7A117676-0DC5-4BD8-8CE6-E08E066FA3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68517" y="481912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37">
              <a:extLst>
                <a:ext uri="{FF2B5EF4-FFF2-40B4-BE49-F238E27FC236}">
                  <a16:creationId xmlns:a16="http://schemas.microsoft.com/office/drawing/2014/main" id="{77D55ADC-16B9-4A44-8D85-7D7DA15A8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8636" y="482276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38">
              <a:extLst>
                <a:ext uri="{FF2B5EF4-FFF2-40B4-BE49-F238E27FC236}">
                  <a16:creationId xmlns:a16="http://schemas.microsoft.com/office/drawing/2014/main" id="{FF9BC36F-D6E8-40D5-9402-5BA4411F8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16079" y="4825213"/>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39">
              <a:extLst>
                <a:ext uri="{FF2B5EF4-FFF2-40B4-BE49-F238E27FC236}">
                  <a16:creationId xmlns:a16="http://schemas.microsoft.com/office/drawing/2014/main" id="{7584B240-17A2-48DA-85C8-341F66C4F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7" y="4831740"/>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0">
              <a:extLst>
                <a:ext uri="{FF2B5EF4-FFF2-40B4-BE49-F238E27FC236}">
                  <a16:creationId xmlns:a16="http://schemas.microsoft.com/office/drawing/2014/main" id="{0219C4FC-2CB5-427F-9F33-A5834892D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95618" y="4835004"/>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42">
              <a:extLst>
                <a:ext uri="{FF2B5EF4-FFF2-40B4-BE49-F238E27FC236}">
                  <a16:creationId xmlns:a16="http://schemas.microsoft.com/office/drawing/2014/main" id="{5FBF0933-FF5E-4321-8D3C-7413462845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6179" y="486193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43">
              <a:extLst>
                <a:ext uri="{FF2B5EF4-FFF2-40B4-BE49-F238E27FC236}">
                  <a16:creationId xmlns:a16="http://schemas.microsoft.com/office/drawing/2014/main" id="{2E6D589C-D9A5-4C27-BC99-0C8709125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3248" y="4865196"/>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44">
              <a:extLst>
                <a:ext uri="{FF2B5EF4-FFF2-40B4-BE49-F238E27FC236}">
                  <a16:creationId xmlns:a16="http://schemas.microsoft.com/office/drawing/2014/main" id="{3AAE79CE-A9F5-4091-9EDD-9AF18D24CE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1757" y="4861933"/>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5">
              <a:extLst>
                <a:ext uri="{FF2B5EF4-FFF2-40B4-BE49-F238E27FC236}">
                  <a16:creationId xmlns:a16="http://schemas.microsoft.com/office/drawing/2014/main" id="{CE22994F-D03D-486A-94FA-E2E9600B93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1778" y="486764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
              <a:extLst>
                <a:ext uri="{FF2B5EF4-FFF2-40B4-BE49-F238E27FC236}">
                  <a16:creationId xmlns:a16="http://schemas.microsoft.com/office/drawing/2014/main" id="{56F69BEC-67A6-49BE-A79B-DEA26A0E3E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7269" y="482562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
              <a:extLst>
                <a:ext uri="{FF2B5EF4-FFF2-40B4-BE49-F238E27FC236}">
                  <a16:creationId xmlns:a16="http://schemas.microsoft.com/office/drawing/2014/main" id="{88D8A28F-787E-49C5-9C34-A450059331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018" y="438780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6">
              <a:extLst>
                <a:ext uri="{FF2B5EF4-FFF2-40B4-BE49-F238E27FC236}">
                  <a16:creationId xmlns:a16="http://schemas.microsoft.com/office/drawing/2014/main" id="{B53BF6C7-F3D6-4D39-982E-0DFCD2986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0" y="460229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20">
              <a:extLst>
                <a:ext uri="{FF2B5EF4-FFF2-40B4-BE49-F238E27FC236}">
                  <a16:creationId xmlns:a16="http://schemas.microsoft.com/office/drawing/2014/main" id="{F3A1BAD8-46B2-4396-90A4-64A57678D0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37524" y="4487945"/>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20">
              <a:extLst>
                <a:ext uri="{FF2B5EF4-FFF2-40B4-BE49-F238E27FC236}">
                  <a16:creationId xmlns:a16="http://schemas.microsoft.com/office/drawing/2014/main" id="{F125F85A-F814-477D-8262-DFECF4A837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19407" y="4496731"/>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25">
              <a:extLst>
                <a:ext uri="{FF2B5EF4-FFF2-40B4-BE49-F238E27FC236}">
                  <a16:creationId xmlns:a16="http://schemas.microsoft.com/office/drawing/2014/main" id="{53C51890-08DF-4F68-9B7D-A45FCB585C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28670" y="4776194"/>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37">
              <a:extLst>
                <a:ext uri="{FF2B5EF4-FFF2-40B4-BE49-F238E27FC236}">
                  <a16:creationId xmlns:a16="http://schemas.microsoft.com/office/drawing/2014/main" id="{EB408F99-70FB-45E9-88B0-2853508081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6267" y="4508565"/>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
              <a:extLst>
                <a:ext uri="{FF2B5EF4-FFF2-40B4-BE49-F238E27FC236}">
                  <a16:creationId xmlns:a16="http://schemas.microsoft.com/office/drawing/2014/main" id="{76738844-B284-4A1A-9BB9-1C78E5437B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3488" y="4735915"/>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5">
              <a:extLst>
                <a:ext uri="{FF2B5EF4-FFF2-40B4-BE49-F238E27FC236}">
                  <a16:creationId xmlns:a16="http://schemas.microsoft.com/office/drawing/2014/main" id="{78AF8CED-F114-4A7F-9EAA-D7737BCE3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78638" y="4541248"/>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06">
              <a:extLst>
                <a:ext uri="{FF2B5EF4-FFF2-40B4-BE49-F238E27FC236}">
                  <a16:creationId xmlns:a16="http://schemas.microsoft.com/office/drawing/2014/main" id="{81F4134F-0B75-4813-893C-1EFF16A2F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0164" y="449583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07">
              <a:extLst>
                <a:ext uri="{FF2B5EF4-FFF2-40B4-BE49-F238E27FC236}">
                  <a16:creationId xmlns:a16="http://schemas.microsoft.com/office/drawing/2014/main" id="{407BA83B-BDC4-46FA-A643-0A46519AC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58039" y="4572538"/>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08">
              <a:extLst>
                <a:ext uri="{FF2B5EF4-FFF2-40B4-BE49-F238E27FC236}">
                  <a16:creationId xmlns:a16="http://schemas.microsoft.com/office/drawing/2014/main" id="{F0C37DE0-0363-410F-A6E2-30007F3EC9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3391" y="450807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09">
              <a:extLst>
                <a:ext uri="{FF2B5EF4-FFF2-40B4-BE49-F238E27FC236}">
                  <a16:creationId xmlns:a16="http://schemas.microsoft.com/office/drawing/2014/main" id="{E6F9E65F-176D-43BE-87C4-FBC65C1CD5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34906" y="454072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10">
              <a:extLst>
                <a:ext uri="{FF2B5EF4-FFF2-40B4-BE49-F238E27FC236}">
                  <a16:creationId xmlns:a16="http://schemas.microsoft.com/office/drawing/2014/main" id="{4EAB9AD4-661B-47AE-B073-C1A9F8BE54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1575" y="451308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11">
              <a:extLst>
                <a:ext uri="{FF2B5EF4-FFF2-40B4-BE49-F238E27FC236}">
                  <a16:creationId xmlns:a16="http://schemas.microsoft.com/office/drawing/2014/main" id="{DBBC46DC-42BB-4694-9526-8BA6485717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66705" y="452358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12">
              <a:extLst>
                <a:ext uri="{FF2B5EF4-FFF2-40B4-BE49-F238E27FC236}">
                  <a16:creationId xmlns:a16="http://schemas.microsoft.com/office/drawing/2014/main" id="{54395EF3-155B-4EFF-B95A-F92A74FC0D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1876" y="45113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22">
              <a:extLst>
                <a:ext uri="{FF2B5EF4-FFF2-40B4-BE49-F238E27FC236}">
                  <a16:creationId xmlns:a16="http://schemas.microsoft.com/office/drawing/2014/main" id="{66171B31-CAD6-482C-A77B-42135D408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1861" y="4825621"/>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0">
              <a:extLst>
                <a:ext uri="{FF2B5EF4-FFF2-40B4-BE49-F238E27FC236}">
                  <a16:creationId xmlns:a16="http://schemas.microsoft.com/office/drawing/2014/main" id="{CF2FFA42-E251-47CD-9B07-E14AB17162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0053" y="4828883"/>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1">
              <a:extLst>
                <a:ext uri="{FF2B5EF4-FFF2-40B4-BE49-F238E27FC236}">
                  <a16:creationId xmlns:a16="http://schemas.microsoft.com/office/drawing/2014/main" id="{E0179420-5731-458F-B4C1-F9643AD305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3480" y="4812155"/>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32">
              <a:extLst>
                <a:ext uri="{FF2B5EF4-FFF2-40B4-BE49-F238E27FC236}">
                  <a16:creationId xmlns:a16="http://schemas.microsoft.com/office/drawing/2014/main" id="{CAC9BD3C-759D-4A6C-BE6A-DE195B7FD1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39967" y="4851862"/>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34">
              <a:extLst>
                <a:ext uri="{FF2B5EF4-FFF2-40B4-BE49-F238E27FC236}">
                  <a16:creationId xmlns:a16="http://schemas.microsoft.com/office/drawing/2014/main" id="{821D69E2-9C40-4B03-BD90-461F86EA53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36264" y="4857831"/>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35">
              <a:extLst>
                <a:ext uri="{FF2B5EF4-FFF2-40B4-BE49-F238E27FC236}">
                  <a16:creationId xmlns:a16="http://schemas.microsoft.com/office/drawing/2014/main" id="{14A067AA-4049-4252-955A-09AB6E163F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7411" y="4830509"/>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41">
              <a:extLst>
                <a:ext uri="{FF2B5EF4-FFF2-40B4-BE49-F238E27FC236}">
                  <a16:creationId xmlns:a16="http://schemas.microsoft.com/office/drawing/2014/main" id="{D492653B-CD03-487E-817C-C7ABD08ED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4771" y="4814230"/>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1">
              <a:extLst>
                <a:ext uri="{FF2B5EF4-FFF2-40B4-BE49-F238E27FC236}">
                  <a16:creationId xmlns:a16="http://schemas.microsoft.com/office/drawing/2014/main" id="{A8A7DA15-ECD2-40DC-B47A-8DFEF8662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58692" y="4571294"/>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2">
              <a:extLst>
                <a:ext uri="{FF2B5EF4-FFF2-40B4-BE49-F238E27FC236}">
                  <a16:creationId xmlns:a16="http://schemas.microsoft.com/office/drawing/2014/main" id="{5270AE32-C036-4ABA-A28A-8BDF16A345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2813" y="4508074"/>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3">
              <a:extLst>
                <a:ext uri="{FF2B5EF4-FFF2-40B4-BE49-F238E27FC236}">
                  <a16:creationId xmlns:a16="http://schemas.microsoft.com/office/drawing/2014/main" id="{BD78EB4C-3276-473A-8AAC-2AA6DEEC8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28451" y="4530484"/>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4">
              <a:extLst>
                <a:ext uri="{FF2B5EF4-FFF2-40B4-BE49-F238E27FC236}">
                  <a16:creationId xmlns:a16="http://schemas.microsoft.com/office/drawing/2014/main" id="{4C4AD0D0-79C3-4D58-9028-2B957623D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31591" y="456891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5">
              <a:extLst>
                <a:ext uri="{FF2B5EF4-FFF2-40B4-BE49-F238E27FC236}">
                  <a16:creationId xmlns:a16="http://schemas.microsoft.com/office/drawing/2014/main" id="{BFCD6DC4-AF58-4A64-8DCB-5BD58DFA11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7627" y="451301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6">
              <a:extLst>
                <a:ext uri="{FF2B5EF4-FFF2-40B4-BE49-F238E27FC236}">
                  <a16:creationId xmlns:a16="http://schemas.microsoft.com/office/drawing/2014/main" id="{ECE83EA9-F58D-452D-B8FD-6893B61C7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16034" y="451954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7">
              <a:extLst>
                <a:ext uri="{FF2B5EF4-FFF2-40B4-BE49-F238E27FC236}">
                  <a16:creationId xmlns:a16="http://schemas.microsoft.com/office/drawing/2014/main" id="{0E47C341-DBCD-4B50-BA3E-BA1766E8F9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1892" y="452199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98">
              <a:extLst>
                <a:ext uri="{FF2B5EF4-FFF2-40B4-BE49-F238E27FC236}">
                  <a16:creationId xmlns:a16="http://schemas.microsoft.com/office/drawing/2014/main" id="{77E5DE6C-50A8-421E-9A34-E9122E2D02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43484" y="452199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99">
              <a:extLst>
                <a:ext uri="{FF2B5EF4-FFF2-40B4-BE49-F238E27FC236}">
                  <a16:creationId xmlns:a16="http://schemas.microsoft.com/office/drawing/2014/main" id="{56DC8E20-D76C-4E6D-8346-4BBCB80E02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36669" y="4521989"/>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0">
              <a:extLst>
                <a:ext uri="{FF2B5EF4-FFF2-40B4-BE49-F238E27FC236}">
                  <a16:creationId xmlns:a16="http://schemas.microsoft.com/office/drawing/2014/main" id="{9F8FBEA6-0AAC-4A0C-9D6A-BF5F5BB307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36827" y="4521990"/>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1">
              <a:extLst>
                <a:ext uri="{FF2B5EF4-FFF2-40B4-BE49-F238E27FC236}">
                  <a16:creationId xmlns:a16="http://schemas.microsoft.com/office/drawing/2014/main" id="{F48C8948-1728-44FC-AB88-5BF4099A89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50373" y="452852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4">
              <a:extLst>
                <a:ext uri="{FF2B5EF4-FFF2-40B4-BE49-F238E27FC236}">
                  <a16:creationId xmlns:a16="http://schemas.microsoft.com/office/drawing/2014/main" id="{3C00F0D0-A2FD-432B-A5AA-424BCFD3F0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3391" y="458530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13">
              <a:extLst>
                <a:ext uri="{FF2B5EF4-FFF2-40B4-BE49-F238E27FC236}">
                  <a16:creationId xmlns:a16="http://schemas.microsoft.com/office/drawing/2014/main" id="{BDC2CC1B-9413-40CD-9802-397011A621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7945" y="45831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14">
              <a:extLst>
                <a:ext uri="{FF2B5EF4-FFF2-40B4-BE49-F238E27FC236}">
                  <a16:creationId xmlns:a16="http://schemas.microsoft.com/office/drawing/2014/main" id="{6C92AAFB-3AC6-4FC4-92F0-AB55F797DA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8066" y="458319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15">
              <a:extLst>
                <a:ext uri="{FF2B5EF4-FFF2-40B4-BE49-F238E27FC236}">
                  <a16:creationId xmlns:a16="http://schemas.microsoft.com/office/drawing/2014/main" id="{7F22BDEC-7BA5-40F9-84C0-1BDC961F65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3110" y="458890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20">
              <a:extLst>
                <a:ext uri="{FF2B5EF4-FFF2-40B4-BE49-F238E27FC236}">
                  <a16:creationId xmlns:a16="http://schemas.microsoft.com/office/drawing/2014/main" id="{A3525B15-C557-4F40-9185-EF5241262A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1632" y="4746115"/>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21">
              <a:extLst>
                <a:ext uri="{FF2B5EF4-FFF2-40B4-BE49-F238E27FC236}">
                  <a16:creationId xmlns:a16="http://schemas.microsoft.com/office/drawing/2014/main" id="{72DC9B9F-0878-4A41-AAB5-5A1EC70EB3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7481" y="4769336"/>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25">
              <a:extLst>
                <a:ext uri="{FF2B5EF4-FFF2-40B4-BE49-F238E27FC236}">
                  <a16:creationId xmlns:a16="http://schemas.microsoft.com/office/drawing/2014/main" id="{32E9E717-B03F-444F-AFA5-15812F3091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3495" y="488400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26">
              <a:extLst>
                <a:ext uri="{FF2B5EF4-FFF2-40B4-BE49-F238E27FC236}">
                  <a16:creationId xmlns:a16="http://schemas.microsoft.com/office/drawing/2014/main" id="{5D756BA2-03B8-40F6-9169-BC3709C2A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0307" y="477630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27">
              <a:extLst>
                <a:ext uri="{FF2B5EF4-FFF2-40B4-BE49-F238E27FC236}">
                  <a16:creationId xmlns:a16="http://schemas.microsoft.com/office/drawing/2014/main" id="{42BD4CAB-3F28-4236-8BFB-FBF5C61D2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091" y="477630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28">
              <a:extLst>
                <a:ext uri="{FF2B5EF4-FFF2-40B4-BE49-F238E27FC236}">
                  <a16:creationId xmlns:a16="http://schemas.microsoft.com/office/drawing/2014/main" id="{4964135B-83FA-4752-B51F-4CFD602E98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2281" y="4875192"/>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29">
              <a:extLst>
                <a:ext uri="{FF2B5EF4-FFF2-40B4-BE49-F238E27FC236}">
                  <a16:creationId xmlns:a16="http://schemas.microsoft.com/office/drawing/2014/main" id="{F3C3490C-C80D-4EBD-B0FF-3442D00A2E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0077" y="477957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33">
              <a:extLst>
                <a:ext uri="{FF2B5EF4-FFF2-40B4-BE49-F238E27FC236}">
                  <a16:creationId xmlns:a16="http://schemas.microsoft.com/office/drawing/2014/main" id="{753BA736-C0F4-4347-A2C2-8E04EE964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6893" y="478854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36">
              <a:extLst>
                <a:ext uri="{FF2B5EF4-FFF2-40B4-BE49-F238E27FC236}">
                  <a16:creationId xmlns:a16="http://schemas.microsoft.com/office/drawing/2014/main" id="{CF428053-E04E-4393-A359-CA6B3A2159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28899" y="4837860"/>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37">
              <a:extLst>
                <a:ext uri="{FF2B5EF4-FFF2-40B4-BE49-F238E27FC236}">
                  <a16:creationId xmlns:a16="http://schemas.microsoft.com/office/drawing/2014/main" id="{D13AE202-2FC6-43BE-A627-885299B6C6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8109" y="480405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38">
              <a:extLst>
                <a:ext uri="{FF2B5EF4-FFF2-40B4-BE49-F238E27FC236}">
                  <a16:creationId xmlns:a16="http://schemas.microsoft.com/office/drawing/2014/main" id="{C5E6661C-2D64-4582-9DE2-BB12642A7A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552" y="480650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40">
              <a:extLst>
                <a:ext uri="{FF2B5EF4-FFF2-40B4-BE49-F238E27FC236}">
                  <a16:creationId xmlns:a16="http://schemas.microsoft.com/office/drawing/2014/main" id="{C23ABE2D-B41B-40A7-A361-A53B37AFB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5091" y="481629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42">
              <a:extLst>
                <a:ext uri="{FF2B5EF4-FFF2-40B4-BE49-F238E27FC236}">
                  <a16:creationId xmlns:a16="http://schemas.microsoft.com/office/drawing/2014/main" id="{CE3296F5-7A30-4DB9-B08F-524BDDEB1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5652" y="484322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25">
              <a:extLst>
                <a:ext uri="{FF2B5EF4-FFF2-40B4-BE49-F238E27FC236}">
                  <a16:creationId xmlns:a16="http://schemas.microsoft.com/office/drawing/2014/main" id="{DABAC787-1EC4-4F31-A114-BECB16800C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88143" y="4877008"/>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37">
              <a:extLst>
                <a:ext uri="{FF2B5EF4-FFF2-40B4-BE49-F238E27FC236}">
                  <a16:creationId xmlns:a16="http://schemas.microsoft.com/office/drawing/2014/main" id="{4EBBFFB4-01C2-4163-BD3E-C91FBC0548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32073" y="4561569"/>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3" name="Subtitle 4">
            <a:extLst>
              <a:ext uri="{FF2B5EF4-FFF2-40B4-BE49-F238E27FC236}">
                <a16:creationId xmlns:a16="http://schemas.microsoft.com/office/drawing/2014/main" id="{6680F85A-3AE1-453C-AB81-67719234CFEC}"/>
              </a:ext>
            </a:extLst>
          </p:cNvPr>
          <p:cNvSpPr txBox="1">
            <a:spLocks/>
          </p:cNvSpPr>
          <p:nvPr/>
        </p:nvSpPr>
        <p:spPr>
          <a:xfrm>
            <a:off x="10056060" y="199570"/>
            <a:ext cx="2130880" cy="326093"/>
          </a:xfrm>
          <a:prstGeom prst="rect">
            <a:avLst/>
          </a:prstGeom>
          <a:solidFill>
            <a:schemeClr val="accent6">
              <a:lumMod val="20000"/>
              <a:lumOff val="80000"/>
            </a:schemeClr>
          </a:solidFill>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dirty="0">
                <a:solidFill>
                  <a:srgbClr val="C00000"/>
                </a:solidFill>
              </a:rPr>
              <a:t>MPU 2162 / MPU 3122</a:t>
            </a:r>
          </a:p>
          <a:p>
            <a:pPr algn="ctr"/>
            <a:endParaRPr lang="en-MY" sz="1600" dirty="0">
              <a:solidFill>
                <a:srgbClr val="C00000"/>
              </a:solidFill>
            </a:endParaRPr>
          </a:p>
        </p:txBody>
      </p:sp>
    </p:spTree>
    <p:extLst>
      <p:ext uri="{BB962C8B-B14F-4D97-AF65-F5344CB8AC3E}">
        <p14:creationId xmlns:p14="http://schemas.microsoft.com/office/powerpoint/2010/main" val="2077192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CE4D568-3300-460E-BDDC-4A456831A713}"/>
              </a:ext>
            </a:extLst>
          </p:cNvPr>
          <p:cNvSpPr txBox="1"/>
          <p:nvPr/>
        </p:nvSpPr>
        <p:spPr>
          <a:xfrm>
            <a:off x="1067938" y="543395"/>
            <a:ext cx="9822975" cy="2668166"/>
          </a:xfrm>
          <a:prstGeom prst="rect">
            <a:avLst/>
          </a:prstGeom>
          <a:noFill/>
        </p:spPr>
        <p:txBody>
          <a:bodyPr wrap="square">
            <a:spAutoFit/>
          </a:bodyPr>
          <a:lstStyle/>
          <a:p>
            <a:pPr marR="133350" fontAlgn="base">
              <a:lnSpc>
                <a:spcPct val="115000"/>
              </a:lnSpc>
            </a:pPr>
            <a:r>
              <a:rPr lang="en-MY" sz="2400" b="1" dirty="0" err="1">
                <a:solidFill>
                  <a:srgbClr val="C00000"/>
                </a:solidFill>
                <a:effectLst/>
                <a:latin typeface="Arial Nova" panose="020B0504020202020204" pitchFamily="34" charset="0"/>
                <a:ea typeface="Times New Roman" panose="02020603050405020304" pitchFamily="18" charset="0"/>
              </a:rPr>
              <a:t>Defisit</a:t>
            </a:r>
            <a:r>
              <a:rPr lang="en-MY" sz="2400" b="1" dirty="0">
                <a:solidFill>
                  <a:srgbClr val="C00000"/>
                </a:solidFill>
                <a:effectLst/>
                <a:latin typeface="Arial Nova" panose="020B0504020202020204" pitchFamily="34" charset="0"/>
                <a:ea typeface="Times New Roman" panose="02020603050405020304" pitchFamily="18" charset="0"/>
              </a:rPr>
              <a:t> Sosial </a:t>
            </a:r>
            <a:endParaRPr lang="en-MY" sz="2400" dirty="0">
              <a:solidFill>
                <a:srgbClr val="C00000"/>
              </a:solidFill>
              <a:effectLst/>
              <a:latin typeface="Arial Nova" panose="020B0504020202020204" pitchFamily="34" charset="0"/>
              <a:ea typeface="Times New Roman" panose="02020603050405020304" pitchFamily="18" charset="0"/>
            </a:endParaRPr>
          </a:p>
          <a:p>
            <a:pPr marL="19050" marR="133350" indent="609600" algn="just" fontAlgn="base">
              <a:lnSpc>
                <a:spcPct val="115000"/>
              </a:lnSpc>
              <a:spcBef>
                <a:spcPts val="500"/>
              </a:spcBef>
              <a:spcAft>
                <a:spcPts val="600"/>
              </a:spcAft>
            </a:pPr>
            <a:r>
              <a:rPr lang="en-MY" sz="2400" dirty="0" err="1">
                <a:effectLst/>
                <a:latin typeface="Arial Nova" panose="020B0504020202020204" pitchFamily="34" charset="0"/>
                <a:ea typeface="Times New Roman" panose="02020603050405020304" pitchFamily="18" charset="0"/>
              </a:rPr>
              <a:t>Defisit</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sosial</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ialah</a:t>
            </a:r>
            <a:r>
              <a:rPr lang="en-MY" sz="2400" dirty="0">
                <a:effectLst/>
                <a:latin typeface="Arial Nova" panose="020B0504020202020204" pitchFamily="34" charset="0"/>
                <a:ea typeface="Times New Roman" panose="02020603050405020304" pitchFamily="18" charset="0"/>
              </a:rPr>
              <a:t> </a:t>
            </a:r>
            <a:r>
              <a:rPr lang="en-MY" sz="2400" dirty="0" err="1">
                <a:solidFill>
                  <a:srgbClr val="FF0000"/>
                </a:solidFill>
                <a:effectLst/>
                <a:latin typeface="Arial Nova" panose="020B0504020202020204" pitchFamily="34" charset="0"/>
                <a:ea typeface="Times New Roman" panose="02020603050405020304" pitchFamily="18" charset="0"/>
              </a:rPr>
              <a:t>isu</a:t>
            </a:r>
            <a:r>
              <a:rPr lang="en-MY" sz="2400" dirty="0">
                <a:solidFill>
                  <a:srgbClr val="FF0000"/>
                </a:solidFill>
                <a:effectLst/>
                <a:latin typeface="Arial Nova" panose="020B0504020202020204" pitchFamily="34" charset="0"/>
                <a:ea typeface="Times New Roman" panose="02020603050405020304" pitchFamily="18" charset="0"/>
              </a:rPr>
              <a:t> dan </a:t>
            </a:r>
            <a:r>
              <a:rPr lang="en-MY" sz="2400" dirty="0" err="1">
                <a:solidFill>
                  <a:srgbClr val="FF0000"/>
                </a:solidFill>
                <a:effectLst/>
                <a:latin typeface="Arial Nova" panose="020B0504020202020204" pitchFamily="34" charset="0"/>
                <a:ea typeface="Times New Roman" panose="02020603050405020304" pitchFamily="18" charset="0"/>
              </a:rPr>
              <a:t>hal</a:t>
            </a:r>
            <a:r>
              <a:rPr lang="en-MY" sz="2400" dirty="0">
                <a:solidFill>
                  <a:srgbClr val="FF0000"/>
                </a:solidFill>
                <a:effectLst/>
                <a:latin typeface="Arial Nova" panose="020B0504020202020204" pitchFamily="34" charset="0"/>
                <a:ea typeface="Times New Roman" panose="02020603050405020304" pitchFamily="18" charset="0"/>
              </a:rPr>
              <a:t> yang </a:t>
            </a:r>
            <a:r>
              <a:rPr lang="en-MY" sz="2400" dirty="0" err="1">
                <a:solidFill>
                  <a:srgbClr val="FF0000"/>
                </a:solidFill>
                <a:effectLst/>
                <a:latin typeface="Arial Nova" panose="020B0504020202020204" pitchFamily="34" charset="0"/>
                <a:ea typeface="Times New Roman" panose="02020603050405020304" pitchFamily="18" charset="0"/>
              </a:rPr>
              <a:t>belum</a:t>
            </a:r>
            <a:r>
              <a:rPr lang="en-MY" sz="2400" dirty="0">
                <a:solidFill>
                  <a:srgbClr val="FF0000"/>
                </a:solidFill>
                <a:effectLst/>
                <a:latin typeface="Arial Nova" panose="020B0504020202020204" pitchFamily="34" charset="0"/>
                <a:ea typeface="Times New Roman" panose="02020603050405020304" pitchFamily="18" charset="0"/>
              </a:rPr>
              <a:t> </a:t>
            </a:r>
            <a:r>
              <a:rPr lang="en-MY" sz="2400" dirty="0" err="1">
                <a:solidFill>
                  <a:srgbClr val="FF0000"/>
                </a:solidFill>
                <a:effectLst/>
                <a:latin typeface="Arial Nova" panose="020B0504020202020204" pitchFamily="34" charset="0"/>
                <a:ea typeface="Times New Roman" panose="02020603050405020304" pitchFamily="18" charset="0"/>
              </a:rPr>
              <a:t>selesai</a:t>
            </a:r>
            <a:r>
              <a:rPr lang="en-MY" sz="2400" dirty="0">
                <a:solidFill>
                  <a:srgbClr val="FF0000"/>
                </a:solidFill>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perlu</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diusahakan</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penyelesaiannya</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satu</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persatu</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memerlukan</a:t>
            </a:r>
            <a:r>
              <a:rPr lang="en-MY" sz="2400" dirty="0">
                <a:effectLst/>
                <a:latin typeface="Arial Nova" panose="020B0504020202020204" pitchFamily="34" charset="0"/>
                <a:ea typeface="Times New Roman" panose="02020603050405020304" pitchFamily="18" charset="0"/>
              </a:rPr>
              <a:t> </a:t>
            </a:r>
            <a:r>
              <a:rPr lang="en-MY" sz="2400" dirty="0" err="1">
                <a:solidFill>
                  <a:srgbClr val="FF0000"/>
                </a:solidFill>
                <a:effectLst/>
                <a:latin typeface="Arial Nova" panose="020B0504020202020204" pitchFamily="34" charset="0"/>
                <a:ea typeface="Times New Roman" panose="02020603050405020304" pitchFamily="18" charset="0"/>
              </a:rPr>
              <a:t>waktu</a:t>
            </a:r>
            <a:r>
              <a:rPr lang="en-MY" sz="2400" dirty="0">
                <a:effectLst/>
                <a:latin typeface="Arial Nova" panose="020B0504020202020204" pitchFamily="34" charset="0"/>
                <a:ea typeface="Times New Roman" panose="02020603050405020304" pitchFamily="18" charset="0"/>
              </a:rPr>
              <a:t> dan </a:t>
            </a:r>
            <a:r>
              <a:rPr lang="en-MY" sz="2400" dirty="0" err="1">
                <a:solidFill>
                  <a:srgbClr val="FF0000"/>
                </a:solidFill>
                <a:effectLst/>
                <a:latin typeface="Arial Nova" panose="020B0504020202020204" pitchFamily="34" charset="0"/>
                <a:ea typeface="Times New Roman" panose="02020603050405020304" pitchFamily="18" charset="0"/>
              </a:rPr>
              <a:t>kesabaran</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semua</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pihak</a:t>
            </a:r>
            <a:r>
              <a:rPr lang="en-MY" sz="2400" dirty="0">
                <a:effectLst/>
                <a:latin typeface="Arial Nova" panose="020B0504020202020204" pitchFamily="34" charset="0"/>
                <a:ea typeface="Times New Roman" panose="02020603050405020304" pitchFamily="18" charset="0"/>
              </a:rPr>
              <a:t>, </a:t>
            </a:r>
            <a:r>
              <a:rPr lang="en-MY" sz="2400" dirty="0" err="1">
                <a:solidFill>
                  <a:srgbClr val="FF0000"/>
                </a:solidFill>
                <a:effectLst/>
                <a:latin typeface="Arial Nova" panose="020B0504020202020204" pitchFamily="34" charset="0"/>
                <a:ea typeface="Times New Roman" panose="02020603050405020304" pitchFamily="18" charset="0"/>
              </a:rPr>
              <a:t>perancangan</a:t>
            </a:r>
            <a:r>
              <a:rPr lang="en-MY" sz="2400" dirty="0">
                <a:effectLst/>
                <a:latin typeface="Arial Nova" panose="020B0504020202020204" pitchFamily="34" charset="0"/>
                <a:ea typeface="Times New Roman" panose="02020603050405020304" pitchFamily="18" charset="0"/>
              </a:rPr>
              <a:t> dan </a:t>
            </a:r>
            <a:r>
              <a:rPr lang="en-MY" sz="2400" dirty="0" err="1">
                <a:solidFill>
                  <a:srgbClr val="FF0000"/>
                </a:solidFill>
                <a:effectLst/>
                <a:latin typeface="Arial Nova" panose="020B0504020202020204" pitchFamily="34" charset="0"/>
                <a:ea typeface="Times New Roman" panose="02020603050405020304" pitchFamily="18" charset="0"/>
              </a:rPr>
              <a:t>pelaksanaan</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pelan</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tindakan</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berasaskan</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prinsip</a:t>
            </a:r>
            <a:r>
              <a:rPr lang="en-MY" sz="2400" dirty="0">
                <a:effectLst/>
                <a:latin typeface="Arial Nova" panose="020B0504020202020204" pitchFamily="34" charset="0"/>
                <a:ea typeface="Times New Roman" panose="02020603050405020304" pitchFamily="18" charset="0"/>
              </a:rPr>
              <a:t> </a:t>
            </a:r>
            <a:r>
              <a:rPr lang="en-MY" sz="2400" dirty="0" err="1">
                <a:solidFill>
                  <a:srgbClr val="FF0000"/>
                </a:solidFill>
                <a:effectLst/>
                <a:latin typeface="Arial Nova" panose="020B0504020202020204" pitchFamily="34" charset="0"/>
                <a:ea typeface="Times New Roman" panose="02020603050405020304" pitchFamily="18" charset="0"/>
              </a:rPr>
              <a:t>tawar-menawar</a:t>
            </a:r>
            <a:r>
              <a:rPr lang="en-MY" sz="2400" dirty="0">
                <a:solidFill>
                  <a:srgbClr val="FF0000"/>
                </a:solidFill>
                <a:effectLst/>
                <a:latin typeface="Arial Nova" panose="020B0504020202020204" pitchFamily="34" charset="0"/>
                <a:ea typeface="Times New Roman" panose="02020603050405020304" pitchFamily="18" charset="0"/>
              </a:rPr>
              <a:t>, </a:t>
            </a:r>
            <a:r>
              <a:rPr lang="en-MY" sz="2400" dirty="0" err="1">
                <a:solidFill>
                  <a:srgbClr val="FF0000"/>
                </a:solidFill>
                <a:effectLst/>
                <a:latin typeface="Arial Nova" panose="020B0504020202020204" pitchFamily="34" charset="0"/>
                <a:ea typeface="Times New Roman" panose="02020603050405020304" pitchFamily="18" charset="0"/>
              </a:rPr>
              <a:t>perundingan</a:t>
            </a:r>
            <a:r>
              <a:rPr lang="en-MY" sz="2400" dirty="0">
                <a:solidFill>
                  <a:srgbClr val="FF0000"/>
                </a:solidFill>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ataupun</a:t>
            </a:r>
            <a:r>
              <a:rPr lang="en-MY" sz="2400" dirty="0">
                <a:effectLst/>
                <a:latin typeface="Arial Nova" panose="020B0504020202020204" pitchFamily="34" charset="0"/>
                <a:ea typeface="Times New Roman" panose="02020603050405020304" pitchFamily="18" charset="0"/>
              </a:rPr>
              <a:t> </a:t>
            </a:r>
            <a:r>
              <a:rPr lang="en-MY" sz="2400" dirty="0" err="1">
                <a:solidFill>
                  <a:srgbClr val="FF0000"/>
                </a:solidFill>
                <a:effectLst/>
                <a:latin typeface="Arial Nova" panose="020B0504020202020204" pitchFamily="34" charset="0"/>
                <a:ea typeface="Times New Roman" panose="02020603050405020304" pitchFamily="18" charset="0"/>
              </a:rPr>
              <a:t>mediasi</a:t>
            </a:r>
            <a:r>
              <a:rPr lang="en-MY" sz="2400" dirty="0">
                <a:effectLst/>
                <a:latin typeface="Arial Nova" panose="020B0504020202020204" pitchFamily="34" charset="0"/>
                <a:ea typeface="Times New Roman" panose="02020603050405020304" pitchFamily="18" charset="0"/>
              </a:rPr>
              <a:t>. (Dr Shamsul Amri </a:t>
            </a:r>
            <a:r>
              <a:rPr lang="en-MY" sz="2400" dirty="0" err="1">
                <a:effectLst/>
                <a:latin typeface="Arial Nova" panose="020B0504020202020204" pitchFamily="34" charset="0"/>
                <a:ea typeface="Times New Roman" panose="02020603050405020304" pitchFamily="18" charset="0"/>
              </a:rPr>
              <a:t>Baharuddin</a:t>
            </a:r>
            <a:r>
              <a:rPr lang="en-MY" sz="2400" dirty="0">
                <a:effectLst/>
                <a:latin typeface="Arial Nova" panose="020B0504020202020204" pitchFamily="34" charset="0"/>
                <a:ea typeface="Times New Roman" panose="02020603050405020304" pitchFamily="18" charset="0"/>
              </a:rPr>
              <a:t>, 2019). </a:t>
            </a:r>
          </a:p>
        </p:txBody>
      </p:sp>
      <p:pic>
        <p:nvPicPr>
          <p:cNvPr id="3074" name="Picture 2" descr="BERNAMA - G7 needs to do more in helping the world, say M'sian scholar,  economist">
            <a:extLst>
              <a:ext uri="{FF2B5EF4-FFF2-40B4-BE49-F238E27FC236}">
                <a16:creationId xmlns:a16="http://schemas.microsoft.com/office/drawing/2014/main" id="{E33AEFEA-F063-4039-B17F-353C2A7DC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374" y="3780430"/>
            <a:ext cx="4922338" cy="30775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24D4FDF-CB45-4A7E-AE5E-4E7D4203855D}"/>
              </a:ext>
            </a:extLst>
          </p:cNvPr>
          <p:cNvSpPr txBox="1"/>
          <p:nvPr/>
        </p:nvSpPr>
        <p:spPr>
          <a:xfrm>
            <a:off x="5803711" y="5449911"/>
            <a:ext cx="3804314" cy="1015663"/>
          </a:xfrm>
          <a:prstGeom prst="rect">
            <a:avLst/>
          </a:prstGeom>
          <a:noFill/>
        </p:spPr>
        <p:txBody>
          <a:bodyPr wrap="square">
            <a:spAutoFit/>
          </a:bodyPr>
          <a:lstStyle/>
          <a:p>
            <a:r>
              <a:rPr lang="en-MY" sz="2000" dirty="0">
                <a:solidFill>
                  <a:schemeClr val="tx2">
                    <a:lumMod val="90000"/>
                    <a:lumOff val="10000"/>
                  </a:schemeClr>
                </a:solidFill>
                <a:effectLst/>
                <a:latin typeface="Arial Nova" panose="020B0504020202020204" pitchFamily="34" charset="0"/>
                <a:ea typeface="Times New Roman" panose="02020603050405020304" pitchFamily="18" charset="0"/>
              </a:rPr>
              <a:t>Dr Shamsul Amri </a:t>
            </a:r>
            <a:r>
              <a:rPr lang="en-MY" sz="2000" dirty="0" err="1">
                <a:solidFill>
                  <a:schemeClr val="tx2">
                    <a:lumMod val="90000"/>
                    <a:lumOff val="10000"/>
                  </a:schemeClr>
                </a:solidFill>
                <a:effectLst/>
                <a:latin typeface="Arial Nova" panose="020B0504020202020204" pitchFamily="34" charset="0"/>
                <a:ea typeface="Times New Roman" panose="02020603050405020304" pitchFamily="18" charset="0"/>
              </a:rPr>
              <a:t>Baharuddin</a:t>
            </a:r>
            <a:r>
              <a:rPr lang="en-MY" sz="2000" dirty="0">
                <a:solidFill>
                  <a:schemeClr val="tx2">
                    <a:lumMod val="90000"/>
                    <a:lumOff val="10000"/>
                  </a:schemeClr>
                </a:solidFill>
                <a:effectLst/>
                <a:latin typeface="Arial Nova" panose="020B0504020202020204" pitchFamily="34" charset="0"/>
                <a:ea typeface="Times New Roman" panose="02020603050405020304" pitchFamily="18" charset="0"/>
              </a:rPr>
              <a:t> </a:t>
            </a:r>
          </a:p>
          <a:p>
            <a:r>
              <a:rPr lang="en-MY" sz="2000" b="0" i="0" dirty="0">
                <a:solidFill>
                  <a:schemeClr val="tx2">
                    <a:lumMod val="90000"/>
                    <a:lumOff val="10000"/>
                  </a:schemeClr>
                </a:solidFill>
                <a:effectLst/>
                <a:latin typeface="Times New Roman" panose="02020603050405020304" pitchFamily="18" charset="0"/>
              </a:rPr>
              <a:t>Ahli </a:t>
            </a:r>
            <a:r>
              <a:rPr lang="en-MY" sz="2000" b="0" i="0" dirty="0" err="1">
                <a:solidFill>
                  <a:schemeClr val="tx2">
                    <a:lumMod val="90000"/>
                    <a:lumOff val="10000"/>
                  </a:schemeClr>
                </a:solidFill>
                <a:effectLst/>
                <a:latin typeface="Times New Roman" panose="02020603050405020304" pitchFamily="18" charset="0"/>
              </a:rPr>
              <a:t>akademik</a:t>
            </a:r>
            <a:r>
              <a:rPr lang="en-MY" sz="2000" b="0" i="0" dirty="0">
                <a:solidFill>
                  <a:schemeClr val="tx2">
                    <a:lumMod val="90000"/>
                    <a:lumOff val="10000"/>
                  </a:schemeClr>
                </a:solidFill>
                <a:effectLst/>
                <a:latin typeface="Times New Roman" panose="02020603050405020304" pitchFamily="18" charset="0"/>
              </a:rPr>
              <a:t>, </a:t>
            </a:r>
            <a:r>
              <a:rPr lang="en-MY" sz="2000" b="0" i="0" dirty="0" err="1">
                <a:solidFill>
                  <a:schemeClr val="tx2">
                    <a:lumMod val="90000"/>
                    <a:lumOff val="10000"/>
                  </a:schemeClr>
                </a:solidFill>
                <a:effectLst/>
                <a:latin typeface="Times New Roman" panose="02020603050405020304" pitchFamily="18" charset="0"/>
              </a:rPr>
              <a:t>tokoh</a:t>
            </a:r>
            <a:r>
              <a:rPr lang="en-MY" sz="2000" b="0" i="0" dirty="0">
                <a:solidFill>
                  <a:schemeClr val="tx2">
                    <a:lumMod val="90000"/>
                    <a:lumOff val="10000"/>
                  </a:schemeClr>
                </a:solidFill>
                <a:effectLst/>
                <a:latin typeface="Times New Roman" panose="02020603050405020304" pitchFamily="18" charset="0"/>
              </a:rPr>
              <a:t> Sains Sosial dan </a:t>
            </a:r>
            <a:r>
              <a:rPr lang="en-MY" sz="2000" b="0" i="0" dirty="0" err="1">
                <a:solidFill>
                  <a:schemeClr val="tx2">
                    <a:lumMod val="90000"/>
                    <a:lumOff val="10000"/>
                  </a:schemeClr>
                </a:solidFill>
                <a:effectLst/>
                <a:latin typeface="Times New Roman" panose="02020603050405020304" pitchFamily="18" charset="0"/>
              </a:rPr>
              <a:t>Antropologi</a:t>
            </a:r>
            <a:r>
              <a:rPr lang="en-MY" sz="2000" b="0" i="0" dirty="0">
                <a:solidFill>
                  <a:schemeClr val="tx2">
                    <a:lumMod val="90000"/>
                    <a:lumOff val="10000"/>
                  </a:schemeClr>
                </a:solidFill>
                <a:effectLst/>
                <a:latin typeface="Times New Roman" panose="02020603050405020304" pitchFamily="18" charset="0"/>
              </a:rPr>
              <a:t> Sosial Malaysia.</a:t>
            </a:r>
            <a:endParaRPr lang="en-MY" sz="2000" dirty="0">
              <a:solidFill>
                <a:schemeClr val="tx2">
                  <a:lumMod val="90000"/>
                  <a:lumOff val="10000"/>
                </a:schemeClr>
              </a:solidFill>
            </a:endParaRPr>
          </a:p>
        </p:txBody>
      </p:sp>
    </p:spTree>
    <p:extLst>
      <p:ext uri="{BB962C8B-B14F-4D97-AF65-F5344CB8AC3E}">
        <p14:creationId xmlns:p14="http://schemas.microsoft.com/office/powerpoint/2010/main" val="2309273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F4F5A6-28A9-402F-9A81-35647D0BB57B}"/>
              </a:ext>
            </a:extLst>
          </p:cNvPr>
          <p:cNvPicPr>
            <a:picLocks noChangeAspect="1"/>
          </p:cNvPicPr>
          <p:nvPr/>
        </p:nvPicPr>
        <p:blipFill>
          <a:blip r:embed="rId2"/>
          <a:stretch>
            <a:fillRect/>
          </a:stretch>
        </p:blipFill>
        <p:spPr>
          <a:xfrm>
            <a:off x="154599" y="877362"/>
            <a:ext cx="12037401" cy="4121624"/>
          </a:xfrm>
          <a:prstGeom prst="rect">
            <a:avLst/>
          </a:prstGeom>
        </p:spPr>
      </p:pic>
      <p:sp>
        <p:nvSpPr>
          <p:cNvPr id="4" name="TextBox 3">
            <a:extLst>
              <a:ext uri="{FF2B5EF4-FFF2-40B4-BE49-F238E27FC236}">
                <a16:creationId xmlns:a16="http://schemas.microsoft.com/office/drawing/2014/main" id="{FDC2A3E6-A086-4155-8EBC-A94A1642E622}"/>
              </a:ext>
            </a:extLst>
          </p:cNvPr>
          <p:cNvSpPr txBox="1"/>
          <p:nvPr/>
        </p:nvSpPr>
        <p:spPr>
          <a:xfrm>
            <a:off x="2747181" y="169757"/>
            <a:ext cx="6697638" cy="584775"/>
          </a:xfrm>
          <a:prstGeom prst="rect">
            <a:avLst/>
          </a:prstGeom>
          <a:noFill/>
        </p:spPr>
        <p:txBody>
          <a:bodyPr wrap="square">
            <a:spAutoFit/>
          </a:bodyPr>
          <a:lstStyle/>
          <a:p>
            <a:r>
              <a:rPr lang="en-MY" sz="3200" b="1" dirty="0" err="1">
                <a:solidFill>
                  <a:srgbClr val="0070C0"/>
                </a:solidFill>
                <a:effectLst/>
                <a:latin typeface="Calibri" panose="020F0502020204030204" pitchFamily="34" charset="0"/>
                <a:ea typeface="Calibri" panose="020F0502020204030204" pitchFamily="34" charset="0"/>
              </a:rPr>
              <a:t>Mengenalpasti</a:t>
            </a:r>
            <a:r>
              <a:rPr lang="en-MY" sz="3200" b="1" dirty="0">
                <a:solidFill>
                  <a:srgbClr val="0070C0"/>
                </a:solidFill>
                <a:effectLst/>
                <a:latin typeface="Calibri" panose="020F0502020204030204" pitchFamily="34" charset="0"/>
                <a:ea typeface="Calibri" panose="020F0502020204030204" pitchFamily="34" charset="0"/>
              </a:rPr>
              <a:t> </a:t>
            </a:r>
            <a:r>
              <a:rPr lang="en-MY" sz="3200" b="1" dirty="0" err="1">
                <a:solidFill>
                  <a:srgbClr val="0070C0"/>
                </a:solidFill>
                <a:effectLst/>
                <a:latin typeface="Calibri" panose="020F0502020204030204" pitchFamily="34" charset="0"/>
                <a:ea typeface="Calibri" panose="020F0502020204030204" pitchFamily="34" charset="0"/>
              </a:rPr>
              <a:t>Kategori</a:t>
            </a:r>
            <a:r>
              <a:rPr lang="en-MY" sz="3200" b="1" dirty="0">
                <a:solidFill>
                  <a:srgbClr val="0070C0"/>
                </a:solidFill>
                <a:effectLst/>
                <a:latin typeface="Calibri" panose="020F0502020204030204" pitchFamily="34" charset="0"/>
                <a:ea typeface="Calibri" panose="020F0502020204030204" pitchFamily="34" charset="0"/>
              </a:rPr>
              <a:t> </a:t>
            </a:r>
            <a:r>
              <a:rPr lang="en-MY" sz="3200" b="1" dirty="0" err="1">
                <a:solidFill>
                  <a:srgbClr val="0070C0"/>
                </a:solidFill>
                <a:effectLst/>
                <a:latin typeface="Calibri" panose="020F0502020204030204" pitchFamily="34" charset="0"/>
                <a:ea typeface="Calibri" panose="020F0502020204030204" pitchFamily="34" charset="0"/>
              </a:rPr>
              <a:t>Defisit</a:t>
            </a:r>
            <a:r>
              <a:rPr lang="en-MY" sz="3200" b="1" dirty="0">
                <a:solidFill>
                  <a:srgbClr val="0070C0"/>
                </a:solidFill>
                <a:effectLst/>
                <a:latin typeface="Calibri" panose="020F0502020204030204" pitchFamily="34" charset="0"/>
                <a:ea typeface="Calibri" panose="020F0502020204030204" pitchFamily="34" charset="0"/>
              </a:rPr>
              <a:t> Sosial</a:t>
            </a:r>
            <a:endParaRPr lang="en-MY" sz="3200" dirty="0">
              <a:solidFill>
                <a:srgbClr val="0070C0"/>
              </a:solidFill>
            </a:endParaRPr>
          </a:p>
        </p:txBody>
      </p:sp>
      <p:sp>
        <p:nvSpPr>
          <p:cNvPr id="6" name="TextBox 5">
            <a:extLst>
              <a:ext uri="{FF2B5EF4-FFF2-40B4-BE49-F238E27FC236}">
                <a16:creationId xmlns:a16="http://schemas.microsoft.com/office/drawing/2014/main" id="{970775F4-4660-47A7-950B-E47EE0396056}"/>
              </a:ext>
            </a:extLst>
          </p:cNvPr>
          <p:cNvSpPr txBox="1"/>
          <p:nvPr/>
        </p:nvSpPr>
        <p:spPr>
          <a:xfrm>
            <a:off x="399198" y="5565139"/>
            <a:ext cx="9850272" cy="830997"/>
          </a:xfrm>
          <a:prstGeom prst="rect">
            <a:avLst/>
          </a:prstGeom>
          <a:noFill/>
        </p:spPr>
        <p:txBody>
          <a:bodyPr wrap="square">
            <a:spAutoFit/>
          </a:bodyPr>
          <a:lstStyle/>
          <a:p>
            <a:r>
              <a:rPr lang="en-MY" sz="2400" dirty="0" err="1">
                <a:effectLst/>
                <a:latin typeface="Arial Nova" panose="020B0504020202020204" pitchFamily="34" charset="0"/>
                <a:ea typeface="Times New Roman" panose="02020603050405020304" pitchFamily="18" charset="0"/>
              </a:rPr>
              <a:t>Isu-isu</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ini</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jika</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tidak</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ditangani</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menjadi</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punca</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kepada</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punca</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runtuhnya</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kesepaduan</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sosial</a:t>
            </a:r>
            <a:r>
              <a:rPr lang="en-MY" sz="2400" dirty="0">
                <a:effectLst/>
                <a:latin typeface="Arial Nova" panose="020B0504020202020204" pitchFamily="34" charset="0"/>
                <a:ea typeface="Times New Roman" panose="02020603050405020304" pitchFamily="18" charset="0"/>
              </a:rPr>
              <a:t> yang </a:t>
            </a:r>
            <a:r>
              <a:rPr lang="en-MY" sz="2400" dirty="0" err="1">
                <a:effectLst/>
                <a:latin typeface="Arial Nova" panose="020B0504020202020204" pitchFamily="34" charset="0"/>
                <a:ea typeface="Times New Roman" panose="02020603050405020304" pitchFamily="18" charset="0"/>
              </a:rPr>
              <a:t>ingin</a:t>
            </a:r>
            <a:r>
              <a:rPr lang="en-MY" sz="2400" dirty="0">
                <a:effectLst/>
                <a:latin typeface="Arial Nova" panose="020B0504020202020204" pitchFamily="34" charset="0"/>
                <a:ea typeface="Times New Roman" panose="02020603050405020304" pitchFamily="18" charset="0"/>
              </a:rPr>
              <a:t> </a:t>
            </a:r>
            <a:r>
              <a:rPr lang="en-MY" sz="2400" dirty="0" err="1">
                <a:effectLst/>
                <a:latin typeface="Arial Nova" panose="020B0504020202020204" pitchFamily="34" charset="0"/>
                <a:ea typeface="Times New Roman" panose="02020603050405020304" pitchFamily="18" charset="0"/>
              </a:rPr>
              <a:t>dibangunkan</a:t>
            </a:r>
            <a:r>
              <a:rPr lang="en-MY" sz="2400" dirty="0">
                <a:effectLst/>
                <a:latin typeface="Arial Nova" panose="020B0504020202020204" pitchFamily="34" charset="0"/>
                <a:ea typeface="Times New Roman" panose="02020603050405020304" pitchFamily="18" charset="0"/>
              </a:rPr>
              <a:t>.</a:t>
            </a:r>
            <a:endParaRPr lang="en-MY" sz="2400" dirty="0"/>
          </a:p>
        </p:txBody>
      </p:sp>
      <p:pic>
        <p:nvPicPr>
          <p:cNvPr id="1026" name="Picture 2" descr="Exam - Free education icons">
            <a:extLst>
              <a:ext uri="{FF2B5EF4-FFF2-40B4-BE49-F238E27FC236}">
                <a16:creationId xmlns:a16="http://schemas.microsoft.com/office/drawing/2014/main" id="{93D933F5-35BA-3F90-44A2-E234585C3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58767">
            <a:off x="464379" y="1995901"/>
            <a:ext cx="775492" cy="77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531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8B672B3-CF44-4ED1-8CA6-3F19AC5A4361}"/>
              </a:ext>
            </a:extLst>
          </p:cNvPr>
          <p:cNvGraphicFramePr/>
          <p:nvPr>
            <p:extLst>
              <p:ext uri="{D42A27DB-BD31-4B8C-83A1-F6EECF244321}">
                <p14:modId xmlns:p14="http://schemas.microsoft.com/office/powerpoint/2010/main" val="3832347754"/>
              </p:ext>
            </p:extLst>
          </p:nvPr>
        </p:nvGraphicFramePr>
        <p:xfrm>
          <a:off x="245659" y="818865"/>
          <a:ext cx="11573302" cy="5800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Group success with solid fill">
            <a:extLst>
              <a:ext uri="{FF2B5EF4-FFF2-40B4-BE49-F238E27FC236}">
                <a16:creationId xmlns:a16="http://schemas.microsoft.com/office/drawing/2014/main" id="{886B9BA6-DEB1-4966-B666-62D9F1B355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9947" y="1293125"/>
            <a:ext cx="914400" cy="914400"/>
          </a:xfrm>
          <a:prstGeom prst="rect">
            <a:avLst/>
          </a:prstGeom>
        </p:spPr>
      </p:pic>
      <p:pic>
        <p:nvPicPr>
          <p:cNvPr id="8" name="Graphic 7" descr="Speech outline">
            <a:extLst>
              <a:ext uri="{FF2B5EF4-FFF2-40B4-BE49-F238E27FC236}">
                <a16:creationId xmlns:a16="http://schemas.microsoft.com/office/drawing/2014/main" id="{9D679617-A507-4DF0-A235-6E4FD462D41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7147" y="2657901"/>
            <a:ext cx="914400" cy="914400"/>
          </a:xfrm>
          <a:prstGeom prst="rect">
            <a:avLst/>
          </a:prstGeom>
        </p:spPr>
      </p:pic>
      <p:pic>
        <p:nvPicPr>
          <p:cNvPr id="10" name="Graphic 9" descr="Dance with solid fill">
            <a:extLst>
              <a:ext uri="{FF2B5EF4-FFF2-40B4-BE49-F238E27FC236}">
                <a16:creationId xmlns:a16="http://schemas.microsoft.com/office/drawing/2014/main" id="{EA14652C-2E3A-4E49-87E7-862CFC272BC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7147" y="3956144"/>
            <a:ext cx="914400" cy="914400"/>
          </a:xfrm>
          <a:prstGeom prst="rect">
            <a:avLst/>
          </a:prstGeom>
        </p:spPr>
      </p:pic>
      <p:pic>
        <p:nvPicPr>
          <p:cNvPr id="12" name="Graphic 11" descr="Russian cathedral with solid fill">
            <a:extLst>
              <a:ext uri="{FF2B5EF4-FFF2-40B4-BE49-F238E27FC236}">
                <a16:creationId xmlns:a16="http://schemas.microsoft.com/office/drawing/2014/main" id="{168245D4-13CF-445F-BEAB-7A55AB024BF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2070" y="5308981"/>
            <a:ext cx="730154" cy="730154"/>
          </a:xfrm>
          <a:prstGeom prst="rect">
            <a:avLst/>
          </a:prstGeom>
        </p:spPr>
      </p:pic>
      <p:sp>
        <p:nvSpPr>
          <p:cNvPr id="13" name="TextBox 12">
            <a:extLst>
              <a:ext uri="{FF2B5EF4-FFF2-40B4-BE49-F238E27FC236}">
                <a16:creationId xmlns:a16="http://schemas.microsoft.com/office/drawing/2014/main" id="{3A9682B9-9E6C-4E84-BC6C-0FB437BA37BC}"/>
              </a:ext>
            </a:extLst>
          </p:cNvPr>
          <p:cNvSpPr txBox="1"/>
          <p:nvPr/>
        </p:nvSpPr>
        <p:spPr>
          <a:xfrm>
            <a:off x="1367051" y="190775"/>
            <a:ext cx="9457898" cy="584775"/>
          </a:xfrm>
          <a:prstGeom prst="rect">
            <a:avLst/>
          </a:prstGeom>
          <a:noFill/>
        </p:spPr>
        <p:txBody>
          <a:bodyPr wrap="square">
            <a:spAutoFit/>
          </a:bodyPr>
          <a:lstStyle/>
          <a:p>
            <a:r>
              <a:rPr lang="en-MY" sz="3200" b="1" dirty="0">
                <a:solidFill>
                  <a:srgbClr val="C00000"/>
                </a:solidFill>
                <a:effectLst/>
                <a:latin typeface="Calibri" panose="020F0502020204030204" pitchFamily="34" charset="0"/>
                <a:ea typeface="Calibri" panose="020F0502020204030204" pitchFamily="34" charset="0"/>
              </a:rPr>
              <a:t>Langkah-Langkah </a:t>
            </a:r>
            <a:r>
              <a:rPr lang="en-MY" sz="3200" b="1" dirty="0" err="1">
                <a:solidFill>
                  <a:srgbClr val="C00000"/>
                </a:solidFill>
                <a:effectLst/>
                <a:latin typeface="Calibri" panose="020F0502020204030204" pitchFamily="34" charset="0"/>
                <a:ea typeface="Calibri" panose="020F0502020204030204" pitchFamily="34" charset="0"/>
              </a:rPr>
              <a:t>menghadapi</a:t>
            </a:r>
            <a:r>
              <a:rPr lang="en-MY" sz="3200" b="1" dirty="0">
                <a:solidFill>
                  <a:srgbClr val="C00000"/>
                </a:solidFill>
                <a:effectLst/>
                <a:latin typeface="Calibri" panose="020F0502020204030204" pitchFamily="34" charset="0"/>
                <a:ea typeface="Calibri" panose="020F0502020204030204" pitchFamily="34" charset="0"/>
              </a:rPr>
              <a:t> </a:t>
            </a:r>
            <a:r>
              <a:rPr lang="en-MY" sz="3200" b="1" dirty="0" err="1">
                <a:solidFill>
                  <a:srgbClr val="C00000"/>
                </a:solidFill>
                <a:effectLst/>
                <a:latin typeface="Calibri" panose="020F0502020204030204" pitchFamily="34" charset="0"/>
                <a:ea typeface="Calibri" panose="020F0502020204030204" pitchFamily="34" charset="0"/>
              </a:rPr>
              <a:t>defisit</a:t>
            </a:r>
            <a:r>
              <a:rPr lang="en-MY" sz="3200" b="1" dirty="0">
                <a:solidFill>
                  <a:srgbClr val="C00000"/>
                </a:solidFill>
                <a:effectLst/>
                <a:latin typeface="Calibri" panose="020F0502020204030204" pitchFamily="34" charset="0"/>
                <a:ea typeface="Calibri" panose="020F0502020204030204" pitchFamily="34" charset="0"/>
              </a:rPr>
              <a:t> </a:t>
            </a:r>
            <a:r>
              <a:rPr lang="en-MY" sz="3200" b="1" dirty="0" err="1">
                <a:solidFill>
                  <a:srgbClr val="C00000"/>
                </a:solidFill>
                <a:effectLst/>
                <a:latin typeface="Calibri" panose="020F0502020204030204" pitchFamily="34" charset="0"/>
                <a:ea typeface="Calibri" panose="020F0502020204030204" pitchFamily="34" charset="0"/>
              </a:rPr>
              <a:t>sosial</a:t>
            </a:r>
            <a:endParaRPr lang="en-MY" sz="3200" dirty="0">
              <a:solidFill>
                <a:srgbClr val="C00000"/>
              </a:solidFill>
            </a:endParaRPr>
          </a:p>
        </p:txBody>
      </p:sp>
    </p:spTree>
    <p:extLst>
      <p:ext uri="{BB962C8B-B14F-4D97-AF65-F5344CB8AC3E}">
        <p14:creationId xmlns:p14="http://schemas.microsoft.com/office/powerpoint/2010/main" val="3279257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CE4D568-3300-460E-BDDC-4A456831A713}"/>
              </a:ext>
            </a:extLst>
          </p:cNvPr>
          <p:cNvSpPr txBox="1"/>
          <p:nvPr/>
        </p:nvSpPr>
        <p:spPr>
          <a:xfrm>
            <a:off x="309917" y="328832"/>
            <a:ext cx="4876231" cy="5869556"/>
          </a:xfrm>
          <a:prstGeom prst="rect">
            <a:avLst/>
          </a:prstGeom>
          <a:noFill/>
        </p:spPr>
        <p:txBody>
          <a:bodyPr wrap="square">
            <a:spAutoFit/>
          </a:bodyPr>
          <a:lstStyle/>
          <a:p>
            <a:pPr marR="133350" algn="just" fontAlgn="base">
              <a:lnSpc>
                <a:spcPct val="115000"/>
              </a:lnSpc>
            </a:pPr>
            <a:r>
              <a:rPr lang="en-MY" sz="3200" b="1" dirty="0" err="1">
                <a:solidFill>
                  <a:srgbClr val="C00000"/>
                </a:solidFill>
                <a:effectLst/>
                <a:latin typeface="Arial Nova" panose="020B0504020202020204" pitchFamily="34" charset="0"/>
                <a:ea typeface="Times New Roman" panose="02020603050405020304" pitchFamily="18" charset="0"/>
              </a:rPr>
              <a:t>Etos</a:t>
            </a:r>
            <a:r>
              <a:rPr lang="en-MY" sz="3200" b="1" dirty="0">
                <a:solidFill>
                  <a:srgbClr val="C00000"/>
                </a:solidFill>
                <a:effectLst/>
                <a:latin typeface="Arial Nova" panose="020B0504020202020204" pitchFamily="34" charset="0"/>
                <a:ea typeface="Times New Roman" panose="02020603050405020304" pitchFamily="18" charset="0"/>
              </a:rPr>
              <a:t> Nasional</a:t>
            </a:r>
          </a:p>
          <a:p>
            <a:pPr marR="133350" algn="just" fontAlgn="base">
              <a:lnSpc>
                <a:spcPct val="115000"/>
              </a:lnSpc>
            </a:pPr>
            <a:r>
              <a:rPr lang="en-MY" sz="3200" b="1" dirty="0">
                <a:solidFill>
                  <a:srgbClr val="C00000"/>
                </a:solidFill>
                <a:effectLst/>
                <a:latin typeface="Arial Nova" panose="020B0504020202020204" pitchFamily="34" charset="0"/>
                <a:ea typeface="Times New Roman" panose="02020603050405020304" pitchFamily="18" charset="0"/>
              </a:rPr>
              <a:t> </a:t>
            </a:r>
            <a:endParaRPr lang="en-MY" sz="3200" b="1" dirty="0">
              <a:solidFill>
                <a:srgbClr val="C00000"/>
              </a:solidFill>
              <a:latin typeface="Arial Nova" panose="020B0504020202020204" pitchFamily="34" charset="0"/>
              <a:ea typeface="Times New Roman" panose="02020603050405020304" pitchFamily="18" charset="0"/>
            </a:endParaRPr>
          </a:p>
          <a:p>
            <a:pPr marR="133350" algn="just" fontAlgn="base">
              <a:lnSpc>
                <a:spcPct val="115000"/>
              </a:lnSpc>
            </a:pPr>
            <a:r>
              <a:rPr lang="en-MY" sz="2400" b="1" dirty="0" err="1">
                <a:latin typeface="Arial Nova" panose="020B0504020202020204" pitchFamily="34" charset="0"/>
                <a:ea typeface="Calibri" panose="020F0502020204030204" pitchFamily="34" charset="0"/>
              </a:rPr>
              <a:t>Definisi</a:t>
            </a:r>
            <a:r>
              <a:rPr lang="en-MY" sz="2400" b="1" dirty="0">
                <a:latin typeface="Arial Nova" panose="020B050402020202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sifat</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ciri</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sesuatu</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bangsa</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budaya</a:t>
            </a:r>
            <a:r>
              <a:rPr lang="en-MY" sz="2400" dirty="0">
                <a:effectLst/>
                <a:latin typeface="Calibri" panose="020F0502020204030204" pitchFamily="34" charset="0"/>
                <a:ea typeface="Calibri" panose="020F0502020204030204" pitchFamily="34" charset="0"/>
              </a:rPr>
              <a:t>, era dan lain-lain. la </a:t>
            </a:r>
            <a:r>
              <a:rPr lang="en-MY" sz="2400" dirty="0" err="1">
                <a:effectLst/>
                <a:latin typeface="Calibri" panose="020F0502020204030204" pitchFamily="34" charset="0"/>
                <a:ea typeface="Calibri" panose="020F0502020204030204" pitchFamily="34" charset="0"/>
              </a:rPr>
              <a:t>berasal</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daripada</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perkataan</a:t>
            </a:r>
            <a:r>
              <a:rPr lang="en-MY" sz="2400" dirty="0">
                <a:effectLst/>
                <a:latin typeface="Calibri" panose="020F0502020204030204" pitchFamily="34" charset="0"/>
                <a:ea typeface="Calibri" panose="020F0502020204030204" pitchFamily="34" charset="0"/>
              </a:rPr>
              <a:t> Greek yang </a:t>
            </a:r>
            <a:r>
              <a:rPr lang="en-MY" sz="2400" dirty="0" err="1">
                <a:effectLst/>
                <a:latin typeface="Calibri" panose="020F0502020204030204" pitchFamily="34" charset="0"/>
                <a:ea typeface="Calibri" panose="020F0502020204030204" pitchFamily="34" charset="0"/>
              </a:rPr>
              <a:t>membawa</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makna</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perwatakan</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atau</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karakter</a:t>
            </a:r>
            <a:r>
              <a:rPr lang="en-MY" sz="2400" dirty="0">
                <a:effectLst/>
                <a:latin typeface="Calibri" panose="020F0502020204030204" pitchFamily="34" charset="0"/>
                <a:ea typeface="Calibri" panose="020F0502020204030204" pitchFamily="34" charset="0"/>
              </a:rPr>
              <a:t>.</a:t>
            </a:r>
          </a:p>
          <a:p>
            <a:pPr marR="133350" algn="just" fontAlgn="base">
              <a:lnSpc>
                <a:spcPct val="115000"/>
              </a:lnSpc>
            </a:pPr>
            <a:endParaRPr lang="en-MY" sz="2400" dirty="0">
              <a:latin typeface="Calibri" panose="020F0502020204030204" pitchFamily="34" charset="0"/>
              <a:ea typeface="Calibri" panose="020F0502020204030204" pitchFamily="34" charset="0"/>
            </a:endParaRPr>
          </a:p>
          <a:p>
            <a:pPr marR="133350" algn="just" fontAlgn="base">
              <a:lnSpc>
                <a:spcPct val="115000"/>
              </a:lnSpc>
            </a:pPr>
            <a:r>
              <a:rPr lang="en-MY" sz="2400" dirty="0" err="1">
                <a:effectLst/>
                <a:latin typeface="Calibri" panose="020F0502020204030204" pitchFamily="34" charset="0"/>
                <a:ea typeface="Calibri" panose="020F0502020204030204" pitchFamily="34" charset="0"/>
              </a:rPr>
              <a:t>Menurut</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Mansor</a:t>
            </a:r>
            <a:r>
              <a:rPr lang="en-MY" sz="2400" dirty="0">
                <a:effectLst/>
                <a:latin typeface="Calibri" panose="020F0502020204030204" pitchFamily="34" charset="0"/>
                <a:ea typeface="Calibri" panose="020F0502020204030204" pitchFamily="34" charset="0"/>
              </a:rPr>
              <a:t> et al. (2006), </a:t>
            </a:r>
            <a:r>
              <a:rPr lang="en-MY" sz="2400" dirty="0" err="1">
                <a:effectLst/>
                <a:latin typeface="Calibri" panose="020F0502020204030204" pitchFamily="34" charset="0"/>
                <a:ea typeface="Calibri" panose="020F0502020204030204" pitchFamily="34" charset="0"/>
              </a:rPr>
              <a:t>perkataan</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etos</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berasal</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daripada</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perkataan</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etika</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sikap</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keperibadian</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watak</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karakter</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serta</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keyakinan</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atas</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sesuatu</a:t>
            </a:r>
            <a:r>
              <a:rPr lang="en-MY" sz="2400" dirty="0">
                <a:effectLst/>
                <a:latin typeface="Calibri" panose="020F0502020204030204" pitchFamily="34" charset="0"/>
                <a:ea typeface="Calibri" panose="020F0502020204030204" pitchFamily="34" charset="0"/>
              </a:rPr>
              <a:t> </a:t>
            </a:r>
            <a:r>
              <a:rPr lang="en-MY" sz="2400" dirty="0" err="1">
                <a:effectLst/>
                <a:latin typeface="Calibri" panose="020F0502020204030204" pitchFamily="34" charset="0"/>
                <a:ea typeface="Calibri" panose="020F0502020204030204" pitchFamily="34" charset="0"/>
              </a:rPr>
              <a:t>perkara</a:t>
            </a:r>
            <a:r>
              <a:rPr lang="en-MY" sz="2400" dirty="0">
                <a:effectLst/>
                <a:latin typeface="Calibri" panose="020F0502020204030204" pitchFamily="34" charset="0"/>
                <a:ea typeface="Calibri" panose="020F0502020204030204" pitchFamily="34" charset="0"/>
              </a:rPr>
              <a:t>. </a:t>
            </a:r>
            <a:endParaRPr lang="en-MY" sz="3200" dirty="0">
              <a:effectLst/>
              <a:latin typeface="Arial Nova" panose="020B0504020202020204" pitchFamily="34" charset="0"/>
              <a:ea typeface="Times New Roman" panose="02020603050405020304" pitchFamily="18" charset="0"/>
            </a:endParaRPr>
          </a:p>
        </p:txBody>
      </p:sp>
      <p:pic>
        <p:nvPicPr>
          <p:cNvPr id="4098" name="Picture 2" descr="马来西亚是所有马来西亚人的家园，自1963年以来一直是马来西亚人– 马来西亚Malaysia">
            <a:extLst>
              <a:ext uri="{FF2B5EF4-FFF2-40B4-BE49-F238E27FC236}">
                <a16:creationId xmlns:a16="http://schemas.microsoft.com/office/drawing/2014/main" id="{609D7E95-421F-461D-9372-4439A2F66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7053" y="1851490"/>
            <a:ext cx="6604947" cy="3646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0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CE4D568-3300-460E-BDDC-4A456831A713}"/>
              </a:ext>
            </a:extLst>
          </p:cNvPr>
          <p:cNvSpPr txBox="1"/>
          <p:nvPr/>
        </p:nvSpPr>
        <p:spPr>
          <a:xfrm>
            <a:off x="8752621" y="155085"/>
            <a:ext cx="3311999" cy="609719"/>
          </a:xfrm>
          <a:prstGeom prst="rect">
            <a:avLst/>
          </a:prstGeom>
          <a:noFill/>
        </p:spPr>
        <p:txBody>
          <a:bodyPr wrap="square">
            <a:spAutoFit/>
          </a:bodyPr>
          <a:lstStyle/>
          <a:p>
            <a:pPr marR="133350" fontAlgn="base">
              <a:lnSpc>
                <a:spcPct val="115000"/>
              </a:lnSpc>
            </a:pPr>
            <a:r>
              <a:rPr lang="en-MY" sz="3200" b="1" dirty="0" err="1">
                <a:solidFill>
                  <a:srgbClr val="C00000"/>
                </a:solidFill>
                <a:effectLst/>
                <a:latin typeface="Arial Nova" panose="020B0504020202020204" pitchFamily="34" charset="0"/>
                <a:ea typeface="Times New Roman" panose="02020603050405020304" pitchFamily="18" charset="0"/>
              </a:rPr>
              <a:t>Etos</a:t>
            </a:r>
            <a:r>
              <a:rPr lang="en-MY" sz="3200" b="1" dirty="0">
                <a:solidFill>
                  <a:srgbClr val="C00000"/>
                </a:solidFill>
                <a:effectLst/>
                <a:latin typeface="Arial Nova" panose="020B0504020202020204" pitchFamily="34" charset="0"/>
                <a:ea typeface="Times New Roman" panose="02020603050405020304" pitchFamily="18" charset="0"/>
              </a:rPr>
              <a:t> Nasional </a:t>
            </a:r>
            <a:endParaRPr lang="en-MY" sz="3200" b="1" dirty="0">
              <a:solidFill>
                <a:srgbClr val="C00000"/>
              </a:solidFill>
              <a:latin typeface="Arial Nova" panose="020B050402020202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B2D4E038-0619-460B-A1FA-E6CDC5308170}"/>
              </a:ext>
            </a:extLst>
          </p:cNvPr>
          <p:cNvSpPr txBox="1"/>
          <p:nvPr/>
        </p:nvSpPr>
        <p:spPr>
          <a:xfrm>
            <a:off x="4831449" y="811076"/>
            <a:ext cx="6960359" cy="5586979"/>
          </a:xfrm>
          <a:prstGeom prst="rect">
            <a:avLst/>
          </a:prstGeom>
          <a:solidFill>
            <a:schemeClr val="bg1"/>
          </a:solidFill>
        </p:spPr>
        <p:txBody>
          <a:bodyPr wrap="square">
            <a:spAutoFit/>
          </a:bodyPr>
          <a:lstStyle/>
          <a:p>
            <a:pPr marR="133350" algn="just" fontAlgn="base">
              <a:lnSpc>
                <a:spcPct val="115000"/>
              </a:lnSpc>
            </a:pPr>
            <a:r>
              <a:rPr lang="en-MY" sz="2400" i="1" dirty="0">
                <a:effectLst/>
                <a:latin typeface="Calibri" panose="020F0502020204030204" pitchFamily="34" charset="0"/>
                <a:ea typeface="Times New Roman" panose="02020603050405020304" pitchFamily="18" charset="0"/>
              </a:rPr>
              <a:t>“ … building a nation out of diverse people with differing historical, ethnic, linguistic, religious, cultural and geographical backgrounds is something more than just fostering consensus on the basic character of a state or nation. It involves the fostering of (1) shared historical experiences, (2) shared values, (3) a feeling of common identity, (4) shared destiny that transcends ethnic bounds without undermining ethnic identity, (5) loyalty, (6) commitment, and (7) an emotional attachment to the nation, and the flowering of distinctly national ethos“</a:t>
            </a:r>
          </a:p>
          <a:p>
            <a:pPr marR="133350" algn="just" fontAlgn="base">
              <a:lnSpc>
                <a:spcPct val="115000"/>
              </a:lnSpc>
            </a:pPr>
            <a:endParaRPr lang="en-MY" sz="2400" i="1" dirty="0">
              <a:latin typeface="Calibri" panose="020F0502020204030204" pitchFamily="34" charset="0"/>
              <a:ea typeface="Times New Roman" panose="02020603050405020304" pitchFamily="18" charset="0"/>
            </a:endParaRPr>
          </a:p>
          <a:p>
            <a:pPr marR="133350" algn="just" fontAlgn="base">
              <a:lnSpc>
                <a:spcPct val="115000"/>
              </a:lnSpc>
            </a:pPr>
            <a:r>
              <a:rPr lang="en-MY" sz="2400" dirty="0">
                <a:effectLst/>
                <a:latin typeface="Calibri" panose="020F0502020204030204" pitchFamily="34" charset="0"/>
                <a:ea typeface="Times New Roman" panose="02020603050405020304" pitchFamily="18" charset="0"/>
              </a:rPr>
              <a:t>(Mahathir Mohamad, 1992)</a:t>
            </a:r>
            <a:r>
              <a:rPr lang="en-MY" sz="2400" i="1" dirty="0">
                <a:effectLst/>
                <a:latin typeface="Calibri" panose="020F0502020204030204" pitchFamily="34" charset="0"/>
                <a:ea typeface="Times New Roman" panose="02020603050405020304" pitchFamily="18" charset="0"/>
              </a:rPr>
              <a:t> </a:t>
            </a:r>
            <a:endParaRPr lang="en-MY" sz="2800" dirty="0">
              <a:effectLst/>
              <a:latin typeface="Times New Roman" panose="02020603050405020304" pitchFamily="18" charset="0"/>
              <a:ea typeface="Times New Roman" panose="02020603050405020304" pitchFamily="18" charset="0"/>
            </a:endParaRPr>
          </a:p>
        </p:txBody>
      </p:sp>
      <p:pic>
        <p:nvPicPr>
          <p:cNvPr id="5122" name="Picture 2" descr="Happy 94th Birthday, Tun M! - Photos Through The Years - Varnam MY">
            <a:extLst>
              <a:ext uri="{FF2B5EF4-FFF2-40B4-BE49-F238E27FC236}">
                <a16:creationId xmlns:a16="http://schemas.microsoft.com/office/drawing/2014/main" id="{C8B69B73-4ED2-4DB1-9A68-D062CB78B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47" y="2992220"/>
            <a:ext cx="4332841" cy="3664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493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CE4D568-3300-460E-BDDC-4A456831A713}"/>
              </a:ext>
            </a:extLst>
          </p:cNvPr>
          <p:cNvSpPr txBox="1"/>
          <p:nvPr/>
        </p:nvSpPr>
        <p:spPr>
          <a:xfrm>
            <a:off x="8752621" y="155085"/>
            <a:ext cx="3311999" cy="609719"/>
          </a:xfrm>
          <a:prstGeom prst="rect">
            <a:avLst/>
          </a:prstGeom>
          <a:noFill/>
        </p:spPr>
        <p:txBody>
          <a:bodyPr wrap="square">
            <a:spAutoFit/>
          </a:bodyPr>
          <a:lstStyle/>
          <a:p>
            <a:pPr marR="133350" fontAlgn="base">
              <a:lnSpc>
                <a:spcPct val="115000"/>
              </a:lnSpc>
            </a:pPr>
            <a:r>
              <a:rPr lang="en-MY" sz="3200" b="1" dirty="0" err="1">
                <a:solidFill>
                  <a:srgbClr val="C00000"/>
                </a:solidFill>
                <a:effectLst/>
                <a:latin typeface="Arial Nova" panose="020B0504020202020204" pitchFamily="34" charset="0"/>
                <a:ea typeface="Times New Roman" panose="02020603050405020304" pitchFamily="18" charset="0"/>
              </a:rPr>
              <a:t>Etos</a:t>
            </a:r>
            <a:r>
              <a:rPr lang="en-MY" sz="3200" b="1" dirty="0">
                <a:solidFill>
                  <a:srgbClr val="C00000"/>
                </a:solidFill>
                <a:effectLst/>
                <a:latin typeface="Arial Nova" panose="020B0504020202020204" pitchFamily="34" charset="0"/>
                <a:ea typeface="Times New Roman" panose="02020603050405020304" pitchFamily="18" charset="0"/>
              </a:rPr>
              <a:t> Nasional </a:t>
            </a:r>
            <a:endParaRPr lang="en-MY" sz="3200" b="1" dirty="0">
              <a:solidFill>
                <a:srgbClr val="C00000"/>
              </a:solidFill>
              <a:latin typeface="Arial Nova" panose="020B050402020202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B2D4E038-0619-460B-A1FA-E6CDC5308170}"/>
              </a:ext>
            </a:extLst>
          </p:cNvPr>
          <p:cNvSpPr txBox="1"/>
          <p:nvPr/>
        </p:nvSpPr>
        <p:spPr>
          <a:xfrm>
            <a:off x="5231641" y="1140878"/>
            <a:ext cx="6960359" cy="492122"/>
          </a:xfrm>
          <a:prstGeom prst="rect">
            <a:avLst/>
          </a:prstGeom>
          <a:solidFill>
            <a:schemeClr val="bg1"/>
          </a:solidFill>
        </p:spPr>
        <p:txBody>
          <a:bodyPr wrap="square">
            <a:spAutoFit/>
          </a:bodyPr>
          <a:lstStyle/>
          <a:p>
            <a:pPr marR="133350" algn="just" fontAlgn="base">
              <a:lnSpc>
                <a:spcPct val="115000"/>
              </a:lnSpc>
            </a:pPr>
            <a:r>
              <a:rPr lang="en-MY" sz="2400" i="1" dirty="0" err="1">
                <a:effectLst/>
                <a:latin typeface="Calibri" panose="020F0502020204030204" pitchFamily="34" charset="0"/>
                <a:ea typeface="Times New Roman" panose="02020603050405020304" pitchFamily="18" charset="0"/>
              </a:rPr>
              <a:t>Secara</a:t>
            </a:r>
            <a:r>
              <a:rPr lang="en-MY" sz="2400" i="1" dirty="0">
                <a:effectLst/>
                <a:latin typeface="Calibri" panose="020F0502020204030204" pitchFamily="34" charset="0"/>
                <a:ea typeface="Times New Roman" panose="02020603050405020304" pitchFamily="18" charset="0"/>
              </a:rPr>
              <a:t> </a:t>
            </a:r>
            <a:r>
              <a:rPr lang="en-MY" sz="2400" i="1" dirty="0" err="1">
                <a:effectLst/>
                <a:latin typeface="Calibri" panose="020F0502020204030204" pitchFamily="34" charset="0"/>
                <a:ea typeface="Times New Roman" panose="02020603050405020304" pitchFamily="18" charset="0"/>
              </a:rPr>
              <a:t>kesimpulan</a:t>
            </a:r>
            <a:r>
              <a:rPr lang="en-MY" sz="2400" i="1" dirty="0">
                <a:effectLst/>
                <a:latin typeface="Calibri" panose="020F0502020204030204" pitchFamily="34" charset="0"/>
                <a:ea typeface="Times New Roman" panose="02020603050405020304" pitchFamily="18" charset="0"/>
              </a:rPr>
              <a:t>, </a:t>
            </a:r>
            <a:r>
              <a:rPr lang="en-MY" sz="2400" i="1" dirty="0" err="1">
                <a:effectLst/>
                <a:latin typeface="Calibri" panose="020F0502020204030204" pitchFamily="34" charset="0"/>
                <a:ea typeface="Times New Roman" panose="02020603050405020304" pitchFamily="18" charset="0"/>
              </a:rPr>
              <a:t>ia</a:t>
            </a:r>
            <a:r>
              <a:rPr lang="en-MY" sz="2400" i="1" dirty="0">
                <a:effectLst/>
                <a:latin typeface="Calibri" panose="020F0502020204030204" pitchFamily="34" charset="0"/>
                <a:ea typeface="Times New Roman" panose="02020603050405020304" pitchFamily="18" charset="0"/>
              </a:rPr>
              <a:t> </a:t>
            </a:r>
            <a:r>
              <a:rPr lang="en-MY" sz="2400" i="1" dirty="0" err="1">
                <a:effectLst/>
                <a:latin typeface="Calibri" panose="020F0502020204030204" pitchFamily="34" charset="0"/>
                <a:ea typeface="Times New Roman" panose="02020603050405020304" pitchFamily="18" charset="0"/>
              </a:rPr>
              <a:t>adalah</a:t>
            </a:r>
            <a:r>
              <a:rPr lang="en-MY" sz="2400" i="1" dirty="0">
                <a:effectLst/>
                <a:latin typeface="Calibri" panose="020F0502020204030204" pitchFamily="34" charset="0"/>
                <a:ea typeface="Times New Roman" panose="02020603050405020304" pitchFamily="18" charset="0"/>
              </a:rPr>
              <a:t>….</a:t>
            </a:r>
          </a:p>
        </p:txBody>
      </p:sp>
      <p:pic>
        <p:nvPicPr>
          <p:cNvPr id="5122" name="Picture 2" descr="Happy 94th Birthday, Tun M! - Photos Through The Years - Varnam MY">
            <a:extLst>
              <a:ext uri="{FF2B5EF4-FFF2-40B4-BE49-F238E27FC236}">
                <a16:creationId xmlns:a16="http://schemas.microsoft.com/office/drawing/2014/main" id="{C8B69B73-4ED2-4DB1-9A68-D062CB78B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47" y="2992220"/>
            <a:ext cx="4332841" cy="36644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83B14477-5169-481A-8A47-247827AC8442}"/>
              </a:ext>
            </a:extLst>
          </p:cNvPr>
          <p:cNvGraphicFramePr/>
          <p:nvPr>
            <p:extLst>
              <p:ext uri="{D42A27DB-BD31-4B8C-83A1-F6EECF244321}">
                <p14:modId xmlns:p14="http://schemas.microsoft.com/office/powerpoint/2010/main" val="3448969463"/>
              </p:ext>
            </p:extLst>
          </p:nvPr>
        </p:nvGraphicFramePr>
        <p:xfrm>
          <a:off x="4961646" y="2009074"/>
          <a:ext cx="7102974" cy="403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Exam - Free education icons">
            <a:extLst>
              <a:ext uri="{FF2B5EF4-FFF2-40B4-BE49-F238E27FC236}">
                <a16:creationId xmlns:a16="http://schemas.microsoft.com/office/drawing/2014/main" id="{975ACEE1-8D4A-4697-CBA2-B1D8464E6A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958767">
            <a:off x="10205418" y="4889611"/>
            <a:ext cx="775492" cy="77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413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CE4D568-3300-460E-BDDC-4A456831A713}"/>
              </a:ext>
            </a:extLst>
          </p:cNvPr>
          <p:cNvSpPr txBox="1"/>
          <p:nvPr/>
        </p:nvSpPr>
        <p:spPr>
          <a:xfrm>
            <a:off x="8752621" y="155085"/>
            <a:ext cx="3311999" cy="609719"/>
          </a:xfrm>
          <a:prstGeom prst="rect">
            <a:avLst/>
          </a:prstGeom>
          <a:noFill/>
        </p:spPr>
        <p:txBody>
          <a:bodyPr wrap="square">
            <a:spAutoFit/>
          </a:bodyPr>
          <a:lstStyle/>
          <a:p>
            <a:pPr marR="133350" fontAlgn="base">
              <a:lnSpc>
                <a:spcPct val="115000"/>
              </a:lnSpc>
            </a:pPr>
            <a:r>
              <a:rPr lang="en-MY" sz="3200" b="1" dirty="0" err="1">
                <a:solidFill>
                  <a:srgbClr val="C00000"/>
                </a:solidFill>
                <a:effectLst/>
                <a:latin typeface="Arial Nova" panose="020B0504020202020204" pitchFamily="34" charset="0"/>
                <a:ea typeface="Times New Roman" panose="02020603050405020304" pitchFamily="18" charset="0"/>
              </a:rPr>
              <a:t>Etos</a:t>
            </a:r>
            <a:r>
              <a:rPr lang="en-MY" sz="3200" b="1" dirty="0">
                <a:solidFill>
                  <a:srgbClr val="C00000"/>
                </a:solidFill>
                <a:effectLst/>
                <a:latin typeface="Arial Nova" panose="020B0504020202020204" pitchFamily="34" charset="0"/>
                <a:ea typeface="Times New Roman" panose="02020603050405020304" pitchFamily="18" charset="0"/>
              </a:rPr>
              <a:t> Nasional </a:t>
            </a:r>
            <a:endParaRPr lang="en-MY" sz="3200" b="1" dirty="0">
              <a:solidFill>
                <a:srgbClr val="C00000"/>
              </a:solidFill>
              <a:latin typeface="Arial Nova" panose="020B050402020202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018208D4-B669-4EDC-A751-D7C9FF6526C9}"/>
              </a:ext>
            </a:extLst>
          </p:cNvPr>
          <p:cNvSpPr txBox="1"/>
          <p:nvPr/>
        </p:nvSpPr>
        <p:spPr>
          <a:xfrm>
            <a:off x="465954" y="1137062"/>
            <a:ext cx="7739051" cy="5509200"/>
          </a:xfrm>
          <a:prstGeom prst="rect">
            <a:avLst/>
          </a:prstGeom>
          <a:noFill/>
        </p:spPr>
        <p:txBody>
          <a:bodyPr wrap="square">
            <a:spAutoFit/>
          </a:bodyPr>
          <a:lstStyle/>
          <a:p>
            <a:pPr marL="342900" indent="-342900" algn="just">
              <a:spcAft>
                <a:spcPts val="1200"/>
              </a:spcAft>
              <a:buFont typeface="Arial" panose="020B0604020202020204" pitchFamily="34" charset="0"/>
              <a:buChar char="•"/>
            </a:pPr>
            <a:r>
              <a:rPr lang="en-MY" sz="2400" dirty="0" err="1">
                <a:effectLst/>
                <a:latin typeface="Arial Nova" panose="020B0504020202020204" pitchFamily="34" charset="0"/>
                <a:ea typeface="Calibri" panose="020F0502020204030204" pitchFamily="34" charset="0"/>
              </a:rPr>
              <a:t>Etos</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bangsa</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terbina</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apabila</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masyarakat</a:t>
            </a:r>
            <a:r>
              <a:rPr lang="en-MY" sz="2400" dirty="0">
                <a:effectLst/>
                <a:latin typeface="Arial Nova" panose="020B0504020202020204" pitchFamily="34" charset="0"/>
                <a:ea typeface="Calibri" panose="020F0502020204030204" pitchFamily="34" charset="0"/>
              </a:rPr>
              <a:t> </a:t>
            </a:r>
            <a:r>
              <a:rPr lang="en-MY" sz="2400" dirty="0" err="1">
                <a:solidFill>
                  <a:srgbClr val="FF0000"/>
                </a:solidFill>
                <a:effectLst/>
                <a:latin typeface="Arial Nova" panose="020B0504020202020204" pitchFamily="34" charset="0"/>
                <a:ea typeface="Calibri" panose="020F0502020204030204" pitchFamily="34" charset="0"/>
              </a:rPr>
              <a:t>berkongsi</a:t>
            </a:r>
            <a:r>
              <a:rPr lang="en-MY" sz="2400" dirty="0">
                <a:solidFill>
                  <a:srgbClr val="FF0000"/>
                </a:solidFill>
                <a:effectLst/>
                <a:latin typeface="Arial Nova" panose="020B0504020202020204" pitchFamily="34" charset="0"/>
                <a:ea typeface="Calibri" panose="020F0502020204030204" pitchFamily="34" charset="0"/>
              </a:rPr>
              <a:t> </a:t>
            </a:r>
            <a:r>
              <a:rPr lang="en-MY" sz="2400" dirty="0" err="1">
                <a:solidFill>
                  <a:srgbClr val="FF0000"/>
                </a:solidFill>
                <a:effectLst/>
                <a:latin typeface="Arial Nova" panose="020B0504020202020204" pitchFamily="34" charset="0"/>
                <a:ea typeface="Calibri" panose="020F0502020204030204" pitchFamily="34" charset="0"/>
              </a:rPr>
              <a:t>nilai</a:t>
            </a:r>
            <a:r>
              <a:rPr lang="en-MY" sz="2400" dirty="0">
                <a:solidFill>
                  <a:srgbClr val="FF0000"/>
                </a:solidFill>
                <a:effectLst/>
                <a:latin typeface="Arial Nova" panose="020B0504020202020204" pitchFamily="34" charset="0"/>
                <a:ea typeface="Calibri" panose="020F0502020204030204" pitchFamily="34" charset="0"/>
              </a:rPr>
              <a:t> yang </a:t>
            </a:r>
            <a:r>
              <a:rPr lang="en-MY" sz="2400" dirty="0" err="1">
                <a:solidFill>
                  <a:srgbClr val="FF0000"/>
                </a:solidFill>
                <a:effectLst/>
                <a:latin typeface="Arial Nova" panose="020B0504020202020204" pitchFamily="34" charset="0"/>
                <a:ea typeface="Calibri" panose="020F0502020204030204" pitchFamily="34" charset="0"/>
              </a:rPr>
              <a:t>sama</a:t>
            </a:r>
            <a:r>
              <a:rPr lang="en-MY" sz="2400" dirty="0">
                <a:solidFill>
                  <a:srgbClr val="FF0000"/>
                </a:solidFill>
                <a:effectLst/>
                <a:latin typeface="Arial Nova" panose="020B0504020202020204" pitchFamily="34" charset="0"/>
                <a:ea typeface="Calibri" panose="020F0502020204030204" pitchFamily="34" charset="0"/>
              </a:rPr>
              <a:t>.</a:t>
            </a:r>
          </a:p>
          <a:p>
            <a:pPr marL="342900" indent="-342900" algn="just">
              <a:spcAft>
                <a:spcPts val="1200"/>
              </a:spcAft>
              <a:buFont typeface="Arial" panose="020B0604020202020204" pitchFamily="34" charset="0"/>
              <a:buChar char="•"/>
            </a:pPr>
            <a:r>
              <a:rPr lang="en-MY" sz="2400" dirty="0">
                <a:effectLst/>
                <a:latin typeface="Arial Nova" panose="020B0504020202020204" pitchFamily="34" charset="0"/>
                <a:ea typeface="Calibri" panose="020F0502020204030204" pitchFamily="34" charset="0"/>
              </a:rPr>
              <a:t>Nilai </a:t>
            </a:r>
            <a:r>
              <a:rPr lang="en-MY" sz="2400" dirty="0" err="1">
                <a:effectLst/>
                <a:latin typeface="Arial Nova" panose="020B0504020202020204" pitchFamily="34" charset="0"/>
                <a:ea typeface="Calibri" panose="020F0502020204030204" pitchFamily="34" charset="0"/>
              </a:rPr>
              <a:t>masyarakat</a:t>
            </a:r>
            <a:r>
              <a:rPr lang="en-MY" sz="2400" dirty="0">
                <a:effectLst/>
                <a:latin typeface="Arial Nova" panose="020B0504020202020204" pitchFamily="34" charset="0"/>
                <a:ea typeface="Calibri" panose="020F0502020204030204" pitchFamily="34" charset="0"/>
              </a:rPr>
              <a:t> yang </a:t>
            </a:r>
            <a:r>
              <a:rPr lang="en-MY" sz="2400" dirty="0" err="1">
                <a:effectLst/>
                <a:latin typeface="Arial Nova" panose="020B0504020202020204" pitchFamily="34" charset="0"/>
                <a:ea typeface="Calibri" panose="020F0502020204030204" pitchFamily="34" charset="0"/>
              </a:rPr>
              <a:t>dikongsi</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bersama</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merangkumi</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elemen</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kerjasama</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menghormati</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setiap</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individu</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toleransi</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disiplin</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diri</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etika</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atau</a:t>
            </a:r>
            <a:r>
              <a:rPr lang="en-MY" sz="2400" dirty="0">
                <a:effectLst/>
                <a:latin typeface="Arial Nova" panose="020B0504020202020204" pitchFamily="34" charset="0"/>
                <a:ea typeface="Calibri" panose="020F0502020204030204" pitchFamily="34" charset="0"/>
              </a:rPr>
              <a:t> moral) dan </a:t>
            </a:r>
            <a:r>
              <a:rPr lang="en-MY" sz="2400" dirty="0" err="1">
                <a:effectLst/>
                <a:latin typeface="Arial Nova" panose="020B0504020202020204" pitchFamily="34" charset="0"/>
                <a:ea typeface="Calibri" panose="020F0502020204030204" pitchFamily="34" charset="0"/>
              </a:rPr>
              <a:t>demokrasi</a:t>
            </a:r>
            <a:r>
              <a:rPr lang="en-MY" sz="2400" dirty="0">
                <a:effectLst/>
                <a:latin typeface="Arial Nova" panose="020B0504020202020204" pitchFamily="34" charset="0"/>
                <a:ea typeface="Calibri" panose="020F0502020204030204" pitchFamily="34" charset="0"/>
              </a:rPr>
              <a:t>. </a:t>
            </a:r>
          </a:p>
          <a:p>
            <a:pPr marL="342900" indent="-342900" algn="just">
              <a:spcAft>
                <a:spcPts val="1200"/>
              </a:spcAft>
              <a:buFont typeface="Arial" panose="020B0604020202020204" pitchFamily="34" charset="0"/>
              <a:buChar char="•"/>
            </a:pPr>
            <a:r>
              <a:rPr lang="en-MY" sz="2400" dirty="0" err="1">
                <a:latin typeface="Arial Nova" panose="020B0504020202020204" pitchFamily="34" charset="0"/>
                <a:ea typeface="Calibri" panose="020F0502020204030204" pitchFamily="34" charset="0"/>
              </a:rPr>
              <a:t>E</a:t>
            </a:r>
            <a:r>
              <a:rPr lang="en-MY" sz="2400" dirty="0" err="1">
                <a:effectLst/>
                <a:latin typeface="Arial Nova" panose="020B0504020202020204" pitchFamily="34" charset="0"/>
                <a:ea typeface="Calibri" panose="020F0502020204030204" pitchFamily="34" charset="0"/>
              </a:rPr>
              <a:t>tos</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bangsa</a:t>
            </a:r>
            <a:r>
              <a:rPr lang="en-MY" sz="2400" dirty="0">
                <a:effectLst/>
                <a:latin typeface="Arial Nova" panose="020B0504020202020204" pitchFamily="34" charset="0"/>
                <a:ea typeface="Calibri" panose="020F0502020204030204" pitchFamily="34" charset="0"/>
              </a:rPr>
              <a:t> juga </a:t>
            </a:r>
            <a:r>
              <a:rPr lang="en-MY" sz="2400" dirty="0" err="1">
                <a:effectLst/>
                <a:latin typeface="Arial Nova" panose="020B0504020202020204" pitchFamily="34" charset="0"/>
                <a:ea typeface="Calibri" panose="020F0502020204030204" pitchFamily="34" charset="0"/>
              </a:rPr>
              <a:t>akan</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terbina</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melalui</a:t>
            </a:r>
            <a:r>
              <a:rPr lang="en-MY" sz="2400" dirty="0">
                <a:effectLst/>
                <a:latin typeface="Arial Nova" panose="020B0504020202020204" pitchFamily="34" charset="0"/>
                <a:ea typeface="Calibri" panose="020F0502020204030204" pitchFamily="34" charset="0"/>
              </a:rPr>
              <a:t> </a:t>
            </a:r>
            <a:r>
              <a:rPr lang="en-MY" sz="2400" dirty="0" err="1">
                <a:solidFill>
                  <a:srgbClr val="FF0000"/>
                </a:solidFill>
                <a:effectLst/>
                <a:latin typeface="Arial Nova" panose="020B0504020202020204" pitchFamily="34" charset="0"/>
                <a:ea typeface="Calibri" panose="020F0502020204030204" pitchFamily="34" charset="0"/>
              </a:rPr>
              <a:t>perkongsian</a:t>
            </a:r>
            <a:r>
              <a:rPr lang="en-MY" sz="2400" dirty="0">
                <a:solidFill>
                  <a:srgbClr val="FF0000"/>
                </a:solidFill>
                <a:effectLst/>
                <a:latin typeface="Arial Nova" panose="020B0504020202020204" pitchFamily="34" charset="0"/>
                <a:ea typeface="Calibri" panose="020F0502020204030204" pitchFamily="34" charset="0"/>
              </a:rPr>
              <a:t> </a:t>
            </a:r>
            <a:r>
              <a:rPr lang="en-MY" sz="2400" dirty="0" err="1">
                <a:solidFill>
                  <a:srgbClr val="FF0000"/>
                </a:solidFill>
                <a:effectLst/>
                <a:latin typeface="Arial Nova" panose="020B0504020202020204" pitchFamily="34" charset="0"/>
                <a:ea typeface="Calibri" panose="020F0502020204030204" pitchFamily="34" charset="0"/>
              </a:rPr>
              <a:t>perasaan</a:t>
            </a:r>
            <a:r>
              <a:rPr lang="en-MY" sz="2400" dirty="0">
                <a:solidFill>
                  <a:srgbClr val="FF0000"/>
                </a:solidFill>
                <a:effectLst/>
                <a:latin typeface="Arial Nova" panose="020B0504020202020204" pitchFamily="34" charset="0"/>
                <a:ea typeface="Calibri" panose="020F0502020204030204" pitchFamily="34" charset="0"/>
              </a:rPr>
              <a:t> dan </a:t>
            </a:r>
            <a:r>
              <a:rPr lang="en-MY" sz="2400" dirty="0" err="1">
                <a:solidFill>
                  <a:srgbClr val="FF0000"/>
                </a:solidFill>
                <a:effectLst/>
                <a:latin typeface="Arial Nova" panose="020B0504020202020204" pitchFamily="34" charset="0"/>
                <a:ea typeface="Calibri" panose="020F0502020204030204" pitchFamily="34" charset="0"/>
              </a:rPr>
              <a:t>semangat</a:t>
            </a:r>
            <a:r>
              <a:rPr lang="en-MY" sz="2400" dirty="0">
                <a:solidFill>
                  <a:srgbClr val="FF0000"/>
                </a:solidFill>
                <a:effectLst/>
                <a:latin typeface="Arial Nova" panose="020B0504020202020204" pitchFamily="34" charset="0"/>
                <a:ea typeface="Calibri" panose="020F0502020204030204" pitchFamily="34" charset="0"/>
              </a:rPr>
              <a:t>. </a:t>
            </a:r>
          </a:p>
          <a:p>
            <a:pPr marL="342900" indent="-342900" algn="just">
              <a:spcAft>
                <a:spcPts val="1200"/>
              </a:spcAft>
              <a:buFont typeface="Arial" panose="020B0604020202020204" pitchFamily="34" charset="0"/>
              <a:buChar char="•"/>
            </a:pPr>
            <a:r>
              <a:rPr lang="en-MY" sz="2400" dirty="0" err="1">
                <a:effectLst/>
                <a:latin typeface="Arial Nova" panose="020B0504020202020204" pitchFamily="34" charset="0"/>
                <a:ea typeface="Calibri" panose="020F0502020204030204" pitchFamily="34" charset="0"/>
              </a:rPr>
              <a:t>Perasaan</a:t>
            </a:r>
            <a:r>
              <a:rPr lang="en-MY" sz="2400" dirty="0">
                <a:effectLst/>
                <a:latin typeface="Arial Nova" panose="020B0504020202020204" pitchFamily="34" charset="0"/>
                <a:ea typeface="Calibri" panose="020F0502020204030204" pitchFamily="34" charset="0"/>
              </a:rPr>
              <a:t> dan </a:t>
            </a:r>
            <a:r>
              <a:rPr lang="en-MY" sz="2400" dirty="0" err="1">
                <a:effectLst/>
                <a:latin typeface="Arial Nova" panose="020B0504020202020204" pitchFamily="34" charset="0"/>
                <a:ea typeface="Calibri" panose="020F0502020204030204" pitchFamily="34" charset="0"/>
              </a:rPr>
              <a:t>semangat</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dalam</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konteks</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etos</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bangsa</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dapat</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dikategorikan</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kepada</a:t>
            </a:r>
            <a:r>
              <a:rPr lang="en-MY" sz="2400" dirty="0">
                <a:effectLst/>
                <a:latin typeface="Arial Nova" panose="020B0504020202020204" pitchFamily="34" charset="0"/>
                <a:ea typeface="Calibri" panose="020F0502020204030204" pitchFamily="34" charset="0"/>
              </a:rPr>
              <a:t> </a:t>
            </a:r>
            <a:r>
              <a:rPr lang="en-MY" sz="2400" dirty="0" err="1">
                <a:solidFill>
                  <a:srgbClr val="FF0000"/>
                </a:solidFill>
                <a:effectLst/>
                <a:latin typeface="Arial Nova" panose="020B0504020202020204" pitchFamily="34" charset="0"/>
                <a:ea typeface="Calibri" panose="020F0502020204030204" pitchFamily="34" charset="0"/>
              </a:rPr>
              <a:t>perasaan</a:t>
            </a:r>
            <a:r>
              <a:rPr lang="en-MY" sz="2400" dirty="0">
                <a:solidFill>
                  <a:srgbClr val="FF0000"/>
                </a:solidFill>
                <a:effectLst/>
                <a:latin typeface="Arial Nova" panose="020B0504020202020204" pitchFamily="34" charset="0"/>
                <a:ea typeface="Calibri" panose="020F0502020204030204" pitchFamily="34" charset="0"/>
              </a:rPr>
              <a:t> </a:t>
            </a:r>
            <a:r>
              <a:rPr lang="en-MY" sz="2400" dirty="0" err="1">
                <a:solidFill>
                  <a:srgbClr val="FF0000"/>
                </a:solidFill>
                <a:effectLst/>
                <a:latin typeface="Arial Nova" panose="020B0504020202020204" pitchFamily="34" charset="0"/>
                <a:ea typeface="Calibri" panose="020F0502020204030204" pitchFamily="34" charset="0"/>
              </a:rPr>
              <a:t>kekitaan</a:t>
            </a:r>
            <a:r>
              <a:rPr lang="en-MY" sz="2400" dirty="0">
                <a:effectLst/>
                <a:latin typeface="Arial Nova" panose="020B0504020202020204" pitchFamily="34" charset="0"/>
                <a:ea typeface="Calibri" panose="020F0502020204030204" pitchFamily="34" charset="0"/>
              </a:rPr>
              <a:t>, </a:t>
            </a:r>
            <a:r>
              <a:rPr lang="en-MY" sz="2400" dirty="0" err="1">
                <a:solidFill>
                  <a:srgbClr val="FF0000"/>
                </a:solidFill>
                <a:effectLst/>
                <a:latin typeface="Arial Nova" panose="020B0504020202020204" pitchFamily="34" charset="0"/>
                <a:ea typeface="Calibri" panose="020F0502020204030204" pitchFamily="34" charset="0"/>
              </a:rPr>
              <a:t>semangat</a:t>
            </a:r>
            <a:r>
              <a:rPr lang="en-MY" sz="2400" dirty="0">
                <a:solidFill>
                  <a:srgbClr val="FF0000"/>
                </a:solidFill>
                <a:effectLst/>
                <a:latin typeface="Arial Nova" panose="020B0504020202020204" pitchFamily="34" charset="0"/>
                <a:ea typeface="Calibri" panose="020F0502020204030204" pitchFamily="34" charset="0"/>
              </a:rPr>
              <a:t> </a:t>
            </a:r>
            <a:r>
              <a:rPr lang="en-MY" sz="2400" dirty="0" err="1">
                <a:solidFill>
                  <a:srgbClr val="FF0000"/>
                </a:solidFill>
                <a:effectLst/>
                <a:latin typeface="Arial Nova" panose="020B0504020202020204" pitchFamily="34" charset="0"/>
                <a:ea typeface="Calibri" panose="020F0502020204030204" pitchFamily="34" charset="0"/>
              </a:rPr>
              <a:t>patriotisme</a:t>
            </a:r>
            <a:r>
              <a:rPr lang="en-MY" sz="2400" dirty="0">
                <a:solidFill>
                  <a:srgbClr val="FF0000"/>
                </a:solidFill>
                <a:effectLst/>
                <a:latin typeface="Arial Nova" panose="020B0504020202020204" pitchFamily="34" charset="0"/>
                <a:ea typeface="Calibri" panose="020F0502020204030204" pitchFamily="34" charset="0"/>
              </a:rPr>
              <a:t> </a:t>
            </a:r>
            <a:r>
              <a:rPr lang="en-MY" sz="2400" dirty="0">
                <a:effectLst/>
                <a:latin typeface="Arial Nova" panose="020B0504020202020204" pitchFamily="34" charset="0"/>
                <a:ea typeface="Calibri" panose="020F0502020204030204" pitchFamily="34" charset="0"/>
              </a:rPr>
              <a:t>dan </a:t>
            </a:r>
            <a:r>
              <a:rPr lang="en-MY" sz="2400" dirty="0" err="1">
                <a:solidFill>
                  <a:srgbClr val="FF0000"/>
                </a:solidFill>
                <a:effectLst/>
                <a:latin typeface="Arial Nova" panose="020B0504020202020204" pitchFamily="34" charset="0"/>
                <a:ea typeface="Calibri" panose="020F0502020204030204" pitchFamily="34" charset="0"/>
              </a:rPr>
              <a:t>nasionalisme</a:t>
            </a:r>
            <a:r>
              <a:rPr lang="en-MY" sz="2400" dirty="0">
                <a:effectLst/>
                <a:latin typeface="Arial Nova" panose="020B0504020202020204" pitchFamily="34" charset="0"/>
                <a:ea typeface="Calibri" panose="020F0502020204030204" pitchFamily="34" charset="0"/>
              </a:rPr>
              <a:t>, dan </a:t>
            </a:r>
            <a:r>
              <a:rPr lang="en-MY" sz="2400" dirty="0" err="1">
                <a:effectLst/>
                <a:latin typeface="Arial Nova" panose="020B0504020202020204" pitchFamily="34" charset="0"/>
                <a:ea typeface="Calibri" panose="020F0502020204030204" pitchFamily="34" charset="0"/>
              </a:rPr>
              <a:t>perasaan</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sebagai</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seorang</a:t>
            </a:r>
            <a:r>
              <a:rPr lang="en-MY" sz="2400" dirty="0">
                <a:effectLst/>
                <a:latin typeface="Arial Nova" panose="020B0504020202020204" pitchFamily="34" charset="0"/>
                <a:ea typeface="Calibri" panose="020F0502020204030204" pitchFamily="34" charset="0"/>
              </a:rPr>
              <a:t> </a:t>
            </a:r>
            <a:r>
              <a:rPr lang="en-MY" sz="2400" dirty="0" err="1">
                <a:effectLst/>
                <a:latin typeface="Arial Nova" panose="020B0504020202020204" pitchFamily="34" charset="0"/>
                <a:ea typeface="Calibri" panose="020F0502020204030204" pitchFamily="34" charset="0"/>
              </a:rPr>
              <a:t>warganegara</a:t>
            </a:r>
            <a:r>
              <a:rPr lang="en-MY" sz="2400" dirty="0">
                <a:effectLst/>
                <a:latin typeface="Arial Nova" panose="020B0504020202020204" pitchFamily="34" charset="0"/>
                <a:ea typeface="Calibri" panose="020F0502020204030204" pitchFamily="34" charset="0"/>
              </a:rPr>
              <a:t> Malaysia. </a:t>
            </a:r>
          </a:p>
          <a:p>
            <a:pPr algn="r">
              <a:spcAft>
                <a:spcPts val="1200"/>
              </a:spcAft>
            </a:pPr>
            <a:r>
              <a:rPr lang="en-MY" sz="2400" i="1" dirty="0">
                <a:effectLst/>
                <a:latin typeface="Calibri" panose="020F0502020204030204" pitchFamily="34" charset="0"/>
                <a:ea typeface="Calibri" panose="020F0502020204030204" pitchFamily="34" charset="0"/>
              </a:rPr>
              <a:t>					</a:t>
            </a:r>
            <a:r>
              <a:rPr lang="en-MY" sz="2400" i="1" dirty="0" err="1">
                <a:effectLst/>
                <a:latin typeface="Calibri" panose="020F0502020204030204" pitchFamily="34" charset="0"/>
                <a:ea typeface="Calibri" panose="020F0502020204030204" pitchFamily="34" charset="0"/>
              </a:rPr>
              <a:t>Nazri</a:t>
            </a:r>
            <a:r>
              <a:rPr lang="en-MY" sz="2400" i="1" dirty="0">
                <a:effectLst/>
                <a:latin typeface="Calibri" panose="020F0502020204030204" pitchFamily="34" charset="0"/>
                <a:ea typeface="Calibri" panose="020F0502020204030204" pitchFamily="34" charset="0"/>
              </a:rPr>
              <a:t> Muslim (2016)</a:t>
            </a:r>
            <a:endParaRPr lang="en-MY" sz="3200" i="1" dirty="0">
              <a:latin typeface="Arial Nova" panose="020B0504020202020204" pitchFamily="34" charset="0"/>
            </a:endParaRPr>
          </a:p>
        </p:txBody>
      </p:sp>
      <p:pic>
        <p:nvPicPr>
          <p:cNvPr id="2" name="Picture 1">
            <a:extLst>
              <a:ext uri="{FF2B5EF4-FFF2-40B4-BE49-F238E27FC236}">
                <a16:creationId xmlns:a16="http://schemas.microsoft.com/office/drawing/2014/main" id="{7953FF3F-EC3C-48CC-57D6-5396AAF9C2A9}"/>
              </a:ext>
            </a:extLst>
          </p:cNvPr>
          <p:cNvPicPr>
            <a:picLocks noChangeAspect="1"/>
          </p:cNvPicPr>
          <p:nvPr/>
        </p:nvPicPr>
        <p:blipFill>
          <a:blip r:embed="rId2"/>
          <a:stretch>
            <a:fillRect/>
          </a:stretch>
        </p:blipFill>
        <p:spPr>
          <a:xfrm>
            <a:off x="8492717" y="1134258"/>
            <a:ext cx="3456156" cy="4988750"/>
          </a:xfrm>
          <a:prstGeom prst="rect">
            <a:avLst/>
          </a:prstGeom>
        </p:spPr>
      </p:pic>
      <p:pic>
        <p:nvPicPr>
          <p:cNvPr id="3" name="Picture 2" descr="Exam - Free education icons">
            <a:extLst>
              <a:ext uri="{FF2B5EF4-FFF2-40B4-BE49-F238E27FC236}">
                <a16:creationId xmlns:a16="http://schemas.microsoft.com/office/drawing/2014/main" id="{09EB4073-FBA8-9DE9-D93A-0CC42B21B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58767">
            <a:off x="378736" y="210370"/>
            <a:ext cx="775492" cy="77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820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ngkah Memupuk Semangat Patriotik Dalam Kalangan Masyarakat">
            <a:extLst>
              <a:ext uri="{FF2B5EF4-FFF2-40B4-BE49-F238E27FC236}">
                <a16:creationId xmlns:a16="http://schemas.microsoft.com/office/drawing/2014/main" id="{44FB1AD2-3584-AD39-9281-1E2BE2825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159" y="438552"/>
            <a:ext cx="8971344" cy="5980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xam - Free education icons">
            <a:extLst>
              <a:ext uri="{FF2B5EF4-FFF2-40B4-BE49-F238E27FC236}">
                <a16:creationId xmlns:a16="http://schemas.microsoft.com/office/drawing/2014/main" id="{29C0ABC9-FC83-C94B-34C6-CA468EF6C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58767">
            <a:off x="10268780" y="344901"/>
            <a:ext cx="775492" cy="77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146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ulan Ogos | Portal Rasmi Majlis Bandaraya Ipoh (MBI)">
            <a:extLst>
              <a:ext uri="{FF2B5EF4-FFF2-40B4-BE49-F238E27FC236}">
                <a16:creationId xmlns:a16="http://schemas.microsoft.com/office/drawing/2014/main" id="{A6AB61B6-8046-7420-AA94-8D194CFFB9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0"/>
            <a:ext cx="96726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427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4D0406-0938-B498-1B79-54DCA7557B0B}"/>
              </a:ext>
            </a:extLst>
          </p:cNvPr>
          <p:cNvPicPr>
            <a:picLocks noChangeAspect="1"/>
          </p:cNvPicPr>
          <p:nvPr/>
        </p:nvPicPr>
        <p:blipFill>
          <a:blip r:embed="rId2"/>
          <a:stretch>
            <a:fillRect/>
          </a:stretch>
        </p:blipFill>
        <p:spPr>
          <a:xfrm>
            <a:off x="994563" y="246044"/>
            <a:ext cx="5730329" cy="6365912"/>
          </a:xfrm>
          <a:prstGeom prst="rect">
            <a:avLst/>
          </a:prstGeom>
        </p:spPr>
      </p:pic>
    </p:spTree>
    <p:extLst>
      <p:ext uri="{BB962C8B-B14F-4D97-AF65-F5344CB8AC3E}">
        <p14:creationId xmlns:p14="http://schemas.microsoft.com/office/powerpoint/2010/main" val="36370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632014-64CC-4053-B1A1-2B41356977F6}"/>
              </a:ext>
            </a:extLst>
          </p:cNvPr>
          <p:cNvSpPr txBox="1"/>
          <p:nvPr/>
        </p:nvSpPr>
        <p:spPr>
          <a:xfrm>
            <a:off x="603914" y="419549"/>
            <a:ext cx="7953232" cy="532903"/>
          </a:xfrm>
          <a:prstGeom prst="rect">
            <a:avLst/>
          </a:prstGeom>
          <a:noFill/>
        </p:spPr>
        <p:txBody>
          <a:bodyPr wrap="square">
            <a:spAutoFit/>
          </a:bodyPr>
          <a:lstStyle/>
          <a:p>
            <a:pPr algn="just">
              <a:lnSpc>
                <a:spcPct val="107000"/>
              </a:lnSpc>
              <a:spcAft>
                <a:spcPts val="800"/>
              </a:spcAft>
            </a:pPr>
            <a:r>
              <a:rPr lang="en-MY"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MATLAMAT PERPADUAN YANG DIIDAMKAN </a:t>
            </a:r>
            <a:endParaRPr lang="en-MY"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CD74816-BE32-4CDC-A429-E7C600F7652F}"/>
              </a:ext>
            </a:extLst>
          </p:cNvPr>
          <p:cNvSpPr txBox="1"/>
          <p:nvPr/>
        </p:nvSpPr>
        <p:spPr>
          <a:xfrm>
            <a:off x="603914" y="1175472"/>
            <a:ext cx="5141488" cy="5262979"/>
          </a:xfrm>
          <a:prstGeom prst="rect">
            <a:avLst/>
          </a:prstGeom>
          <a:noFill/>
        </p:spPr>
        <p:txBody>
          <a:bodyPr wrap="square">
            <a:spAutoFit/>
          </a:bodyPr>
          <a:lstStyle/>
          <a:p>
            <a:pPr algn="just"/>
            <a:r>
              <a:rPr lang="en-MY" sz="2400" dirty="0" err="1">
                <a:effectLst/>
                <a:latin typeface="Calibri" panose="020F0502020204030204" pitchFamily="34" charset="0"/>
                <a:ea typeface="Calibri" panose="020F0502020204030204" pitchFamily="34" charset="0"/>
                <a:cs typeface="Times New Roman" panose="02020603050405020304" pitchFamily="18" charset="0"/>
              </a:rPr>
              <a:t>Perpaduan</a:t>
            </a:r>
            <a:r>
              <a:rPr lang="en-MY" sz="2400" dirty="0">
                <a:effectLst/>
                <a:latin typeface="Calibri" panose="020F0502020204030204" pitchFamily="34" charset="0"/>
                <a:ea typeface="Calibri" panose="020F0502020204030204" pitchFamily="34" charset="0"/>
                <a:cs typeface="Times New Roman" panose="02020603050405020304" pitchFamily="18" charset="0"/>
              </a:rPr>
              <a:t>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menjadi</a:t>
            </a:r>
            <a:r>
              <a:rPr lang="en-MY" sz="2400" dirty="0">
                <a:effectLst/>
                <a:latin typeface="Calibri" panose="020F0502020204030204" pitchFamily="34" charset="0"/>
                <a:ea typeface="Calibri" panose="020F0502020204030204" pitchFamily="34" charset="0"/>
                <a:cs typeface="Times New Roman" panose="02020603050405020304" pitchFamily="18" charset="0"/>
              </a:rPr>
              <a:t>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matlamat</a:t>
            </a:r>
            <a:r>
              <a:rPr lang="en-MY" sz="2400" dirty="0">
                <a:effectLst/>
                <a:latin typeface="Calibri" panose="020F0502020204030204" pitchFamily="34" charset="0"/>
                <a:ea typeface="Calibri" panose="020F0502020204030204" pitchFamily="34" charset="0"/>
                <a:cs typeface="Times New Roman" panose="02020603050405020304" pitchFamily="18" charset="0"/>
              </a:rPr>
              <a:t>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setiap</a:t>
            </a:r>
            <a:r>
              <a:rPr lang="en-MY" sz="2400" dirty="0">
                <a:effectLst/>
                <a:latin typeface="Calibri" panose="020F0502020204030204" pitchFamily="34" charset="0"/>
                <a:ea typeface="Calibri" panose="020F0502020204030204" pitchFamily="34" charset="0"/>
                <a:cs typeface="Times New Roman" panose="02020603050405020304" pitchFamily="18" charset="0"/>
              </a:rPr>
              <a:t>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bangsa</a:t>
            </a:r>
            <a:r>
              <a:rPr lang="en-MY" sz="2400" dirty="0">
                <a:effectLst/>
                <a:latin typeface="Calibri" panose="020F0502020204030204" pitchFamily="34" charset="0"/>
                <a:ea typeface="Calibri" panose="020F0502020204030204" pitchFamily="34" charset="0"/>
                <a:cs typeface="Times New Roman" panose="02020603050405020304" pitchFamily="18" charset="0"/>
              </a:rPr>
              <a:t> dan negara agar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hidup</a:t>
            </a:r>
            <a:r>
              <a:rPr lang="en-MY" sz="2400" dirty="0">
                <a:effectLst/>
                <a:latin typeface="Calibri" panose="020F0502020204030204" pitchFamily="34" charset="0"/>
                <a:ea typeface="Calibri" panose="020F0502020204030204" pitchFamily="34" charset="0"/>
                <a:cs typeface="Times New Roman" panose="02020603050405020304" pitchFamily="18" charset="0"/>
              </a:rPr>
              <a:t>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sentiasa</a:t>
            </a:r>
            <a:r>
              <a:rPr lang="en-MY" sz="2400" dirty="0">
                <a:effectLst/>
                <a:latin typeface="Calibri" panose="020F0502020204030204" pitchFamily="34" charset="0"/>
                <a:ea typeface="Calibri" panose="020F0502020204030204" pitchFamily="34" charset="0"/>
                <a:cs typeface="Times New Roman" panose="02020603050405020304" pitchFamily="18" charset="0"/>
              </a:rPr>
              <a:t>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harmoni</a:t>
            </a:r>
            <a:r>
              <a:rPr lang="en-MY" sz="2400" dirty="0">
                <a:effectLst/>
                <a:latin typeface="Calibri" panose="020F0502020204030204" pitchFamily="34" charset="0"/>
                <a:ea typeface="Calibri" panose="020F0502020204030204" pitchFamily="34" charset="0"/>
                <a:cs typeface="Times New Roman" panose="02020603050405020304" pitchFamily="18" charset="0"/>
              </a:rPr>
              <a:t> dan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tenteram</a:t>
            </a:r>
            <a:r>
              <a:rPr lang="en-MY" sz="2400" dirty="0">
                <a:effectLst/>
                <a:latin typeface="Calibri" panose="020F0502020204030204" pitchFamily="34" charset="0"/>
                <a:ea typeface="Calibri" panose="020F0502020204030204" pitchFamily="34" charset="0"/>
                <a:cs typeface="Times New Roman" panose="02020603050405020304" pitchFamily="18" charset="0"/>
              </a:rPr>
              <a:t>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tanpa</a:t>
            </a:r>
            <a:r>
              <a:rPr lang="en-MY" sz="2400" dirty="0">
                <a:effectLst/>
                <a:latin typeface="Calibri" panose="020F0502020204030204" pitchFamily="34" charset="0"/>
                <a:ea typeface="Calibri" panose="020F0502020204030204" pitchFamily="34" charset="0"/>
                <a:cs typeface="Times New Roman" panose="02020603050405020304" pitchFamily="18" charset="0"/>
              </a:rPr>
              <a:t>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menggugat</a:t>
            </a:r>
            <a:r>
              <a:rPr lang="en-MY" sz="2400" dirty="0">
                <a:effectLst/>
                <a:latin typeface="Calibri" panose="020F0502020204030204" pitchFamily="34" charset="0"/>
                <a:ea typeface="Calibri" panose="020F0502020204030204" pitchFamily="34" charset="0"/>
                <a:cs typeface="Times New Roman" panose="02020603050405020304" pitchFamily="18" charset="0"/>
              </a:rPr>
              <a:t>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keamanan</a:t>
            </a:r>
            <a:r>
              <a:rPr lang="en-MY" sz="2400" dirty="0">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en-MY" sz="2400" dirty="0">
              <a:latin typeface="Calibri" panose="020F0502020204030204" pitchFamily="34" charset="0"/>
              <a:cs typeface="Times New Roman" panose="02020603050405020304" pitchFamily="18" charset="0"/>
            </a:endParaRPr>
          </a:p>
          <a:p>
            <a:pPr algn="just"/>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Perpaduan</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sebagai</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suatu</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hasrat</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yang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diidamkan</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adalah</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sukar</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diukur</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dilihat</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secara</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nyata</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mahupun</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berkekalan</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Perkara</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ini</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biasanya</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hadir</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mengikut</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keadaan</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keperluan</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dan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detik-detik</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tertentu</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secara</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formal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atau</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tidak</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formal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dalam</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kehidupan</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seharian</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MY" sz="2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masyarakat</a:t>
            </a:r>
            <a:r>
              <a:rPr lang="en-MY" sz="2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lang="en-MY"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algn="just"/>
            <a:endParaRPr lang="en-MY" sz="2400" dirty="0"/>
          </a:p>
        </p:txBody>
      </p:sp>
      <p:pic>
        <p:nvPicPr>
          <p:cNvPr id="1026" name="Picture 2" descr="BERNAMA - MPN EXPRESSES CONFIDENCE IN SULTAN IBRAHIM TO EFFECTIVELY ADDRESS  ECONOMIC CHALLENGES">
            <a:extLst>
              <a:ext uri="{FF2B5EF4-FFF2-40B4-BE49-F238E27FC236}">
                <a16:creationId xmlns:a16="http://schemas.microsoft.com/office/drawing/2014/main" id="{55963811-05D4-F5C9-21A7-6A5CCDEB1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612" y="1175472"/>
            <a:ext cx="4270375" cy="26699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A7D459-4260-DFDC-0B39-29F5F94B2449}"/>
              </a:ext>
            </a:extLst>
          </p:cNvPr>
          <p:cNvSpPr txBox="1"/>
          <p:nvPr/>
        </p:nvSpPr>
        <p:spPr>
          <a:xfrm>
            <a:off x="6275389" y="4068438"/>
            <a:ext cx="4292598" cy="1200329"/>
          </a:xfrm>
          <a:prstGeom prst="rect">
            <a:avLst/>
          </a:prstGeom>
          <a:noFill/>
        </p:spPr>
        <p:txBody>
          <a:bodyPr wrap="square">
            <a:spAutoFit/>
          </a:bodyPr>
          <a:lstStyle/>
          <a:p>
            <a:r>
              <a:rPr lang="en-MY" sz="18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Prof </a:t>
            </a:r>
            <a:r>
              <a:rPr lang="en-MY" sz="1800"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Ulung</a:t>
            </a:r>
            <a:r>
              <a:rPr lang="en-MY" sz="18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Datuk Dr Shamsul Amri </a:t>
            </a:r>
            <a:r>
              <a:rPr lang="en-MY" sz="1800"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Baharuddin</a:t>
            </a:r>
            <a:r>
              <a:rPr lang="en-MY" sz="18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MY" sz="1800"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Pengarah</a:t>
            </a:r>
            <a:r>
              <a:rPr lang="en-MY" sz="18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dan </a:t>
            </a:r>
            <a:r>
              <a:rPr lang="en-MY" sz="1800"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Pengasas</a:t>
            </a:r>
            <a:r>
              <a:rPr lang="en-MY" sz="18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MY" sz="1800"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Institut</a:t>
            </a:r>
            <a:r>
              <a:rPr lang="en-MY" sz="18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Kajian </a:t>
            </a:r>
            <a:r>
              <a:rPr lang="en-MY" sz="1800"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Etnik</a:t>
            </a:r>
            <a:r>
              <a:rPr lang="en-MY" sz="18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(KITA) </a:t>
            </a:r>
            <a:r>
              <a:rPr lang="en-MY" sz="1800"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Universiti</a:t>
            </a:r>
            <a:r>
              <a:rPr lang="en-MY" sz="18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MY" sz="1800"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Kebangsaan</a:t>
            </a:r>
            <a:r>
              <a:rPr lang="en-MY" sz="18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Malaysia (UKM)</a:t>
            </a:r>
            <a:endParaRPr lang="en-MY" sz="2400" i="1" dirty="0">
              <a:solidFill>
                <a:srgbClr val="002060"/>
              </a:solidFill>
            </a:endParaRPr>
          </a:p>
        </p:txBody>
      </p:sp>
    </p:spTree>
    <p:extLst>
      <p:ext uri="{BB962C8B-B14F-4D97-AF65-F5344CB8AC3E}">
        <p14:creationId xmlns:p14="http://schemas.microsoft.com/office/powerpoint/2010/main" val="3941041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5D9D174-3CCF-C9E8-2388-E90D2D612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157" y="0"/>
            <a:ext cx="8646288" cy="70142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xam - Free education icons">
            <a:extLst>
              <a:ext uri="{FF2B5EF4-FFF2-40B4-BE49-F238E27FC236}">
                <a16:creationId xmlns:a16="http://schemas.microsoft.com/office/drawing/2014/main" id="{FF7723AA-547E-6588-F470-1BECA7B88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58767">
            <a:off x="9777169" y="281401"/>
            <a:ext cx="775492" cy="77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420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EBEC8-9914-4544-99B3-6FAA51D6CF12}"/>
              </a:ext>
            </a:extLst>
          </p:cNvPr>
          <p:cNvSpPr txBox="1"/>
          <p:nvPr/>
        </p:nvSpPr>
        <p:spPr>
          <a:xfrm>
            <a:off x="631209" y="1804038"/>
            <a:ext cx="10082284" cy="5503045"/>
          </a:xfrm>
          <a:prstGeom prst="rect">
            <a:avLst/>
          </a:prstGeom>
          <a:noFill/>
        </p:spPr>
        <p:txBody>
          <a:bodyPr wrap="square">
            <a:spAutoFit/>
          </a:bodyPr>
          <a:lstStyle/>
          <a:p>
            <a:pPr marL="285750" marR="133350" indent="-285750" algn="just" fontAlgn="base">
              <a:lnSpc>
                <a:spcPct val="115000"/>
              </a:lnSpc>
              <a:buFont typeface="Arial" panose="020B0604020202020204" pitchFamily="34" charset="0"/>
              <a:buChar char="•"/>
            </a:pPr>
            <a:r>
              <a:rPr lang="en-MY" sz="2400" dirty="0">
                <a:effectLst/>
                <a:latin typeface="Calibri" panose="020F0502020204030204" pitchFamily="34" charset="0"/>
                <a:ea typeface="Times New Roman" panose="02020603050405020304" pitchFamily="18" charset="0"/>
              </a:rPr>
              <a:t>Usaha proses </a:t>
            </a:r>
            <a:r>
              <a:rPr lang="en-MY" sz="2400" dirty="0" err="1">
                <a:effectLst/>
                <a:latin typeface="Calibri" panose="020F0502020204030204" pitchFamily="34" charset="0"/>
                <a:ea typeface="Times New Roman" panose="02020603050405020304" pitchFamily="18" charset="0"/>
              </a:rPr>
              <a:t>penyatupaduan</a:t>
            </a:r>
            <a:r>
              <a:rPr lang="en-MY" sz="2400" dirty="0">
                <a:effectLst/>
                <a:latin typeface="Calibri" panose="020F0502020204030204" pitchFamily="34" charset="0"/>
                <a:ea typeface="Times New Roman" panose="02020603050405020304" pitchFamily="18" charset="0"/>
              </a:rPr>
              <a:t> oleh </a:t>
            </a:r>
            <a:r>
              <a:rPr lang="en-MY" sz="2400" dirty="0" err="1">
                <a:effectLst/>
                <a:latin typeface="Calibri" panose="020F0502020204030204" pitchFamily="34" charset="0"/>
                <a:ea typeface="Times New Roman" panose="02020603050405020304" pitchFamily="18" charset="0"/>
              </a:rPr>
              <a:t>kerajaan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ialah</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apabila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terbinanya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satu</a:t>
            </a:r>
            <a:r>
              <a:rPr lang="en-MY" sz="2400" dirty="0">
                <a:effectLst/>
                <a:latin typeface="Calibri" panose="020F0502020204030204" pitchFamily="34" charset="0"/>
                <a:ea typeface="Times New Roman" panose="02020603050405020304" pitchFamily="18" charset="0"/>
              </a:rPr>
              <a:t> model </a:t>
            </a:r>
            <a:r>
              <a:rPr lang="en-MY" sz="2400" dirty="0" err="1">
                <a:effectLst/>
                <a:latin typeface="Calibri" panose="020F0502020204030204" pitchFamily="34" charset="0"/>
                <a:ea typeface="Times New Roman" panose="02020603050405020304" pitchFamily="18" charset="0"/>
              </a:rPr>
              <a:t>integrasi</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kesepaduan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nasional</a:t>
            </a:r>
            <a:r>
              <a:rPr lang="en-MY" sz="2400" dirty="0">
                <a:effectLst/>
                <a:latin typeface="Calibri" panose="020F0502020204030204" pitchFamily="34" charset="0"/>
                <a:ea typeface="Times New Roman" panose="02020603050405020304" pitchFamily="18" charset="0"/>
              </a:rPr>
              <a:t> yang </a:t>
            </a:r>
            <a:r>
              <a:rPr lang="en-MY" sz="2400" dirty="0" err="1">
                <a:effectLst/>
                <a:latin typeface="Calibri" panose="020F0502020204030204" pitchFamily="34" charset="0"/>
                <a:ea typeface="Times New Roman" panose="02020603050405020304" pitchFamily="18" charset="0"/>
              </a:rPr>
              <a:t>dinamakan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sebagai</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Indeks</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Perpaduan</a:t>
            </a:r>
            <a:r>
              <a:rPr lang="en-MY" sz="2400" dirty="0">
                <a:effectLst/>
                <a:latin typeface="Calibri" panose="020F0502020204030204" pitchFamily="34" charset="0"/>
                <a:ea typeface="Times New Roman" panose="02020603050405020304" pitchFamily="18" charset="0"/>
              </a:rPr>
              <a:t> Nasional 2018 (</a:t>
            </a:r>
            <a:r>
              <a:rPr lang="en-MY" sz="2400" dirty="0" err="1">
                <a:effectLst/>
                <a:latin typeface="Calibri" panose="020F0502020204030204" pitchFamily="34" charset="0"/>
                <a:ea typeface="Times New Roman" panose="02020603050405020304" pitchFamily="18" charset="0"/>
              </a:rPr>
              <a:t>IPNas</a:t>
            </a:r>
            <a:r>
              <a:rPr lang="en-MY" sz="2400" dirty="0">
                <a:effectLst/>
                <a:latin typeface="Calibri" panose="020F0502020204030204" pitchFamily="34" charset="0"/>
                <a:ea typeface="Times New Roman" panose="02020603050405020304" pitchFamily="18" charset="0"/>
              </a:rPr>
              <a:t>). </a:t>
            </a:r>
          </a:p>
          <a:p>
            <a:pPr marL="285750" marR="133350" indent="-285750" algn="just" fontAlgn="base">
              <a:lnSpc>
                <a:spcPct val="115000"/>
              </a:lnSpc>
              <a:buFont typeface="Arial" panose="020B0604020202020204" pitchFamily="34" charset="0"/>
              <a:buChar char="•"/>
            </a:pPr>
            <a:endParaRPr lang="en-MY" sz="2400" dirty="0">
              <a:latin typeface="Calibri" panose="020F0502020204030204" pitchFamily="34" charset="0"/>
              <a:ea typeface="Times New Roman" panose="02020603050405020304" pitchFamily="18" charset="0"/>
            </a:endParaRPr>
          </a:p>
          <a:p>
            <a:pPr marL="285750" marR="133350" indent="-285750" algn="just" fontAlgn="base">
              <a:lnSpc>
                <a:spcPct val="115000"/>
              </a:lnSpc>
              <a:buFont typeface="Arial" panose="020B0604020202020204" pitchFamily="34" charset="0"/>
              <a:buChar char="•"/>
            </a:pPr>
            <a:r>
              <a:rPr lang="en-MY" sz="2400" dirty="0">
                <a:effectLst/>
                <a:latin typeface="Calibri" panose="020F0502020204030204" pitchFamily="34" charset="0"/>
                <a:ea typeface="Times New Roman" panose="02020603050405020304" pitchFamily="18" charset="0"/>
              </a:rPr>
              <a:t>Model </a:t>
            </a:r>
            <a:r>
              <a:rPr lang="en-MY" sz="2400" dirty="0" err="1">
                <a:effectLst/>
                <a:latin typeface="Calibri" panose="020F0502020204030204" pitchFamily="34" charset="0"/>
                <a:ea typeface="Times New Roman" panose="02020603050405020304" pitchFamily="18" charset="0"/>
              </a:rPr>
              <a:t>ini</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menyenaraikan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tiga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perkara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utama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sebagai</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asas</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dalam</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menentukan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indeks</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perpaduan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iaitu</a:t>
            </a:r>
            <a:r>
              <a:rPr lang="en-MY" sz="2400" dirty="0">
                <a:effectLst/>
                <a:latin typeface="Calibri" panose="020F0502020204030204" pitchFamily="34" charset="0"/>
                <a:ea typeface="Times New Roman" panose="02020603050405020304" pitchFamily="18" charset="0"/>
              </a:rPr>
              <a:t> </a:t>
            </a:r>
            <a:r>
              <a:rPr lang="en-MY" sz="2400" dirty="0" err="1">
                <a:solidFill>
                  <a:srgbClr val="C00000"/>
                </a:solidFill>
                <a:effectLst/>
                <a:latin typeface="Calibri" panose="020F0502020204030204" pitchFamily="34" charset="0"/>
                <a:ea typeface="Times New Roman" panose="02020603050405020304" pitchFamily="18" charset="0"/>
              </a:rPr>
              <a:t>perpaduan</a:t>
            </a:r>
            <a:r>
              <a:rPr lang="en-MY" sz="2400" dirty="0">
                <a:solidFill>
                  <a:srgbClr val="C00000"/>
                </a:solidFill>
                <a:effectLst/>
                <a:latin typeface="Calibri" panose="020F0502020204030204" pitchFamily="34" charset="0"/>
                <a:ea typeface="Times New Roman" panose="02020603050405020304" pitchFamily="18" charset="0"/>
              </a:rPr>
              <a:t>, </a:t>
            </a:r>
            <a:r>
              <a:rPr lang="en-MY" sz="2400" dirty="0" err="1">
                <a:solidFill>
                  <a:srgbClr val="C00000"/>
                </a:solidFill>
                <a:effectLst/>
                <a:latin typeface="Calibri" panose="020F0502020204030204" pitchFamily="34" charset="0"/>
                <a:ea typeface="Times New Roman" panose="02020603050405020304" pitchFamily="18" charset="0"/>
              </a:rPr>
              <a:t>kesepaduan</a:t>
            </a:r>
            <a:r>
              <a:rPr lang="en-MY" sz="2400" dirty="0">
                <a:solidFill>
                  <a:srgbClr val="C00000"/>
                </a:solidFill>
                <a:effectLst/>
                <a:latin typeface="Calibri" panose="020F0502020204030204" pitchFamily="34" charset="0"/>
                <a:ea typeface="Times New Roman" panose="02020603050405020304" pitchFamily="18" charset="0"/>
              </a:rPr>
              <a:t> dan </a:t>
            </a:r>
            <a:r>
              <a:rPr lang="en-MY" sz="2400" dirty="0" err="1">
                <a:solidFill>
                  <a:srgbClr val="C00000"/>
                </a:solidFill>
                <a:effectLst/>
                <a:latin typeface="Calibri" panose="020F0502020204030204" pitchFamily="34" charset="0"/>
                <a:ea typeface="Times New Roman" panose="02020603050405020304" pitchFamily="18" charset="0"/>
              </a:rPr>
              <a:t>penyatupaduan</a:t>
            </a:r>
            <a:r>
              <a:rPr lang="en-MY" sz="2400" dirty="0">
                <a:solidFill>
                  <a:srgbClr val="C00000"/>
                </a:solidFill>
                <a:effectLst/>
                <a:latin typeface="Calibri" panose="020F0502020204030204" pitchFamily="34" charset="0"/>
                <a:ea typeface="Times New Roman" panose="02020603050405020304" pitchFamily="18" charset="0"/>
              </a:rPr>
              <a:t>. </a:t>
            </a:r>
          </a:p>
          <a:p>
            <a:pPr marL="285750" marR="133350" indent="-285750" algn="just" fontAlgn="base">
              <a:lnSpc>
                <a:spcPct val="115000"/>
              </a:lnSpc>
              <a:buFont typeface="Arial" panose="020B0604020202020204" pitchFamily="34" charset="0"/>
              <a:buChar char="•"/>
            </a:pPr>
            <a:endParaRPr lang="en-MY" sz="2400" dirty="0">
              <a:effectLst/>
              <a:latin typeface="Times New Roman" panose="02020603050405020304" pitchFamily="18" charset="0"/>
              <a:ea typeface="Times New Roman" panose="02020603050405020304" pitchFamily="18" charset="0"/>
            </a:endParaRPr>
          </a:p>
          <a:p>
            <a:pPr marL="285750" marR="133350" indent="-285750" algn="just" fontAlgn="base">
              <a:lnSpc>
                <a:spcPct val="115000"/>
              </a:lnSpc>
              <a:buFont typeface="Arial" panose="020B0604020202020204" pitchFamily="34" charset="0"/>
              <a:buChar char="•"/>
            </a:pPr>
            <a:r>
              <a:rPr lang="en-MY" sz="2400" dirty="0" err="1">
                <a:effectLst/>
                <a:latin typeface="Calibri" panose="020F0502020204030204" pitchFamily="34" charset="0"/>
                <a:ea typeface="Times New Roman" panose="02020603050405020304" pitchFamily="18" charset="0"/>
              </a:rPr>
              <a:t>IPNas</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merupakan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rujukan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untuk</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mencipta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usaha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membina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tapak</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integrasi</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dengan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menggunakan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panduan</a:t>
            </a:r>
            <a:r>
              <a:rPr lang="en-MY" sz="2400" dirty="0">
                <a:effectLst/>
                <a:latin typeface="Calibri" panose="020F0502020204030204" pitchFamily="34" charset="0"/>
                <a:ea typeface="Times New Roman" panose="02020603050405020304" pitchFamily="18" charset="0"/>
              </a:rPr>
              <a:t> </a:t>
            </a:r>
            <a:r>
              <a:rPr lang="en-MY" sz="2400" dirty="0" err="1">
                <a:solidFill>
                  <a:srgbClr val="C00000"/>
                </a:solidFill>
                <a:effectLst/>
                <a:latin typeface="Calibri" panose="020F0502020204030204" pitchFamily="34" charset="0"/>
                <a:ea typeface="Times New Roman" panose="02020603050405020304" pitchFamily="18" charset="0"/>
              </a:rPr>
              <a:t>Mengenalpasti</a:t>
            </a:r>
            <a:r>
              <a:rPr lang="en-MY" sz="2400" dirty="0">
                <a:solidFill>
                  <a:srgbClr val="C00000"/>
                </a:solidFill>
                <a:effectLst/>
                <a:latin typeface="Calibri" panose="020F0502020204030204" pitchFamily="34" charset="0"/>
                <a:ea typeface="Times New Roman" panose="02020603050405020304" pitchFamily="18" charset="0"/>
              </a:rPr>
              <a:t> </a:t>
            </a:r>
            <a:r>
              <a:rPr lang="en-MY" sz="2400" dirty="0" err="1">
                <a:solidFill>
                  <a:srgbClr val="C00000"/>
                </a:solidFill>
                <a:effectLst/>
                <a:latin typeface="Calibri" panose="020F0502020204030204" pitchFamily="34" charset="0"/>
                <a:ea typeface="Times New Roman" panose="02020603050405020304" pitchFamily="18" charset="0"/>
              </a:rPr>
              <a:t>Kategori</a:t>
            </a:r>
            <a:r>
              <a:rPr lang="en-MY" sz="2400" dirty="0">
                <a:solidFill>
                  <a:srgbClr val="C00000"/>
                </a:solidFill>
                <a:effectLst/>
                <a:latin typeface="Calibri" panose="020F0502020204030204" pitchFamily="34" charset="0"/>
                <a:ea typeface="Times New Roman" panose="02020603050405020304" pitchFamily="18" charset="0"/>
              </a:rPr>
              <a:t> </a:t>
            </a:r>
            <a:r>
              <a:rPr lang="en-MY" sz="2400" dirty="0" err="1">
                <a:solidFill>
                  <a:srgbClr val="C00000"/>
                </a:solidFill>
                <a:effectLst/>
                <a:latin typeface="Calibri" panose="020F0502020204030204" pitchFamily="34" charset="0"/>
                <a:ea typeface="Times New Roman" panose="02020603050405020304" pitchFamily="18" charset="0"/>
              </a:rPr>
              <a:t>Defisit</a:t>
            </a:r>
            <a:r>
              <a:rPr lang="en-MY" sz="2400" dirty="0">
                <a:solidFill>
                  <a:srgbClr val="C00000"/>
                </a:solidFill>
                <a:effectLst/>
                <a:latin typeface="Calibri" panose="020F0502020204030204" pitchFamily="34" charset="0"/>
                <a:ea typeface="Times New Roman" panose="02020603050405020304" pitchFamily="18" charset="0"/>
              </a:rPr>
              <a:t> Sosial </a:t>
            </a:r>
            <a:r>
              <a:rPr lang="en-MY" sz="2400" dirty="0" err="1">
                <a:solidFill>
                  <a:srgbClr val="C00000"/>
                </a:solidFill>
                <a:effectLst/>
                <a:latin typeface="Calibri" panose="020F0502020204030204" pitchFamily="34" charset="0"/>
                <a:ea typeface="Times New Roman" panose="02020603050405020304" pitchFamily="18" charset="0"/>
              </a:rPr>
              <a:t>untuk</a:t>
            </a:r>
            <a:r>
              <a:rPr lang="en-MY" sz="2400" dirty="0">
                <a:solidFill>
                  <a:srgbClr val="C00000"/>
                </a:solidFill>
                <a:effectLst/>
                <a:latin typeface="Calibri" panose="020F0502020204030204" pitchFamily="34" charset="0"/>
                <a:ea typeface="Times New Roman" panose="02020603050405020304" pitchFamily="18" charset="0"/>
              </a:rPr>
              <a:t> </a:t>
            </a:r>
            <a:r>
              <a:rPr lang="en-MY" sz="2400" dirty="0" err="1">
                <a:solidFill>
                  <a:srgbClr val="C00000"/>
                </a:solidFill>
                <a:effectLst/>
                <a:latin typeface="Calibri" panose="020F0502020204030204" pitchFamily="34" charset="0"/>
                <a:ea typeface="Times New Roman" panose="02020603050405020304" pitchFamily="18" charset="0"/>
              </a:rPr>
              <a:t>memperbaiki</a:t>
            </a:r>
            <a:r>
              <a:rPr lang="en-MY" sz="2400" dirty="0">
                <a:solidFill>
                  <a:srgbClr val="C00000"/>
                </a:solidFill>
                <a:effectLst/>
                <a:latin typeface="Calibri" panose="020F0502020204030204" pitchFamily="34" charset="0"/>
                <a:ea typeface="Times New Roman" panose="02020603050405020304" pitchFamily="18" charset="0"/>
              </a:rPr>
              <a:t> </a:t>
            </a:r>
            <a:r>
              <a:rPr lang="en-MY" sz="2400" dirty="0" err="1">
                <a:solidFill>
                  <a:srgbClr val="C00000"/>
                </a:solidFill>
                <a:effectLst/>
                <a:latin typeface="Calibri" panose="020F0502020204030204" pitchFamily="34" charset="0"/>
                <a:ea typeface="Times New Roman" panose="02020603050405020304" pitchFamily="18" charset="0"/>
              </a:rPr>
              <a:t>kekurangan</a:t>
            </a:r>
            <a:r>
              <a:rPr lang="en-MY" sz="2400" dirty="0">
                <a:solidFill>
                  <a:srgbClr val="C00000"/>
                </a:solidFill>
                <a:effectLst/>
                <a:latin typeface="Calibri" panose="020F0502020204030204" pitchFamily="34" charset="0"/>
                <a:ea typeface="Times New Roman" panose="02020603050405020304" pitchFamily="18" charset="0"/>
              </a:rPr>
              <a:t> </a:t>
            </a:r>
            <a:r>
              <a:rPr lang="en-MY" sz="2400" dirty="0" err="1">
                <a:solidFill>
                  <a:srgbClr val="C00000"/>
                </a:solidFill>
                <a:effectLst/>
                <a:latin typeface="Calibri" panose="020F0502020204030204" pitchFamily="34" charset="0"/>
                <a:ea typeface="Times New Roman" panose="02020603050405020304" pitchFamily="18" charset="0"/>
              </a:rPr>
              <a:t>tersebut</a:t>
            </a:r>
            <a:r>
              <a:rPr lang="en-MY" sz="2400" dirty="0">
                <a:solidFill>
                  <a:srgbClr val="C00000"/>
                </a:solidFill>
                <a:effectLst/>
                <a:latin typeface="Calibri" panose="020F0502020204030204" pitchFamily="34" charset="0"/>
                <a:ea typeface="Times New Roman" panose="02020603050405020304" pitchFamily="18" charset="0"/>
              </a:rPr>
              <a:t>.</a:t>
            </a:r>
            <a:endParaRPr lang="en-MY" sz="2400" dirty="0">
              <a:solidFill>
                <a:srgbClr val="C00000"/>
              </a:solidFill>
              <a:effectLst/>
              <a:latin typeface="Times New Roman" panose="02020603050405020304" pitchFamily="18" charset="0"/>
              <a:ea typeface="Times New Roman" panose="02020603050405020304" pitchFamily="18" charset="0"/>
            </a:endParaRPr>
          </a:p>
          <a:p>
            <a:pPr marL="342900" marR="133350" indent="-342900" algn="just" fontAlgn="base">
              <a:buFont typeface="Arial" panose="020B0604020202020204" pitchFamily="34" charset="0"/>
              <a:buChar char="•"/>
            </a:pPr>
            <a:endParaRPr lang="en-MY" sz="2400" dirty="0">
              <a:latin typeface="Calibri" panose="020F0502020204030204" pitchFamily="34" charset="0"/>
              <a:ea typeface="Times New Roman" panose="02020603050405020304" pitchFamily="18" charset="0"/>
            </a:endParaRPr>
          </a:p>
          <a:p>
            <a:pPr marL="342900" marR="133350" indent="-342900" algn="just" fontAlgn="base">
              <a:buFont typeface="Arial" panose="020B0604020202020204" pitchFamily="34" charset="0"/>
              <a:buChar char="•"/>
            </a:pPr>
            <a:endParaRPr lang="en-MY"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8C52748D-CD6C-4615-AA1E-680215532EE6}"/>
              </a:ext>
            </a:extLst>
          </p:cNvPr>
          <p:cNvSpPr txBox="1"/>
          <p:nvPr/>
        </p:nvSpPr>
        <p:spPr>
          <a:xfrm>
            <a:off x="631209" y="859387"/>
            <a:ext cx="9822976" cy="523220"/>
          </a:xfrm>
          <a:prstGeom prst="rect">
            <a:avLst/>
          </a:prstGeom>
          <a:noFill/>
        </p:spPr>
        <p:txBody>
          <a:bodyPr wrap="square">
            <a:spAutoFit/>
          </a:bodyPr>
          <a:lstStyle/>
          <a:p>
            <a:pPr marR="133350" lvl="0" algn="just" fontAlgn="base">
              <a:spcBef>
                <a:spcPts val="500"/>
              </a:spcBef>
              <a:spcAft>
                <a:spcPts val="600"/>
              </a:spcAft>
            </a:pPr>
            <a:r>
              <a:rPr lang="en-MY" sz="2800" b="1" dirty="0">
                <a:solidFill>
                  <a:srgbClr val="0070C0"/>
                </a:solidFill>
                <a:effectLst/>
                <a:latin typeface="Calibri" panose="020F0502020204030204" pitchFamily="34" charset="0"/>
                <a:ea typeface="Times New Roman" panose="02020603050405020304" pitchFamily="18" charset="0"/>
              </a:rPr>
              <a:t>PROSES PENYATUPADUAN YANG DIUSAHAKAN</a:t>
            </a:r>
            <a:endParaRPr lang="en-MY" sz="3200" dirty="0">
              <a:solidFill>
                <a:srgbClr val="0070C0"/>
              </a:solidFill>
              <a:effectLst/>
              <a:latin typeface="Times New Roman" panose="02020603050405020304" pitchFamily="18" charset="0"/>
              <a:ea typeface="Times New Roman" panose="02020603050405020304" pitchFamily="18" charset="0"/>
            </a:endParaRPr>
          </a:p>
        </p:txBody>
      </p:sp>
      <p:pic>
        <p:nvPicPr>
          <p:cNvPr id="6146" name="Picture 2" descr="ke PERPADUAN">
            <a:extLst>
              <a:ext uri="{FF2B5EF4-FFF2-40B4-BE49-F238E27FC236}">
                <a16:creationId xmlns:a16="http://schemas.microsoft.com/office/drawing/2014/main" id="{68AB0F9E-B7CA-4B64-83AD-CB0A6982E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4442" y="135969"/>
            <a:ext cx="3347328" cy="148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309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826A9A-8E14-44D1-B24B-ECD18EE52DAA}"/>
              </a:ext>
            </a:extLst>
          </p:cNvPr>
          <p:cNvPicPr>
            <a:picLocks noChangeAspect="1"/>
          </p:cNvPicPr>
          <p:nvPr/>
        </p:nvPicPr>
        <p:blipFill>
          <a:blip r:embed="rId2"/>
          <a:stretch>
            <a:fillRect/>
          </a:stretch>
        </p:blipFill>
        <p:spPr>
          <a:xfrm>
            <a:off x="0" y="1199467"/>
            <a:ext cx="12197290" cy="5474287"/>
          </a:xfrm>
          <a:prstGeom prst="rect">
            <a:avLst/>
          </a:prstGeom>
        </p:spPr>
      </p:pic>
      <p:pic>
        <p:nvPicPr>
          <p:cNvPr id="5" name="Picture 4">
            <a:extLst>
              <a:ext uri="{FF2B5EF4-FFF2-40B4-BE49-F238E27FC236}">
                <a16:creationId xmlns:a16="http://schemas.microsoft.com/office/drawing/2014/main" id="{BAE16F38-A943-4179-9649-A977B9BAA6A6}"/>
              </a:ext>
            </a:extLst>
          </p:cNvPr>
          <p:cNvPicPr>
            <a:picLocks noChangeAspect="1"/>
          </p:cNvPicPr>
          <p:nvPr/>
        </p:nvPicPr>
        <p:blipFill>
          <a:blip r:embed="rId3"/>
          <a:stretch>
            <a:fillRect/>
          </a:stretch>
        </p:blipFill>
        <p:spPr>
          <a:xfrm>
            <a:off x="0" y="0"/>
            <a:ext cx="12192000" cy="1066949"/>
          </a:xfrm>
          <a:prstGeom prst="rect">
            <a:avLst/>
          </a:prstGeom>
        </p:spPr>
      </p:pic>
    </p:spTree>
    <p:extLst>
      <p:ext uri="{BB962C8B-B14F-4D97-AF65-F5344CB8AC3E}">
        <p14:creationId xmlns:p14="http://schemas.microsoft.com/office/powerpoint/2010/main" val="2547854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AF5A8D-8E0A-45E8-8484-752B58495D94}"/>
              </a:ext>
            </a:extLst>
          </p:cNvPr>
          <p:cNvSpPr txBox="1"/>
          <p:nvPr/>
        </p:nvSpPr>
        <p:spPr>
          <a:xfrm>
            <a:off x="237792" y="178117"/>
            <a:ext cx="11560507" cy="4302716"/>
          </a:xfrm>
          <a:prstGeom prst="rect">
            <a:avLst/>
          </a:prstGeom>
          <a:noFill/>
        </p:spPr>
        <p:txBody>
          <a:bodyPr wrap="square">
            <a:spAutoFit/>
          </a:bodyPr>
          <a:lstStyle/>
          <a:p>
            <a:pPr marL="342900" marR="133350" lvl="0" indent="-342900" algn="just" fontAlgn="base">
              <a:lnSpc>
                <a:spcPct val="115000"/>
              </a:lnSpc>
              <a:spcAft>
                <a:spcPts val="1200"/>
              </a:spcAft>
              <a:buFont typeface="+mj-lt"/>
              <a:buAutoNum type="alphaLcPeriod"/>
            </a:pPr>
            <a:r>
              <a:rPr lang="en-MY" sz="2400" b="1" dirty="0" err="1">
                <a:solidFill>
                  <a:srgbClr val="C00000"/>
                </a:solidFill>
                <a:effectLst/>
                <a:latin typeface="Calibri" panose="020F0502020204030204" pitchFamily="34" charset="0"/>
                <a:ea typeface="Times New Roman" panose="02020603050405020304" pitchFamily="18" charset="0"/>
              </a:rPr>
              <a:t>Etnik</a:t>
            </a:r>
            <a:r>
              <a:rPr lang="en-MY" sz="2400" b="1" dirty="0">
                <a:solidFill>
                  <a:srgbClr val="C00000"/>
                </a:solidFill>
                <a:effectLst/>
                <a:latin typeface="Calibri" panose="020F0502020204030204" pitchFamily="34" charset="0"/>
                <a:ea typeface="Times New Roman" panose="02020603050405020304" pitchFamily="18" charset="0"/>
              </a:rPr>
              <a:t> - </a:t>
            </a:r>
            <a:r>
              <a:rPr lang="en-MY" sz="2400" b="1" dirty="0" err="1">
                <a:solidFill>
                  <a:srgbClr val="C00000"/>
                </a:solidFill>
                <a:effectLst/>
                <a:latin typeface="Calibri" panose="020F0502020204030204" pitchFamily="34" charset="0"/>
                <a:ea typeface="Times New Roman" panose="02020603050405020304" pitchFamily="18" charset="0"/>
              </a:rPr>
              <a:t>Tahap</a:t>
            </a:r>
            <a:r>
              <a:rPr lang="en-MY" sz="2400" b="1" dirty="0">
                <a:solidFill>
                  <a:srgbClr val="C00000"/>
                </a:solidFill>
                <a:effectLst/>
                <a:latin typeface="Calibri" panose="020F0502020204030204" pitchFamily="34" charset="0"/>
                <a:ea typeface="Times New Roman" panose="02020603050405020304" pitchFamily="18" charset="0"/>
              </a:rPr>
              <a:t> </a:t>
            </a:r>
            <a:r>
              <a:rPr lang="en-MY" sz="2400" b="1" dirty="0" err="1">
                <a:solidFill>
                  <a:srgbClr val="C00000"/>
                </a:solidFill>
                <a:effectLst/>
                <a:latin typeface="Calibri" panose="020F0502020204030204" pitchFamily="34" charset="0"/>
                <a:ea typeface="Times New Roman" panose="02020603050405020304" pitchFamily="18" charset="0"/>
              </a:rPr>
              <a:t>Keetnikan</a:t>
            </a:r>
            <a:r>
              <a:rPr lang="en-MY" sz="2400" b="1" dirty="0">
                <a:solidFill>
                  <a:srgbClr val="C00000"/>
                </a:solidFill>
                <a:effectLst/>
                <a:latin typeface="Calibri" panose="020F0502020204030204" pitchFamily="34" charset="0"/>
                <a:ea typeface="Times New Roman" panose="02020603050405020304" pitchFamily="18" charset="0"/>
              </a:rPr>
              <a:t>, Batas </a:t>
            </a:r>
            <a:r>
              <a:rPr lang="en-MY" sz="2400" b="1" dirty="0" err="1">
                <a:solidFill>
                  <a:srgbClr val="C00000"/>
                </a:solidFill>
                <a:effectLst/>
                <a:latin typeface="Calibri" panose="020F0502020204030204" pitchFamily="34" charset="0"/>
                <a:ea typeface="Times New Roman" panose="02020603050405020304" pitchFamily="18" charset="0"/>
              </a:rPr>
              <a:t>Etnik</a:t>
            </a:r>
            <a:r>
              <a:rPr lang="en-MY" sz="2400" b="1" dirty="0">
                <a:solidFill>
                  <a:srgbClr val="C00000"/>
                </a:solidFill>
                <a:effectLst/>
                <a:latin typeface="Calibri" panose="020F0502020204030204" pitchFamily="34" charset="0"/>
                <a:ea typeface="Times New Roman" panose="02020603050405020304" pitchFamily="18" charset="0"/>
              </a:rPr>
              <a:t>, </a:t>
            </a:r>
            <a:r>
              <a:rPr lang="en-MY" sz="2400" b="1" dirty="0" err="1">
                <a:solidFill>
                  <a:srgbClr val="C00000"/>
                </a:solidFill>
                <a:effectLst/>
                <a:latin typeface="Calibri" panose="020F0502020204030204" pitchFamily="34" charset="0"/>
                <a:ea typeface="Times New Roman" panose="02020603050405020304" pitchFamily="18" charset="0"/>
              </a:rPr>
              <a:t>Hubungan</a:t>
            </a:r>
            <a:r>
              <a:rPr lang="en-MY" sz="2400" b="1" dirty="0">
                <a:solidFill>
                  <a:srgbClr val="C00000"/>
                </a:solidFill>
                <a:effectLst/>
                <a:latin typeface="Calibri" panose="020F0502020204030204" pitchFamily="34" charset="0"/>
                <a:ea typeface="Times New Roman" panose="02020603050405020304" pitchFamily="18" charset="0"/>
              </a:rPr>
              <a:t> Sosial </a:t>
            </a:r>
            <a:r>
              <a:rPr lang="en-MY" sz="2400" b="1" dirty="0" err="1">
                <a:solidFill>
                  <a:srgbClr val="C00000"/>
                </a:solidFill>
                <a:effectLst/>
                <a:latin typeface="Calibri" panose="020F0502020204030204" pitchFamily="34" charset="0"/>
                <a:ea typeface="Times New Roman" panose="02020603050405020304" pitchFamily="18" charset="0"/>
              </a:rPr>
              <a:t>Rentas</a:t>
            </a:r>
            <a:r>
              <a:rPr lang="en-MY" sz="2400" b="1" dirty="0">
                <a:solidFill>
                  <a:srgbClr val="C00000"/>
                </a:solidFill>
                <a:effectLst/>
                <a:latin typeface="Calibri" panose="020F0502020204030204" pitchFamily="34" charset="0"/>
                <a:ea typeface="Times New Roman" panose="02020603050405020304" pitchFamily="18" charset="0"/>
              </a:rPr>
              <a:t> </a:t>
            </a:r>
            <a:r>
              <a:rPr lang="en-MY" sz="2400" b="1" dirty="0" err="1">
                <a:solidFill>
                  <a:srgbClr val="C00000"/>
                </a:solidFill>
                <a:effectLst/>
                <a:latin typeface="Calibri" panose="020F0502020204030204" pitchFamily="34" charset="0"/>
                <a:ea typeface="Times New Roman" panose="02020603050405020304" pitchFamily="18" charset="0"/>
              </a:rPr>
              <a:t>Etnik</a:t>
            </a:r>
            <a:r>
              <a:rPr lang="en-MY" sz="2400" b="1" dirty="0">
                <a:solidFill>
                  <a:srgbClr val="C00000"/>
                </a:solidFill>
                <a:effectLst/>
                <a:latin typeface="Calibri" panose="020F0502020204030204" pitchFamily="34" charset="0"/>
                <a:ea typeface="Times New Roman" panose="02020603050405020304" pitchFamily="18" charset="0"/>
              </a:rPr>
              <a:t> </a:t>
            </a:r>
            <a:endParaRPr lang="en-MY" sz="2800" dirty="0">
              <a:solidFill>
                <a:srgbClr val="C00000"/>
              </a:solidFill>
              <a:effectLst/>
              <a:latin typeface="Times New Roman" panose="02020603050405020304" pitchFamily="18" charset="0"/>
              <a:ea typeface="Times New Roman" panose="02020603050405020304" pitchFamily="18" charset="0"/>
            </a:endParaRPr>
          </a:p>
          <a:p>
            <a:pPr marL="457200" marR="133350" indent="-457200" algn="just" fontAlgn="base">
              <a:spcAft>
                <a:spcPts val="600"/>
              </a:spcAft>
              <a:buFont typeface="Arial" panose="020B0604020202020204" pitchFamily="34" charset="0"/>
              <a:buChar char="•"/>
            </a:pPr>
            <a:r>
              <a:rPr lang="en-MY" sz="2400" dirty="0" err="1">
                <a:effectLst/>
                <a:latin typeface="Calibri" panose="020F0502020204030204" pitchFamily="34" charset="0"/>
                <a:ea typeface="Times New Roman" panose="02020603050405020304" pitchFamily="18" charset="0"/>
              </a:rPr>
              <a:t>Etnik</a:t>
            </a:r>
            <a:r>
              <a:rPr lang="en-MY" sz="2400" dirty="0">
                <a:effectLst/>
                <a:latin typeface="Calibri" panose="020F0502020204030204" pitchFamily="34" charset="0"/>
                <a:ea typeface="Times New Roman" panose="02020603050405020304" pitchFamily="18" charset="0"/>
              </a:rPr>
              <a:t> </a:t>
            </a:r>
            <a:r>
              <a:rPr lang="en-MY" sz="2400" dirty="0">
                <a:effectLst/>
                <a:latin typeface="Calibri" panose="020F0502020204030204" pitchFamily="34" charset="0"/>
                <a:ea typeface="Times New Roman" panose="02020603050405020304" pitchFamily="18" charset="0"/>
                <a:sym typeface="Wingdings" panose="05000000000000000000" pitchFamily="2" charset="2"/>
              </a:rPr>
              <a:t></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sesuatu</a:t>
            </a:r>
            <a:r>
              <a:rPr lang="en-MY" sz="2400" dirty="0">
                <a:effectLst/>
                <a:latin typeface="Calibri" panose="020F0502020204030204" pitchFamily="34" charset="0"/>
                <a:ea typeface="Times New Roman" panose="02020603050405020304" pitchFamily="18" charset="0"/>
              </a:rPr>
              <a:t> yang </a:t>
            </a:r>
            <a:r>
              <a:rPr lang="en-MY" sz="2400" dirty="0" err="1">
                <a:effectLst/>
                <a:latin typeface="Calibri" panose="020F0502020204030204" pitchFamily="34" charset="0"/>
                <a:ea typeface="Times New Roman" panose="02020603050405020304" pitchFamily="18" charset="0"/>
              </a:rPr>
              <a:t>berkenaan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bangsa</a:t>
            </a:r>
            <a:r>
              <a:rPr lang="en-MY" sz="2400" dirty="0">
                <a:latin typeface="Calibri" panose="020F0502020204030204" pitchFamily="34" charset="0"/>
                <a:ea typeface="Times New Roman" panose="02020603050405020304" pitchFamily="18" charset="0"/>
              </a:rPr>
              <a:t> </a:t>
            </a:r>
            <a:r>
              <a:rPr lang="en-MY" sz="2400" dirty="0" err="1">
                <a:latin typeface="Calibri" panose="020F0502020204030204" pitchFamily="34" charset="0"/>
                <a:ea typeface="Times New Roman" panose="02020603050405020304" pitchFamily="18" charset="0"/>
              </a:rPr>
              <a:t>manusia</a:t>
            </a:r>
            <a:r>
              <a:rPr lang="en-MY" sz="2400" dirty="0">
                <a:latin typeface="Calibri" panose="020F0502020204030204" pitchFamily="34" charset="0"/>
                <a:ea typeface="Times New Roman" panose="02020603050405020304" pitchFamily="18" charset="0"/>
              </a:rPr>
              <a:t>, </a:t>
            </a:r>
            <a:r>
              <a:rPr lang="en-MY" sz="2400" dirty="0" err="1">
                <a:latin typeface="Calibri" panose="020F0502020204030204" pitchFamily="34" charset="0"/>
                <a:ea typeface="Times New Roman" panose="02020603050405020304" pitchFamily="18" charset="0"/>
              </a:rPr>
              <a:t>w</a:t>
            </a:r>
            <a:r>
              <a:rPr lang="en-MY" sz="2400" dirty="0" err="1">
                <a:effectLst/>
                <a:latin typeface="Calibri" panose="020F0502020204030204" pitchFamily="34" charset="0"/>
                <a:ea typeface="Times New Roman" panose="02020603050405020304" pitchFamily="18" charset="0"/>
              </a:rPr>
              <a:t>arisan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sosiobudaya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seseorang</a:t>
            </a:r>
            <a:r>
              <a:rPr lang="en-MY" sz="2400" dirty="0">
                <a:effectLst/>
                <a:latin typeface="Calibri" panose="020F0502020204030204" pitchFamily="34" charset="0"/>
                <a:ea typeface="Times New Roman" panose="02020603050405020304" pitchFamily="18" charset="0"/>
              </a:rPr>
              <a:t>.</a:t>
            </a:r>
          </a:p>
          <a:p>
            <a:pPr marL="457200" marR="133350" indent="-457200" algn="just" fontAlgn="base">
              <a:spcAft>
                <a:spcPts val="600"/>
              </a:spcAft>
              <a:buFont typeface="Arial" panose="020B0604020202020204" pitchFamily="34" charset="0"/>
              <a:buChar char="•"/>
            </a:pPr>
            <a:r>
              <a:rPr lang="en-MY" sz="2400" dirty="0">
                <a:effectLst/>
                <a:latin typeface="Calibri" panose="020F0502020204030204" pitchFamily="34" charset="0"/>
                <a:ea typeface="Times New Roman" panose="02020603050405020304" pitchFamily="18" charset="0"/>
              </a:rPr>
              <a:t>Kumpulan </a:t>
            </a:r>
            <a:r>
              <a:rPr lang="en-MY" sz="2400" dirty="0" err="1">
                <a:effectLst/>
                <a:latin typeface="Calibri" panose="020F0502020204030204" pitchFamily="34" charset="0"/>
                <a:ea typeface="Times New Roman" panose="02020603050405020304" pitchFamily="18" charset="0"/>
              </a:rPr>
              <a:t>etnik</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memiliki</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satu</a:t>
            </a:r>
            <a:r>
              <a:rPr lang="en-MY" sz="2400" dirty="0">
                <a:effectLst/>
                <a:latin typeface="Calibri" panose="020F0502020204030204" pitchFamily="34" charset="0"/>
                <a:ea typeface="Times New Roman" panose="02020603050405020304" pitchFamily="18" charset="0"/>
              </a:rPr>
              <a:t> set </a:t>
            </a:r>
            <a:r>
              <a:rPr lang="en-MY" sz="2400" dirty="0" err="1">
                <a:effectLst/>
                <a:latin typeface="Calibri" panose="020F0502020204030204" pitchFamily="34" charset="0"/>
                <a:ea typeface="Times New Roman" panose="02020603050405020304" pitchFamily="18" charset="0"/>
              </a:rPr>
              <a:t>ciri</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sosiobudaya</a:t>
            </a:r>
            <a:r>
              <a:rPr lang="en-MY" sz="2400" dirty="0">
                <a:effectLst/>
                <a:latin typeface="Calibri" panose="020F0502020204030204" pitchFamily="34" charset="0"/>
                <a:ea typeface="Times New Roman" panose="02020603050405020304" pitchFamily="18" charset="0"/>
              </a:rPr>
              <a:t> yang </a:t>
            </a:r>
            <a:r>
              <a:rPr lang="en-MY" sz="2400" dirty="0" err="1">
                <a:effectLst/>
                <a:latin typeface="Calibri" panose="020F0502020204030204" pitchFamily="34" charset="0"/>
                <a:ea typeface="Times New Roman" panose="02020603050405020304" pitchFamily="18" charset="0"/>
              </a:rPr>
              <a:t>tersendiri</a:t>
            </a:r>
            <a:r>
              <a:rPr lang="en-MY" sz="2400" dirty="0">
                <a:effectLst/>
                <a:latin typeface="Calibri" panose="020F0502020204030204" pitchFamily="34" charset="0"/>
                <a:ea typeface="Times New Roman" panose="02020603050405020304" pitchFamily="18" charset="0"/>
              </a:rPr>
              <a:t>.</a:t>
            </a:r>
          </a:p>
          <a:p>
            <a:pPr marL="457200" marR="133350" indent="-457200" algn="just" fontAlgn="base">
              <a:spcAft>
                <a:spcPts val="600"/>
              </a:spcAft>
              <a:buFont typeface="Arial" panose="020B0604020202020204" pitchFamily="34" charset="0"/>
              <a:buChar char="•"/>
            </a:pPr>
            <a:r>
              <a:rPr lang="en-MY" sz="2400" dirty="0" err="1">
                <a:effectLst/>
                <a:latin typeface="Calibri" panose="020F0502020204030204" pitchFamily="34" charset="0"/>
                <a:ea typeface="Times New Roman" panose="02020603050405020304" pitchFamily="18" charset="0"/>
              </a:rPr>
              <a:t>Menurut</a:t>
            </a:r>
            <a:r>
              <a:rPr lang="en-MY" sz="2400" dirty="0">
                <a:effectLst/>
                <a:latin typeface="Calibri" panose="020F0502020204030204" pitchFamily="34" charset="0"/>
                <a:ea typeface="Times New Roman" panose="02020603050405020304" pitchFamily="18" charset="0"/>
              </a:rPr>
              <a:t> Martin (2003), </a:t>
            </a:r>
            <a:r>
              <a:rPr lang="en-MY" sz="2400" dirty="0" err="1">
                <a:effectLst/>
                <a:latin typeface="Calibri" panose="020F0502020204030204" pitchFamily="34" charset="0"/>
                <a:ea typeface="Times New Roman" panose="02020603050405020304" pitchFamily="18" charset="0"/>
              </a:rPr>
              <a:t>etnik</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ialah</a:t>
            </a:r>
            <a:r>
              <a:rPr lang="en-MY" sz="2400" dirty="0">
                <a:latin typeface="Calibri" panose="020F0502020204030204" pitchFamily="34" charset="0"/>
                <a:ea typeface="Times New Roman" panose="02020603050405020304" pitchFamily="18" charset="0"/>
              </a:rPr>
              <a:t>:</a:t>
            </a:r>
          </a:p>
          <a:p>
            <a:pPr marR="133350" lvl="1" fontAlgn="base">
              <a:spcAft>
                <a:spcPts val="600"/>
              </a:spcAft>
            </a:pPr>
            <a:r>
              <a:rPr lang="en-MY" sz="2400" dirty="0">
                <a:effectLst/>
                <a:latin typeface="Calibri" panose="020F0502020204030204" pitchFamily="34" charset="0"/>
                <a:ea typeface="Times New Roman" panose="02020603050405020304" pitchFamily="18" charset="0"/>
              </a:rPr>
              <a:t>	</a:t>
            </a:r>
            <a:r>
              <a:rPr lang="en-MY" sz="2400" i="1" dirty="0">
                <a:solidFill>
                  <a:srgbClr val="0070C0"/>
                </a:solidFill>
                <a:effectLst/>
                <a:latin typeface="Calibri" panose="020F0502020204030204" pitchFamily="34" charset="0"/>
                <a:ea typeface="Times New Roman" panose="02020603050405020304" pitchFamily="18" charset="0"/>
              </a:rPr>
              <a:t>Kumpulan </a:t>
            </a:r>
            <a:r>
              <a:rPr lang="en-MY" sz="2400" i="1" dirty="0" err="1">
                <a:solidFill>
                  <a:srgbClr val="0070C0"/>
                </a:solidFill>
                <a:effectLst/>
                <a:latin typeface="Calibri" panose="020F0502020204030204" pitchFamily="34" charset="0"/>
                <a:ea typeface="Times New Roman" panose="02020603050405020304" pitchFamily="18" charset="0"/>
              </a:rPr>
              <a:t>manusia</a:t>
            </a:r>
            <a:r>
              <a:rPr lang="en-MY" sz="2400" i="1" dirty="0">
                <a:solidFill>
                  <a:srgbClr val="0070C0"/>
                </a:solidFill>
                <a:effectLst/>
                <a:latin typeface="Calibri" panose="020F0502020204030204" pitchFamily="34" charset="0"/>
                <a:ea typeface="Times New Roman" panose="02020603050405020304" pitchFamily="18" charset="0"/>
              </a:rPr>
              <a:t> yang </a:t>
            </a:r>
            <a:r>
              <a:rPr lang="en-MY" sz="2400" i="1" dirty="0" err="1">
                <a:solidFill>
                  <a:srgbClr val="0070C0"/>
                </a:solidFill>
                <a:effectLst/>
                <a:latin typeface="Calibri" panose="020F0502020204030204" pitchFamily="34" charset="0"/>
                <a:ea typeface="Times New Roman" panose="02020603050405020304" pitchFamily="18" charset="0"/>
              </a:rPr>
              <a:t>wujud</a:t>
            </a:r>
            <a:r>
              <a:rPr lang="en-MY" sz="2400" i="1" dirty="0">
                <a:solidFill>
                  <a:srgbClr val="0070C0"/>
                </a:solidFill>
                <a:effectLst/>
                <a:latin typeface="Calibri" panose="020F0502020204030204" pitchFamily="34" charset="0"/>
                <a:ea typeface="Times New Roman" panose="02020603050405020304" pitchFamily="18" charset="0"/>
              </a:rPr>
              <a:t> </a:t>
            </a:r>
            <a:r>
              <a:rPr lang="en-MY" sz="2400" i="1" dirty="0" err="1">
                <a:solidFill>
                  <a:srgbClr val="0070C0"/>
                </a:solidFill>
                <a:effectLst/>
                <a:latin typeface="Calibri" panose="020F0502020204030204" pitchFamily="34" charset="0"/>
                <a:ea typeface="Times New Roman" panose="02020603050405020304" pitchFamily="18" charset="0"/>
              </a:rPr>
              <a:t>sebagai</a:t>
            </a:r>
            <a:r>
              <a:rPr lang="en-MY" sz="2400" i="1" dirty="0">
                <a:solidFill>
                  <a:srgbClr val="0070C0"/>
                </a:solidFill>
                <a:effectLst/>
                <a:latin typeface="Calibri" panose="020F0502020204030204" pitchFamily="34" charset="0"/>
                <a:ea typeface="Times New Roman" panose="02020603050405020304" pitchFamily="18" charset="0"/>
              </a:rPr>
              <a:t> </a:t>
            </a:r>
            <a:r>
              <a:rPr lang="en-MY" sz="2400" i="1" dirty="0" err="1">
                <a:solidFill>
                  <a:srgbClr val="0070C0"/>
                </a:solidFill>
                <a:effectLst/>
                <a:latin typeface="Calibri" panose="020F0502020204030204" pitchFamily="34" charset="0"/>
                <a:ea typeface="Times New Roman" panose="02020603050405020304" pitchFamily="18" charset="0"/>
              </a:rPr>
              <a:t>sebahagian</a:t>
            </a:r>
            <a:r>
              <a:rPr lang="en-MY" sz="2400" i="1" dirty="0">
                <a:solidFill>
                  <a:srgbClr val="0070C0"/>
                </a:solidFill>
                <a:effectLst/>
                <a:latin typeface="Calibri" panose="020F0502020204030204" pitchFamily="34" charset="0"/>
                <a:ea typeface="Times New Roman" panose="02020603050405020304" pitchFamily="18" charset="0"/>
              </a:rPr>
              <a:t> </a:t>
            </a:r>
            <a:r>
              <a:rPr lang="en-MY" sz="2400" i="1" dirty="0" err="1">
                <a:solidFill>
                  <a:srgbClr val="0070C0"/>
                </a:solidFill>
                <a:effectLst/>
                <a:latin typeface="Calibri" panose="020F0502020204030204" pitchFamily="34" charset="0"/>
                <a:ea typeface="Times New Roman" panose="02020603050405020304" pitchFamily="18" charset="0"/>
              </a:rPr>
              <a:t>daripada</a:t>
            </a:r>
            <a:r>
              <a:rPr lang="en-MY" sz="2400" i="1" dirty="0">
                <a:solidFill>
                  <a:srgbClr val="0070C0"/>
                </a:solidFill>
                <a:effectLst/>
                <a:latin typeface="Calibri" panose="020F0502020204030204" pitchFamily="34" charset="0"/>
                <a:ea typeface="Times New Roman" panose="02020603050405020304" pitchFamily="18" charset="0"/>
              </a:rPr>
              <a:t> </a:t>
            </a:r>
            <a:r>
              <a:rPr lang="en-MY" sz="2400" i="1" dirty="0" err="1">
                <a:solidFill>
                  <a:srgbClr val="0070C0"/>
                </a:solidFill>
                <a:effectLst/>
                <a:latin typeface="Calibri" panose="020F0502020204030204" pitchFamily="34" charset="0"/>
                <a:ea typeface="Times New Roman" panose="02020603050405020304" pitchFamily="18" charset="0"/>
              </a:rPr>
              <a:t>satu</a:t>
            </a:r>
            <a:r>
              <a:rPr lang="en-MY" sz="2400" i="1" dirty="0">
                <a:solidFill>
                  <a:srgbClr val="0070C0"/>
                </a:solidFill>
                <a:effectLst/>
                <a:latin typeface="Calibri" panose="020F0502020204030204" pitchFamily="34" charset="0"/>
                <a:ea typeface="Times New Roman" panose="02020603050405020304" pitchFamily="18" charset="0"/>
              </a:rPr>
              <a:t> </a:t>
            </a:r>
            <a:r>
              <a:rPr lang="en-MY" sz="2400" i="1" dirty="0" err="1">
                <a:solidFill>
                  <a:srgbClr val="0070C0"/>
                </a:solidFill>
                <a:effectLst/>
                <a:latin typeface="Calibri" panose="020F0502020204030204" pitchFamily="34" charset="0"/>
                <a:ea typeface="Times New Roman" panose="02020603050405020304" pitchFamily="18" charset="0"/>
              </a:rPr>
              <a:t>masyarakat</a:t>
            </a:r>
            <a:r>
              <a:rPr lang="en-MY" sz="2400" i="1" dirty="0">
                <a:solidFill>
                  <a:srgbClr val="0070C0"/>
                </a:solidFill>
                <a:effectLst/>
                <a:latin typeface="Calibri" panose="020F0502020204030204" pitchFamily="34" charset="0"/>
                <a:ea typeface="Times New Roman" panose="02020603050405020304" pitchFamily="18" charset="0"/>
              </a:rPr>
              <a:t> yang </a:t>
            </a:r>
            <a:r>
              <a:rPr lang="en-MY" sz="2400" i="1" dirty="0" err="1">
                <a:solidFill>
                  <a:srgbClr val="0070C0"/>
                </a:solidFill>
                <a:effectLst/>
                <a:latin typeface="Calibri" panose="020F0502020204030204" pitchFamily="34" charset="0"/>
                <a:ea typeface="Times New Roman" panose="02020603050405020304" pitchFamily="18" charset="0"/>
              </a:rPr>
              <a:t>lebih</a:t>
            </a:r>
            <a:r>
              <a:rPr lang="en-MY" sz="2400" i="1" dirty="0">
                <a:solidFill>
                  <a:srgbClr val="0070C0"/>
                </a:solidFill>
                <a:effectLst/>
                <a:latin typeface="Calibri" panose="020F0502020204030204" pitchFamily="34" charset="0"/>
                <a:ea typeface="Times New Roman" panose="02020603050405020304" pitchFamily="18" charset="0"/>
              </a:rPr>
              <a:t> </a:t>
            </a:r>
            <a:r>
              <a:rPr lang="en-MY" sz="2400" i="1" dirty="0" err="1">
                <a:solidFill>
                  <a:srgbClr val="0070C0"/>
                </a:solidFill>
                <a:effectLst/>
                <a:latin typeface="Calibri" panose="020F0502020204030204" pitchFamily="34" charset="0"/>
                <a:ea typeface="Times New Roman" panose="02020603050405020304" pitchFamily="18" charset="0"/>
              </a:rPr>
              <a:t>besar</a:t>
            </a:r>
            <a:r>
              <a:rPr lang="en-MY" sz="2400" i="1" dirty="0">
                <a:solidFill>
                  <a:srgbClr val="0070C0"/>
                </a:solidFill>
                <a:effectLst/>
                <a:latin typeface="Calibri" panose="020F0502020204030204" pitchFamily="34" charset="0"/>
                <a:ea typeface="Times New Roman" panose="02020603050405020304" pitchFamily="18" charset="0"/>
              </a:rPr>
              <a:t> </a:t>
            </a:r>
            <a:r>
              <a:rPr lang="en-MY" sz="2400" i="1" dirty="0" err="1">
                <a:solidFill>
                  <a:srgbClr val="0070C0"/>
                </a:solidFill>
                <a:effectLst/>
                <a:latin typeface="Calibri" panose="020F0502020204030204" pitchFamily="34" charset="0"/>
                <a:ea typeface="Times New Roman" panose="02020603050405020304" pitchFamily="18" charset="0"/>
              </a:rPr>
              <a:t>dengan</a:t>
            </a:r>
            <a:r>
              <a:rPr lang="en-MY" sz="2400" i="1" dirty="0">
                <a:solidFill>
                  <a:srgbClr val="0070C0"/>
                </a:solidFill>
                <a:effectLst/>
                <a:latin typeface="Calibri" panose="020F0502020204030204" pitchFamily="34" charset="0"/>
                <a:ea typeface="Times New Roman" panose="02020603050405020304" pitchFamily="18" charset="0"/>
              </a:rPr>
              <a:t> </a:t>
            </a:r>
            <a:r>
              <a:rPr lang="en-MY" sz="2400" i="1" dirty="0" err="1">
                <a:solidFill>
                  <a:srgbClr val="0070C0"/>
                </a:solidFill>
                <a:effectLst/>
                <a:latin typeface="Calibri" panose="020F0502020204030204" pitchFamily="34" charset="0"/>
                <a:ea typeface="Times New Roman" panose="02020603050405020304" pitchFamily="18" charset="0"/>
              </a:rPr>
              <a:t>ahli-ahli</a:t>
            </a:r>
            <a:r>
              <a:rPr lang="en-MY" sz="2400" i="1" dirty="0">
                <a:solidFill>
                  <a:srgbClr val="0070C0"/>
                </a:solidFill>
                <a:effectLst/>
                <a:latin typeface="Calibri" panose="020F0502020204030204" pitchFamily="34" charset="0"/>
                <a:ea typeface="Times New Roman" panose="02020603050405020304" pitchFamily="18" charset="0"/>
              </a:rPr>
              <a:t> </a:t>
            </a:r>
            <a:r>
              <a:rPr lang="en-MY" sz="2400" i="1" dirty="0" err="1">
                <a:solidFill>
                  <a:srgbClr val="0070C0"/>
                </a:solidFill>
                <a:effectLst/>
                <a:latin typeface="Calibri" panose="020F0502020204030204" pitchFamily="34" charset="0"/>
                <a:ea typeface="Times New Roman" panose="02020603050405020304" pitchFamily="18" charset="0"/>
              </a:rPr>
              <a:t>kumpulan</a:t>
            </a:r>
            <a:r>
              <a:rPr lang="en-MY" sz="2400" i="1" dirty="0">
                <a:solidFill>
                  <a:srgbClr val="0070C0"/>
                </a:solidFill>
                <a:effectLst/>
                <a:latin typeface="Calibri" panose="020F0502020204030204" pitchFamily="34" charset="0"/>
                <a:ea typeface="Times New Roman" panose="02020603050405020304" pitchFamily="18" charset="0"/>
              </a:rPr>
              <a:t> </a:t>
            </a:r>
            <a:r>
              <a:rPr lang="en-MY" sz="2400" i="1" dirty="0" err="1">
                <a:solidFill>
                  <a:srgbClr val="0070C0"/>
                </a:solidFill>
                <a:effectLst/>
                <a:latin typeface="Calibri" panose="020F0502020204030204" pitchFamily="34" charset="0"/>
                <a:ea typeface="Times New Roman" panose="02020603050405020304" pitchFamily="18" charset="0"/>
              </a:rPr>
              <a:t>ini</a:t>
            </a:r>
            <a:r>
              <a:rPr lang="en-MY" sz="2400" i="1" dirty="0">
                <a:solidFill>
                  <a:srgbClr val="0070C0"/>
                </a:solidFill>
                <a:effectLst/>
                <a:latin typeface="Calibri" panose="020F0502020204030204" pitchFamily="34" charset="0"/>
                <a:ea typeface="Times New Roman" panose="02020603050405020304" pitchFamily="18" charset="0"/>
              </a:rPr>
              <a:t> </a:t>
            </a:r>
            <a:r>
              <a:rPr lang="en-MY" sz="2400" i="1" dirty="0" err="1">
                <a:solidFill>
                  <a:srgbClr val="0070C0"/>
                </a:solidFill>
                <a:effectLst/>
                <a:latin typeface="Calibri" panose="020F0502020204030204" pitchFamily="34" charset="0"/>
                <a:ea typeface="Times New Roman" panose="02020603050405020304" pitchFamily="18" charset="0"/>
              </a:rPr>
              <a:t>dengan</a:t>
            </a:r>
            <a:r>
              <a:rPr lang="en-MY" sz="2400" i="1" dirty="0">
                <a:solidFill>
                  <a:srgbClr val="0070C0"/>
                </a:solidFill>
                <a:effectLst/>
                <a:latin typeface="Calibri" panose="020F0502020204030204" pitchFamily="34" charset="0"/>
                <a:ea typeface="Times New Roman" panose="02020603050405020304" pitchFamily="18" charset="0"/>
              </a:rPr>
              <a:t> 	</a:t>
            </a:r>
            <a:r>
              <a:rPr lang="en-MY" sz="2400" i="1" dirty="0" err="1">
                <a:solidFill>
                  <a:srgbClr val="0070C0"/>
                </a:solidFill>
                <a:effectLst/>
                <a:latin typeface="Calibri" panose="020F0502020204030204" pitchFamily="34" charset="0"/>
                <a:ea typeface="Times New Roman" panose="02020603050405020304" pitchFamily="18" charset="0"/>
              </a:rPr>
              <a:t>mengamalkan</a:t>
            </a:r>
            <a:r>
              <a:rPr lang="en-MY" sz="2400" i="1" dirty="0">
                <a:solidFill>
                  <a:srgbClr val="0070C0"/>
                </a:solidFill>
                <a:latin typeface="Calibri" panose="020F0502020204030204" pitchFamily="34" charset="0"/>
                <a:ea typeface="Times New Roman" panose="02020603050405020304" pitchFamily="18" charset="0"/>
              </a:rPr>
              <a:t> </a:t>
            </a:r>
            <a:r>
              <a:rPr lang="en-MY" sz="2400" i="1" dirty="0" err="1">
                <a:solidFill>
                  <a:srgbClr val="0070C0"/>
                </a:solidFill>
                <a:effectLst/>
                <a:latin typeface="Calibri" panose="020F0502020204030204" pitchFamily="34" charset="0"/>
                <a:ea typeface="Times New Roman" panose="02020603050405020304" pitchFamily="18" charset="0"/>
              </a:rPr>
              <a:t>budaya</a:t>
            </a:r>
            <a:r>
              <a:rPr lang="en-MY" sz="2400" i="1" dirty="0">
                <a:solidFill>
                  <a:srgbClr val="0070C0"/>
                </a:solidFill>
                <a:latin typeface="Calibri" panose="020F0502020204030204" pitchFamily="34" charset="0"/>
                <a:ea typeface="Times New Roman" panose="02020603050405020304" pitchFamily="18" charset="0"/>
              </a:rPr>
              <a:t> </a:t>
            </a:r>
            <a:r>
              <a:rPr lang="en-MY" sz="2400" i="1" dirty="0">
                <a:solidFill>
                  <a:srgbClr val="0070C0"/>
                </a:solidFill>
                <a:effectLst/>
                <a:latin typeface="Calibri" panose="020F0502020204030204" pitchFamily="34" charset="0"/>
                <a:ea typeface="Times New Roman" panose="02020603050405020304" pitchFamily="18" charset="0"/>
              </a:rPr>
              <a:t>yang </a:t>
            </a:r>
            <a:r>
              <a:rPr lang="en-MY" sz="2400" i="1" dirty="0" err="1">
                <a:solidFill>
                  <a:srgbClr val="0070C0"/>
                </a:solidFill>
                <a:effectLst/>
                <a:latin typeface="Calibri" panose="020F0502020204030204" pitchFamily="34" charset="0"/>
                <a:ea typeface="Times New Roman" panose="02020603050405020304" pitchFamily="18" charset="0"/>
              </a:rPr>
              <a:t>agak</a:t>
            </a:r>
            <a:r>
              <a:rPr lang="en-MY" sz="2400" i="1" dirty="0">
                <a:solidFill>
                  <a:srgbClr val="0070C0"/>
                </a:solidFill>
                <a:effectLst/>
                <a:latin typeface="Calibri" panose="020F0502020204030204" pitchFamily="34" charset="0"/>
                <a:ea typeface="Times New Roman" panose="02020603050405020304" pitchFamily="18" charset="0"/>
              </a:rPr>
              <a:t> </a:t>
            </a:r>
            <a:r>
              <a:rPr lang="en-MY" sz="2400" i="1" dirty="0" err="1">
                <a:solidFill>
                  <a:srgbClr val="0070C0"/>
                </a:solidFill>
                <a:effectLst/>
                <a:latin typeface="Calibri" panose="020F0502020204030204" pitchFamily="34" charset="0"/>
                <a:ea typeface="Times New Roman" panose="02020603050405020304" pitchFamily="18" charset="0"/>
              </a:rPr>
              <a:t>seragam</a:t>
            </a:r>
            <a:r>
              <a:rPr lang="en-MY" sz="2400" i="1" dirty="0">
                <a:solidFill>
                  <a:srgbClr val="0070C0"/>
                </a:solidFill>
                <a:effectLst/>
                <a:latin typeface="Calibri" panose="020F0502020204030204" pitchFamily="34" charset="0"/>
                <a:ea typeface="Times New Roman" panose="02020603050405020304" pitchFamily="18" charset="0"/>
              </a:rPr>
              <a:t>. </a:t>
            </a:r>
          </a:p>
          <a:p>
            <a:pPr marL="457200" marR="133350" indent="-457200" algn="just" fontAlgn="base">
              <a:spcAft>
                <a:spcPts val="600"/>
              </a:spcAft>
              <a:buFont typeface="Arial" panose="020B0604020202020204" pitchFamily="34" charset="0"/>
              <a:buChar char="•"/>
            </a:pPr>
            <a:r>
              <a:rPr lang="en-MY" sz="2400" dirty="0" err="1">
                <a:effectLst/>
                <a:latin typeface="Calibri" panose="020F0502020204030204" pitchFamily="34" charset="0"/>
                <a:ea typeface="Times New Roman" panose="02020603050405020304" pitchFamily="18" charset="0"/>
              </a:rPr>
              <a:t>Maka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etnik</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boleh</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didefinisikan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sebagai</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sekelompok</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manusia</a:t>
            </a:r>
            <a:r>
              <a:rPr lang="en-MY" sz="2400" dirty="0">
                <a:effectLst/>
                <a:latin typeface="Calibri" panose="020F0502020204030204" pitchFamily="34" charset="0"/>
                <a:ea typeface="Times New Roman" panose="02020603050405020304" pitchFamily="18" charset="0"/>
              </a:rPr>
              <a:t> yang </a:t>
            </a:r>
            <a:r>
              <a:rPr lang="en-MY" sz="2400" dirty="0" err="1">
                <a:effectLst/>
                <a:latin typeface="Calibri" panose="020F0502020204030204" pitchFamily="34" charset="0"/>
                <a:ea typeface="Times New Roman" panose="02020603050405020304" pitchFamily="18" charset="0"/>
              </a:rPr>
              <a:t>mengamalkan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budaya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termasuk</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adat</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resam</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bahasa</a:t>
            </a:r>
            <a:r>
              <a:rPr lang="en-MY" sz="2400" dirty="0">
                <a:effectLst/>
                <a:latin typeface="Calibri" panose="020F0502020204030204" pitchFamily="34" charset="0"/>
                <a:ea typeface="Times New Roman" panose="02020603050405020304" pitchFamily="18" charset="0"/>
              </a:rPr>
              <a:t>, agama yang </a:t>
            </a:r>
            <a:r>
              <a:rPr lang="en-MY" sz="2400" dirty="0" err="1">
                <a:effectLst/>
                <a:latin typeface="Calibri" panose="020F0502020204030204" pitchFamily="34" charset="0"/>
                <a:ea typeface="Times New Roman" panose="02020603050405020304" pitchFamily="18" charset="0"/>
              </a:rPr>
              <a:t>seragam</a:t>
            </a:r>
            <a:r>
              <a:rPr lang="en-MY" sz="2400" dirty="0">
                <a:effectLst/>
                <a:latin typeface="Calibri" panose="020F0502020204030204" pitchFamily="34" charset="0"/>
                <a:ea typeface="Times New Roman" panose="02020603050405020304" pitchFamily="18" charset="0"/>
              </a:rPr>
              <a:t> dan </a:t>
            </a:r>
            <a:r>
              <a:rPr lang="en-MY" sz="2400" dirty="0" err="1">
                <a:effectLst/>
                <a:latin typeface="Calibri" panose="020F0502020204030204" pitchFamily="34" charset="0"/>
                <a:ea typeface="Times New Roman" panose="02020603050405020304" pitchFamily="18" charset="0"/>
              </a:rPr>
              <a:t>berasal</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dari</a:t>
            </a:r>
            <a:r>
              <a:rPr lang="en-MY" sz="2400" dirty="0">
                <a:effectLst/>
                <a:latin typeface="Calibri" panose="020F0502020204030204" pitchFamily="34" charset="0"/>
                <a:ea typeface="Times New Roman" panose="02020603050405020304" pitchFamily="18" charset="0"/>
              </a:rPr>
              <a:t> negara </a:t>
            </a:r>
            <a:r>
              <a:rPr lang="en-MY" sz="2400" dirty="0" err="1">
                <a:effectLst/>
                <a:latin typeface="Calibri" panose="020F0502020204030204" pitchFamily="34" charset="0"/>
                <a:ea typeface="Times New Roman" panose="02020603050405020304" pitchFamily="18" charset="0"/>
              </a:rPr>
              <a:t>nenek</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moyang</a:t>
            </a:r>
            <a:r>
              <a:rPr lang="en-MY" sz="2400" dirty="0">
                <a:effectLst/>
                <a:latin typeface="Calibri" panose="020F0502020204030204" pitchFamily="34" charset="0"/>
                <a:ea typeface="Times New Roman" panose="02020603050405020304" pitchFamily="18" charset="0"/>
              </a:rPr>
              <a:t> yang </a:t>
            </a:r>
            <a:r>
              <a:rPr lang="en-MY" sz="2400" dirty="0" err="1">
                <a:effectLst/>
                <a:latin typeface="Calibri" panose="020F0502020204030204" pitchFamily="34" charset="0"/>
                <a:ea typeface="Times New Roman" panose="02020603050405020304" pitchFamily="18" charset="0"/>
              </a:rPr>
              <a:t>sama</a:t>
            </a:r>
            <a:r>
              <a:rPr lang="en-MY" sz="2400" dirty="0">
                <a:effectLst/>
                <a:latin typeface="Calibri" panose="020F0502020204030204" pitchFamily="34" charset="0"/>
                <a:ea typeface="Times New Roman" panose="02020603050405020304" pitchFamily="18" charset="0"/>
              </a:rPr>
              <a:t>.</a:t>
            </a:r>
          </a:p>
        </p:txBody>
      </p:sp>
      <p:pic>
        <p:nvPicPr>
          <p:cNvPr id="9218" name="Picture 2" descr="Portrait Of Mix Races Men And Women In Malaysia Stock Illustration -  Download Image Now - Malaysian Ethnicity, People, Tradition - iStock">
            <a:extLst>
              <a:ext uri="{FF2B5EF4-FFF2-40B4-BE49-F238E27FC236}">
                <a16:creationId xmlns:a16="http://schemas.microsoft.com/office/drawing/2014/main" id="{86B337A1-67B7-13A3-1462-1827175E6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585" y="4724400"/>
            <a:ext cx="73628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49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7004414-C4DD-4588-B60D-3641A22C8D75}"/>
              </a:ext>
            </a:extLst>
          </p:cNvPr>
          <p:cNvGraphicFramePr/>
          <p:nvPr>
            <p:extLst>
              <p:ext uri="{D42A27DB-BD31-4B8C-83A1-F6EECF244321}">
                <p14:modId xmlns:p14="http://schemas.microsoft.com/office/powerpoint/2010/main" val="1028713191"/>
              </p:ext>
            </p:extLst>
          </p:nvPr>
        </p:nvGraphicFramePr>
        <p:xfrm>
          <a:off x="650543" y="152968"/>
          <a:ext cx="10677857" cy="6463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23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A35F933-383B-4391-A140-564CF514D60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17753BB-2010-4DE6-B175-2B633C119F9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C8873912-5DBB-45A0-9305-FA63105F2B8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F22264C9-C570-4665-B648-D7D0FDF40A9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4C888F9C-6F68-4868-A0B6-2D658595EB2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823B4B49-2C6C-4F7C-B2AB-B2AB126635B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89E9E6-E0C7-4D9C-8F28-5B37760FC87D}"/>
              </a:ext>
            </a:extLst>
          </p:cNvPr>
          <p:cNvSpPr txBox="1"/>
          <p:nvPr/>
        </p:nvSpPr>
        <p:spPr>
          <a:xfrm>
            <a:off x="685801" y="662894"/>
            <a:ext cx="5105400" cy="5388655"/>
          </a:xfrm>
          <a:prstGeom prst="rect">
            <a:avLst/>
          </a:prstGeom>
          <a:noFill/>
        </p:spPr>
        <p:txBody>
          <a:bodyPr wrap="square">
            <a:spAutoFit/>
          </a:bodyPr>
          <a:lstStyle/>
          <a:p>
            <a:pPr marL="457200" marR="133350" lvl="0" indent="-457200" algn="just" fontAlgn="base">
              <a:spcBef>
                <a:spcPts val="500"/>
              </a:spcBef>
              <a:buFont typeface="+mj-lt"/>
              <a:buAutoNum type="alphaLcParenR" startAt="2"/>
            </a:pPr>
            <a:r>
              <a:rPr lang="en-MY" sz="2400" b="1" dirty="0">
                <a:solidFill>
                  <a:srgbClr val="C00000"/>
                </a:solidFill>
                <a:effectLst/>
                <a:latin typeface="Calibri" panose="020F0502020204030204" pitchFamily="34" charset="0"/>
                <a:ea typeface="Times New Roman" panose="02020603050405020304" pitchFamily="18" charset="0"/>
              </a:rPr>
              <a:t>Alat </a:t>
            </a:r>
            <a:r>
              <a:rPr lang="en-MY" sz="2400" b="1" dirty="0" err="1">
                <a:solidFill>
                  <a:srgbClr val="C00000"/>
                </a:solidFill>
                <a:effectLst/>
                <a:latin typeface="Calibri" panose="020F0502020204030204" pitchFamily="34" charset="0"/>
                <a:ea typeface="Times New Roman" panose="02020603050405020304" pitchFamily="18" charset="0"/>
              </a:rPr>
              <a:t>Penyatupaduan</a:t>
            </a:r>
            <a:r>
              <a:rPr lang="en-MY" sz="2400" b="1" dirty="0">
                <a:solidFill>
                  <a:srgbClr val="C00000"/>
                </a:solidFill>
                <a:effectLst/>
                <a:latin typeface="Calibri" panose="020F0502020204030204" pitchFamily="34" charset="0"/>
                <a:ea typeface="Times New Roman" panose="02020603050405020304" pitchFamily="18" charset="0"/>
              </a:rPr>
              <a:t> - </a:t>
            </a:r>
            <a:r>
              <a:rPr lang="en-MY" sz="2400" b="1" dirty="0" err="1">
                <a:solidFill>
                  <a:srgbClr val="C00000"/>
                </a:solidFill>
                <a:effectLst/>
                <a:latin typeface="Calibri" panose="020F0502020204030204" pitchFamily="34" charset="0"/>
                <a:ea typeface="Times New Roman" panose="02020603050405020304" pitchFamily="18" charset="0"/>
              </a:rPr>
              <a:t>Tawar-menawar</a:t>
            </a:r>
            <a:r>
              <a:rPr lang="en-MY" sz="2400" b="1" dirty="0">
                <a:solidFill>
                  <a:srgbClr val="C00000"/>
                </a:solidFill>
                <a:effectLst/>
                <a:latin typeface="Calibri" panose="020F0502020204030204" pitchFamily="34" charset="0"/>
                <a:ea typeface="Times New Roman" panose="02020603050405020304" pitchFamily="18" charset="0"/>
              </a:rPr>
              <a:t>, </a:t>
            </a:r>
            <a:r>
              <a:rPr lang="en-MY" sz="2400" b="1" dirty="0" err="1">
                <a:solidFill>
                  <a:srgbClr val="C00000"/>
                </a:solidFill>
                <a:effectLst/>
                <a:latin typeface="Calibri" panose="020F0502020204030204" pitchFamily="34" charset="0"/>
                <a:ea typeface="Times New Roman" panose="02020603050405020304" pitchFamily="18" charset="0"/>
              </a:rPr>
              <a:t>Perundingan</a:t>
            </a:r>
            <a:r>
              <a:rPr lang="en-MY" sz="2400" b="1" dirty="0">
                <a:solidFill>
                  <a:srgbClr val="C00000"/>
                </a:solidFill>
                <a:effectLst/>
                <a:latin typeface="Calibri" panose="020F0502020204030204" pitchFamily="34" charset="0"/>
                <a:ea typeface="Times New Roman" panose="02020603050405020304" pitchFamily="18" charset="0"/>
              </a:rPr>
              <a:t> dan </a:t>
            </a:r>
            <a:r>
              <a:rPr lang="en-MY" sz="2400" b="1" dirty="0" err="1">
                <a:solidFill>
                  <a:srgbClr val="C00000"/>
                </a:solidFill>
                <a:effectLst/>
                <a:latin typeface="Calibri" panose="020F0502020204030204" pitchFamily="34" charset="0"/>
                <a:ea typeface="Times New Roman" panose="02020603050405020304" pitchFamily="18" charset="0"/>
              </a:rPr>
              <a:t>Pengantaraan</a:t>
            </a:r>
            <a:endParaRPr lang="en-MY" sz="2400" b="1" dirty="0">
              <a:solidFill>
                <a:srgbClr val="C00000"/>
              </a:solidFill>
              <a:effectLst/>
              <a:latin typeface="Calibri" panose="020F0502020204030204" pitchFamily="34" charset="0"/>
              <a:ea typeface="Times New Roman" panose="02020603050405020304" pitchFamily="18" charset="0"/>
            </a:endParaRPr>
          </a:p>
          <a:p>
            <a:pPr marR="133350" lvl="0" algn="just" fontAlgn="base">
              <a:spcBef>
                <a:spcPts val="500"/>
              </a:spcBef>
            </a:pPr>
            <a:endParaRPr lang="en-MY" sz="2800" dirty="0">
              <a:solidFill>
                <a:srgbClr val="C00000"/>
              </a:solidFill>
              <a:effectLst/>
              <a:latin typeface="Times New Roman" panose="02020603050405020304" pitchFamily="18" charset="0"/>
              <a:ea typeface="Times New Roman" panose="02020603050405020304" pitchFamily="18" charset="0"/>
            </a:endParaRPr>
          </a:p>
          <a:p>
            <a:pPr marR="133350" indent="457200" algn="just" fontAlgn="base"/>
            <a:r>
              <a:rPr lang="en-MY" sz="2400" dirty="0">
                <a:effectLst/>
                <a:latin typeface="Calibri" panose="020F0502020204030204" pitchFamily="34" charset="0"/>
                <a:ea typeface="Times New Roman" panose="02020603050405020304" pitchFamily="18" charset="0"/>
              </a:rPr>
              <a:t>Alat </a:t>
            </a:r>
            <a:r>
              <a:rPr lang="en-MY" sz="2400" dirty="0" err="1">
                <a:effectLst/>
                <a:latin typeface="Calibri" panose="020F0502020204030204" pitchFamily="34" charset="0"/>
                <a:ea typeface="Times New Roman" panose="02020603050405020304" pitchFamily="18" charset="0"/>
              </a:rPr>
              <a:t>penyatupaduan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ialah</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satu</a:t>
            </a:r>
            <a:r>
              <a:rPr lang="en-MY" sz="2400" dirty="0">
                <a:effectLst/>
                <a:latin typeface="Calibri" panose="020F0502020204030204" pitchFamily="34" charset="0"/>
                <a:ea typeface="Times New Roman" panose="02020603050405020304" pitchFamily="18" charset="0"/>
              </a:rPr>
              <a:t> formula dan </a:t>
            </a:r>
            <a:r>
              <a:rPr lang="en-MY" sz="2400" dirty="0" err="1">
                <a:effectLst/>
                <a:latin typeface="Calibri" panose="020F0502020204030204" pitchFamily="34" charset="0"/>
                <a:ea typeface="Times New Roman" panose="02020603050405020304" pitchFamily="18" charset="0"/>
              </a:rPr>
              <a:t>usaha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berterusan</a:t>
            </a:r>
            <a:r>
              <a:rPr lang="en-MY" sz="2400" dirty="0">
                <a:effectLst/>
                <a:latin typeface="Calibri" panose="020F0502020204030204" pitchFamily="34" charset="0"/>
                <a:ea typeface="Times New Roman" panose="02020603050405020304" pitchFamily="18" charset="0"/>
              </a:rPr>
              <a:t> pada </a:t>
            </a:r>
            <a:r>
              <a:rPr lang="en-MY" sz="2400" dirty="0" err="1">
                <a:effectLst/>
                <a:latin typeface="Calibri" panose="020F0502020204030204" pitchFamily="34" charset="0"/>
                <a:ea typeface="Times New Roman" panose="02020603050405020304" pitchFamily="18" charset="0"/>
              </a:rPr>
              <a:t>peringkat</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semua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lapisan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masyarakat</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untuk</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menyelesaikan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defisit</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sosial</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berwahanakan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tapak</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integrasi</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berprinsipkan</a:t>
            </a:r>
            <a:r>
              <a:rPr lang="en-MY" sz="2400" dirty="0">
                <a:effectLst/>
                <a:latin typeface="Calibri" panose="020F0502020204030204" pitchFamily="34" charset="0"/>
                <a:ea typeface="Times New Roman" panose="02020603050405020304" pitchFamily="18" charset="0"/>
              </a:rPr>
              <a:t>:</a:t>
            </a:r>
          </a:p>
          <a:p>
            <a:pPr marR="133350" indent="457200" algn="just" fontAlgn="base"/>
            <a:endParaRPr lang="en-MY" sz="2400" dirty="0">
              <a:effectLst/>
              <a:latin typeface="Calibri" panose="020F0502020204030204" pitchFamily="34" charset="0"/>
              <a:ea typeface="Times New Roman" panose="02020603050405020304" pitchFamily="18" charset="0"/>
            </a:endParaRPr>
          </a:p>
          <a:p>
            <a:pPr marL="514350" marR="133350" indent="-514350" algn="just" fontAlgn="base">
              <a:buFont typeface="+mj-lt"/>
              <a:buAutoNum type="romanLcPeriod"/>
            </a:pPr>
            <a:r>
              <a:rPr lang="en-MY" sz="2400" dirty="0" err="1">
                <a:effectLst/>
                <a:latin typeface="Calibri" panose="020F0502020204030204" pitchFamily="34" charset="0"/>
                <a:ea typeface="Times New Roman" panose="02020603050405020304" pitchFamily="18" charset="0"/>
              </a:rPr>
              <a:t>tawar-menawar</a:t>
            </a:r>
            <a:endParaRPr lang="en-MY" sz="2400" dirty="0">
              <a:effectLst/>
              <a:latin typeface="Calibri" panose="020F0502020204030204" pitchFamily="34" charset="0"/>
              <a:ea typeface="Times New Roman" panose="02020603050405020304" pitchFamily="18" charset="0"/>
            </a:endParaRPr>
          </a:p>
          <a:p>
            <a:pPr marL="514350" marR="133350" indent="-514350" algn="just" fontAlgn="base">
              <a:buFont typeface="+mj-lt"/>
              <a:buAutoNum type="romanLcPeriod"/>
            </a:pPr>
            <a:r>
              <a:rPr lang="en-MY" sz="2400" dirty="0" err="1">
                <a:effectLst/>
                <a:latin typeface="Calibri" panose="020F0502020204030204" pitchFamily="34" charset="0"/>
                <a:ea typeface="Times New Roman" panose="02020603050405020304" pitchFamily="18" charset="0"/>
              </a:rPr>
              <a:t>perundingan</a:t>
            </a:r>
            <a:endParaRPr lang="en-MY" sz="2400" dirty="0">
              <a:effectLst/>
              <a:latin typeface="Calibri" panose="020F0502020204030204" pitchFamily="34" charset="0"/>
              <a:ea typeface="Times New Roman" panose="02020603050405020304" pitchFamily="18" charset="0"/>
            </a:endParaRPr>
          </a:p>
          <a:p>
            <a:pPr marL="514350" marR="133350" indent="-514350" algn="just" fontAlgn="base">
              <a:buFont typeface="+mj-lt"/>
              <a:buAutoNum type="romanLcPeriod"/>
            </a:pPr>
            <a:r>
              <a:rPr lang="en-MY" sz="2400" dirty="0" err="1">
                <a:effectLst/>
                <a:latin typeface="Calibri" panose="020F0502020204030204" pitchFamily="34" charset="0"/>
                <a:ea typeface="Times New Roman" panose="02020603050405020304" pitchFamily="18" charset="0"/>
              </a:rPr>
              <a:t>mediasi</a:t>
            </a:r>
            <a:r>
              <a:rPr lang="en-MY" sz="2400" dirty="0">
                <a:effectLst/>
                <a:latin typeface="Calibri" panose="020F0502020204030204" pitchFamily="34" charset="0"/>
                <a:ea typeface="Times New Roman" panose="02020603050405020304" pitchFamily="18" charset="0"/>
              </a:rPr>
              <a:t>.</a:t>
            </a:r>
            <a:endParaRPr lang="en-MY" sz="2800" dirty="0">
              <a:effectLst/>
              <a:latin typeface="Times New Roman" panose="02020603050405020304" pitchFamily="18" charset="0"/>
              <a:ea typeface="Times New Roman" panose="02020603050405020304" pitchFamily="18" charset="0"/>
            </a:endParaRPr>
          </a:p>
        </p:txBody>
      </p:sp>
      <p:pic>
        <p:nvPicPr>
          <p:cNvPr id="2050" name="Picture 2" descr="No Racism Concept Flat Design Stock Illustration - Download Image Now -  Holding Hands, Racial Equality, Multiracial Group - iStock">
            <a:extLst>
              <a:ext uri="{FF2B5EF4-FFF2-40B4-BE49-F238E27FC236}">
                <a16:creationId xmlns:a16="http://schemas.microsoft.com/office/drawing/2014/main" id="{4905D07E-8104-0BAB-7A3E-1979E2452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42572"/>
            <a:ext cx="5638800"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127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F765-FE2C-4BE1-A9A9-4DBB003C6966}"/>
              </a:ext>
            </a:extLst>
          </p:cNvPr>
          <p:cNvSpPr txBox="1">
            <a:spLocks/>
          </p:cNvSpPr>
          <p:nvPr/>
        </p:nvSpPr>
        <p:spPr>
          <a:xfrm>
            <a:off x="467706" y="625298"/>
            <a:ext cx="9822705" cy="630296"/>
          </a:xfrm>
          <a:prstGeom prst="rect">
            <a:avLst/>
          </a:prstGeom>
        </p:spPr>
        <p:txBody>
          <a:bodyPr anchor="t">
            <a:no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r>
              <a:rPr lang="en-MY" sz="3200" b="0" dirty="0" err="1">
                <a:solidFill>
                  <a:srgbClr val="C00000"/>
                </a:solidFill>
                <a:latin typeface="Tw Cen MT Condensed Extra Bold" panose="020B0803020202020204" pitchFamily="34" charset="0"/>
              </a:rPr>
              <a:t>Tapak</a:t>
            </a:r>
            <a:r>
              <a:rPr lang="en-MY" sz="3200" b="0" dirty="0">
                <a:solidFill>
                  <a:srgbClr val="C00000"/>
                </a:solidFill>
                <a:latin typeface="Tw Cen MT Condensed Extra Bold" panose="020B0803020202020204" pitchFamily="34" charset="0"/>
              </a:rPr>
              <a:t> dan Platform Integrasi</a:t>
            </a:r>
            <a:endParaRPr lang="en-MY" sz="2400" b="0" dirty="0">
              <a:solidFill>
                <a:schemeClr val="tx1">
                  <a:lumMod val="95000"/>
                  <a:lumOff val="5000"/>
                </a:schemeClr>
              </a:solidFill>
              <a:latin typeface="Tw Cen MT Condensed Extra Bold" panose="020B0803020202020204" pitchFamily="34" charset="0"/>
            </a:endParaRPr>
          </a:p>
        </p:txBody>
      </p:sp>
      <p:graphicFrame>
        <p:nvGraphicFramePr>
          <p:cNvPr id="4" name="Diagram 3">
            <a:extLst>
              <a:ext uri="{FF2B5EF4-FFF2-40B4-BE49-F238E27FC236}">
                <a16:creationId xmlns:a16="http://schemas.microsoft.com/office/drawing/2014/main" id="{B18E1E91-09BA-4DB8-8C26-2FBD42A9E5E6}"/>
              </a:ext>
            </a:extLst>
          </p:cNvPr>
          <p:cNvGraphicFramePr/>
          <p:nvPr>
            <p:extLst>
              <p:ext uri="{D42A27DB-BD31-4B8C-83A1-F6EECF244321}">
                <p14:modId xmlns:p14="http://schemas.microsoft.com/office/powerpoint/2010/main" val="2436806599"/>
              </p:ext>
            </p:extLst>
          </p:nvPr>
        </p:nvGraphicFramePr>
        <p:xfrm>
          <a:off x="2373194" y="1498754"/>
          <a:ext cx="8353945" cy="4287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452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9A966690-9098-4132-BDD9-0535C7BC36AD}"/>
              </a:ext>
            </a:extLst>
          </p:cNvPr>
          <p:cNvGrpSpPr/>
          <p:nvPr/>
        </p:nvGrpSpPr>
        <p:grpSpPr>
          <a:xfrm flipH="1">
            <a:off x="10204775" y="151910"/>
            <a:ext cx="1352550" cy="1694294"/>
            <a:chOff x="7461575" y="830146"/>
            <a:chExt cx="1352550" cy="1694294"/>
          </a:xfrm>
        </p:grpSpPr>
        <p:pic>
          <p:nvPicPr>
            <p:cNvPr id="19" name="Graphic 18" descr="Woman holding a teacup">
              <a:extLst>
                <a:ext uri="{FF2B5EF4-FFF2-40B4-BE49-F238E27FC236}">
                  <a16:creationId xmlns:a16="http://schemas.microsoft.com/office/drawing/2014/main" id="{498A15CB-6F54-41E4-84DD-79F12A384C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1575" y="1333815"/>
              <a:ext cx="1352550" cy="1190625"/>
            </a:xfrm>
            <a:prstGeom prst="rect">
              <a:avLst/>
            </a:prstGeom>
          </p:spPr>
        </p:pic>
        <p:pic>
          <p:nvPicPr>
            <p:cNvPr id="21" name="Graphic 20" descr="A female with short hair">
              <a:extLst>
                <a:ext uri="{FF2B5EF4-FFF2-40B4-BE49-F238E27FC236}">
                  <a16:creationId xmlns:a16="http://schemas.microsoft.com/office/drawing/2014/main" id="{668F92DB-C137-4825-9BFF-241F32919B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04462" y="830146"/>
              <a:ext cx="866775" cy="771525"/>
            </a:xfrm>
            <a:prstGeom prst="rect">
              <a:avLst/>
            </a:prstGeom>
          </p:spPr>
        </p:pic>
        <p:pic>
          <p:nvPicPr>
            <p:cNvPr id="23" name="Graphic 22" descr="Happy face with large eyes">
              <a:extLst>
                <a:ext uri="{FF2B5EF4-FFF2-40B4-BE49-F238E27FC236}">
                  <a16:creationId xmlns:a16="http://schemas.microsoft.com/office/drawing/2014/main" id="{04045987-97F3-468C-820A-29A812B97E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90228" y="1095699"/>
              <a:ext cx="352425" cy="333375"/>
            </a:xfrm>
            <a:prstGeom prst="rect">
              <a:avLst/>
            </a:prstGeom>
          </p:spPr>
        </p:pic>
      </p:grpSp>
      <p:sp>
        <p:nvSpPr>
          <p:cNvPr id="2" name="Title 1">
            <a:extLst>
              <a:ext uri="{FF2B5EF4-FFF2-40B4-BE49-F238E27FC236}">
                <a16:creationId xmlns:a16="http://schemas.microsoft.com/office/drawing/2014/main" id="{F087F765-FE2C-4BE1-A9A9-4DBB003C6966}"/>
              </a:ext>
            </a:extLst>
          </p:cNvPr>
          <p:cNvSpPr txBox="1">
            <a:spLocks/>
          </p:cNvSpPr>
          <p:nvPr/>
        </p:nvSpPr>
        <p:spPr>
          <a:xfrm>
            <a:off x="503514" y="486924"/>
            <a:ext cx="9822705" cy="630296"/>
          </a:xfrm>
          <a:prstGeom prst="rect">
            <a:avLst/>
          </a:prstGeom>
        </p:spPr>
        <p:txBody>
          <a:bodyPr anchor="t">
            <a:no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r>
              <a:rPr lang="en-MY" sz="3200" b="0" dirty="0" err="1">
                <a:solidFill>
                  <a:srgbClr val="0070C0"/>
                </a:solidFill>
                <a:latin typeface="Tw Cen MT Condensed Extra Bold" panose="020B0803020202020204" pitchFamily="34" charset="0"/>
              </a:rPr>
              <a:t>Penghayatan</a:t>
            </a:r>
            <a:r>
              <a:rPr lang="en-MY" sz="3200" b="0" dirty="0">
                <a:solidFill>
                  <a:srgbClr val="0070C0"/>
                </a:solidFill>
                <a:latin typeface="Tw Cen MT Condensed Extra Bold" panose="020B0803020202020204" pitchFamily="34" charset="0"/>
              </a:rPr>
              <a:t> </a:t>
            </a:r>
            <a:r>
              <a:rPr lang="en-MY" sz="3200" b="0" dirty="0" err="1">
                <a:solidFill>
                  <a:srgbClr val="0070C0"/>
                </a:solidFill>
                <a:latin typeface="Tw Cen MT Condensed Extra Bold" panose="020B0803020202020204" pitchFamily="34" charset="0"/>
              </a:rPr>
              <a:t>Tapak</a:t>
            </a:r>
            <a:r>
              <a:rPr lang="en-MY" sz="3200" b="0" dirty="0">
                <a:solidFill>
                  <a:srgbClr val="0070C0"/>
                </a:solidFill>
                <a:latin typeface="Tw Cen MT Condensed Extra Bold" panose="020B0803020202020204" pitchFamily="34" charset="0"/>
              </a:rPr>
              <a:t> Integrasi</a:t>
            </a:r>
            <a:endParaRPr lang="en-MY" sz="2400" b="0" dirty="0">
              <a:solidFill>
                <a:srgbClr val="0070C0"/>
              </a:solidFill>
              <a:latin typeface="Tw Cen MT Condensed Extra Bold" panose="020B0803020202020204" pitchFamily="34" charset="0"/>
            </a:endParaRPr>
          </a:p>
        </p:txBody>
      </p:sp>
      <p:sp>
        <p:nvSpPr>
          <p:cNvPr id="4" name="Title 1">
            <a:extLst>
              <a:ext uri="{FF2B5EF4-FFF2-40B4-BE49-F238E27FC236}">
                <a16:creationId xmlns:a16="http://schemas.microsoft.com/office/drawing/2014/main" id="{536E6026-51EA-4FB6-88D7-1BA5F8B517F3}"/>
              </a:ext>
            </a:extLst>
          </p:cNvPr>
          <p:cNvSpPr txBox="1">
            <a:spLocks/>
          </p:cNvSpPr>
          <p:nvPr/>
        </p:nvSpPr>
        <p:spPr>
          <a:xfrm>
            <a:off x="2476500" y="1531056"/>
            <a:ext cx="9822705" cy="630296"/>
          </a:xfrm>
          <a:prstGeom prst="rect">
            <a:avLst/>
          </a:prstGeom>
        </p:spPr>
        <p:txBody>
          <a:bodyPr anchor="t">
            <a:no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endParaRPr lang="en-MY" sz="2400" b="0" dirty="0">
              <a:solidFill>
                <a:srgbClr val="0070C0"/>
              </a:solidFill>
              <a:latin typeface="Tw Cen MT Condensed Extra Bold" panose="020B0803020202020204" pitchFamily="34" charset="0"/>
            </a:endParaRPr>
          </a:p>
        </p:txBody>
      </p:sp>
      <p:graphicFrame>
        <p:nvGraphicFramePr>
          <p:cNvPr id="7" name="Diagram 6">
            <a:extLst>
              <a:ext uri="{FF2B5EF4-FFF2-40B4-BE49-F238E27FC236}">
                <a16:creationId xmlns:a16="http://schemas.microsoft.com/office/drawing/2014/main" id="{1398DDAB-CCED-4CDB-9C19-EEF78AD21981}"/>
              </a:ext>
            </a:extLst>
          </p:cNvPr>
          <p:cNvGraphicFramePr/>
          <p:nvPr>
            <p:extLst>
              <p:ext uri="{D42A27DB-BD31-4B8C-83A1-F6EECF244321}">
                <p14:modId xmlns:p14="http://schemas.microsoft.com/office/powerpoint/2010/main" val="235075832"/>
              </p:ext>
            </p:extLst>
          </p:nvPr>
        </p:nvGraphicFramePr>
        <p:xfrm>
          <a:off x="1491733" y="1287423"/>
          <a:ext cx="9822705"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8298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5AF969-2A78-401B-9D91-90F6FD5124A9}"/>
              </a:ext>
            </a:extLst>
          </p:cNvPr>
          <p:cNvSpPr/>
          <p:nvPr/>
        </p:nvSpPr>
        <p:spPr>
          <a:xfrm>
            <a:off x="127001" y="96619"/>
            <a:ext cx="11938000" cy="63998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600" b="1" dirty="0" err="1"/>
              <a:t>Apa</a:t>
            </a:r>
            <a:r>
              <a:rPr lang="en-MY" sz="3600" b="1" dirty="0"/>
              <a:t> </a:t>
            </a:r>
            <a:r>
              <a:rPr lang="en-MY" sz="3600" b="1" dirty="0" err="1"/>
              <a:t>maksud</a:t>
            </a:r>
            <a:r>
              <a:rPr lang="en-MY" sz="3600" b="1" dirty="0"/>
              <a:t> </a:t>
            </a:r>
            <a:r>
              <a:rPr lang="en-MY" sz="3600" b="1" dirty="0" err="1"/>
              <a:t>Perpaduan</a:t>
            </a:r>
            <a:r>
              <a:rPr lang="en-MY" sz="3600" b="1" dirty="0"/>
              <a:t> dan </a:t>
            </a:r>
            <a:r>
              <a:rPr lang="en-MY" sz="3600" b="1" dirty="0" err="1"/>
              <a:t>Kesepaduan</a:t>
            </a:r>
            <a:r>
              <a:rPr lang="en-MY" sz="3600" b="1" dirty="0"/>
              <a:t>?</a:t>
            </a:r>
            <a:endParaRPr lang="en-MY" sz="1400" b="1" dirty="0"/>
          </a:p>
        </p:txBody>
      </p:sp>
      <p:sp>
        <p:nvSpPr>
          <p:cNvPr id="9" name="TextBox 8">
            <a:extLst>
              <a:ext uri="{FF2B5EF4-FFF2-40B4-BE49-F238E27FC236}">
                <a16:creationId xmlns:a16="http://schemas.microsoft.com/office/drawing/2014/main" id="{A366769D-148B-469C-8FB7-2F5974A317D1}"/>
              </a:ext>
            </a:extLst>
          </p:cNvPr>
          <p:cNvSpPr txBox="1"/>
          <p:nvPr/>
        </p:nvSpPr>
        <p:spPr>
          <a:xfrm>
            <a:off x="406399" y="4232235"/>
            <a:ext cx="7289801" cy="830997"/>
          </a:xfrm>
          <a:prstGeom prst="rect">
            <a:avLst/>
          </a:prstGeom>
          <a:noFill/>
        </p:spPr>
        <p:txBody>
          <a:bodyPr wrap="square">
            <a:spAutoFit/>
          </a:bodyPr>
          <a:lstStyle/>
          <a:p>
            <a:pPr marL="514350" indent="-514350">
              <a:spcAft>
                <a:spcPts val="1200"/>
              </a:spcAft>
              <a:buFont typeface="+mj-lt"/>
              <a:buAutoNum type="arabicPeriod"/>
            </a:pPr>
            <a:r>
              <a:rPr lang="en-MY" sz="2400" dirty="0">
                <a:latin typeface="Arial" panose="020B0604020202020204" pitchFamily="34" charset="0"/>
                <a:cs typeface="Arial" panose="020B0604020202020204" pitchFamily="34" charset="0"/>
              </a:rPr>
              <a:t>Masyarakat Malaysia </a:t>
            </a:r>
            <a:r>
              <a:rPr lang="en-MY" sz="2400" dirty="0" err="1">
                <a:latin typeface="Arial" panose="020B0604020202020204" pitchFamily="34" charset="0"/>
                <a:cs typeface="Arial" panose="020B0604020202020204" pitchFamily="34" charset="0"/>
              </a:rPr>
              <a:t>mempunyai</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kepelbagaian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bangsa</a:t>
            </a:r>
            <a:r>
              <a:rPr lang="en-MY" sz="2400" dirty="0">
                <a:latin typeface="Arial" panose="020B0604020202020204" pitchFamily="34" charset="0"/>
                <a:cs typeface="Arial" panose="020B0604020202020204" pitchFamily="34" charset="0"/>
              </a:rPr>
              <a:t>, agama dan </a:t>
            </a:r>
            <a:r>
              <a:rPr lang="en-MY" sz="2400" dirty="0" err="1">
                <a:latin typeface="Arial" panose="020B0604020202020204" pitchFamily="34" charset="0"/>
                <a:cs typeface="Arial" panose="020B0604020202020204" pitchFamily="34" charset="0"/>
              </a:rPr>
              <a:t>budaya</a:t>
            </a:r>
            <a:r>
              <a:rPr lang="en-MY" sz="2400"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082F3886-C520-8881-03B7-EE1F22E8060E}"/>
              </a:ext>
            </a:extLst>
          </p:cNvPr>
          <p:cNvSpPr txBox="1"/>
          <p:nvPr/>
        </p:nvSpPr>
        <p:spPr>
          <a:xfrm>
            <a:off x="723900" y="1781313"/>
            <a:ext cx="6692900" cy="1938992"/>
          </a:xfrm>
          <a:prstGeom prst="rect">
            <a:avLst/>
          </a:prstGeom>
          <a:solidFill>
            <a:schemeClr val="bg1"/>
          </a:solidFill>
          <a:ln>
            <a:solidFill>
              <a:schemeClr val="accent2">
                <a:lumMod val="75000"/>
              </a:schemeClr>
            </a:solidFill>
          </a:ln>
          <a:effectLst>
            <a:outerShdw blurRad="50800" dist="38100" algn="l" rotWithShape="0">
              <a:prstClr val="black">
                <a:alpha val="40000"/>
              </a:prstClr>
            </a:outerShdw>
          </a:effectLst>
        </p:spPr>
        <p:txBody>
          <a:bodyPr wrap="square">
            <a:spAutoFit/>
          </a:bodyPr>
          <a:lstStyle/>
          <a:p>
            <a:r>
              <a:rPr lang="en-MY" sz="2400" b="0" i="1" dirty="0">
                <a:solidFill>
                  <a:srgbClr val="333333"/>
                </a:solidFill>
                <a:effectLst/>
                <a:highlight>
                  <a:srgbClr val="FFFFE0"/>
                </a:highlight>
                <a:latin typeface="Arial" panose="020B0604020202020204" pitchFamily="34" charset="0"/>
              </a:rPr>
              <a:t>[</a:t>
            </a:r>
            <a:r>
              <a:rPr lang="en-MY" sz="2400" b="0" i="1" dirty="0" err="1">
                <a:solidFill>
                  <a:srgbClr val="333333"/>
                </a:solidFill>
                <a:effectLst/>
                <a:highlight>
                  <a:srgbClr val="FFFFE0"/>
                </a:highlight>
                <a:latin typeface="Arial" panose="020B0604020202020204" pitchFamily="34" charset="0"/>
              </a:rPr>
              <a:t>per.pa.duan</a:t>
            </a:r>
            <a:r>
              <a:rPr lang="en-MY" sz="2400" b="0" i="1" dirty="0">
                <a:solidFill>
                  <a:srgbClr val="333333"/>
                </a:solidFill>
                <a:effectLst/>
                <a:highlight>
                  <a:srgbClr val="FFFFE0"/>
                </a:highlight>
                <a:latin typeface="Arial" panose="020B0604020202020204" pitchFamily="34" charset="0"/>
              </a:rPr>
              <a:t>] </a:t>
            </a:r>
            <a:endParaRPr lang="en-MY" sz="2400" i="1" dirty="0">
              <a:solidFill>
                <a:srgbClr val="333333"/>
              </a:solidFill>
              <a:highlight>
                <a:srgbClr val="FFFFE0"/>
              </a:highlight>
              <a:latin typeface="Arial" panose="020B0604020202020204" pitchFamily="34" charset="0"/>
            </a:endParaRPr>
          </a:p>
          <a:p>
            <a:r>
              <a:rPr lang="en-MY" sz="2400" b="1" i="0" dirty="0" err="1">
                <a:solidFill>
                  <a:srgbClr val="333333"/>
                </a:solidFill>
                <a:effectLst/>
                <a:highlight>
                  <a:srgbClr val="FFFFE0"/>
                </a:highlight>
                <a:latin typeface="Arial" panose="020B0604020202020204" pitchFamily="34" charset="0"/>
              </a:rPr>
              <a:t>D</a:t>
            </a:r>
            <a:r>
              <a:rPr lang="en-MY" sz="2400" b="1" dirty="0" err="1">
                <a:solidFill>
                  <a:srgbClr val="333333"/>
                </a:solidFill>
                <a:highlight>
                  <a:srgbClr val="FFFFE0"/>
                </a:highlight>
                <a:latin typeface="Arial" panose="020B0604020202020204" pitchFamily="34" charset="0"/>
              </a:rPr>
              <a:t>efini</a:t>
            </a:r>
            <a:r>
              <a:rPr lang="en-MY" sz="2400" b="1" i="0" dirty="0" err="1">
                <a:solidFill>
                  <a:srgbClr val="333333"/>
                </a:solidFill>
                <a:effectLst/>
                <a:highlight>
                  <a:srgbClr val="FFFFE0"/>
                </a:highlight>
                <a:latin typeface="Arial" panose="020B0604020202020204" pitchFamily="34" charset="0"/>
              </a:rPr>
              <a:t>si</a:t>
            </a:r>
            <a:r>
              <a:rPr lang="en-MY" sz="2400" b="1" i="0" dirty="0">
                <a:solidFill>
                  <a:srgbClr val="333333"/>
                </a:solidFill>
                <a:effectLst/>
                <a:highlight>
                  <a:srgbClr val="FFFFE0"/>
                </a:highlight>
                <a:latin typeface="Arial" panose="020B0604020202020204" pitchFamily="34" charset="0"/>
              </a:rPr>
              <a:t> : </a:t>
            </a:r>
            <a:r>
              <a:rPr lang="en-MY" sz="2400" b="0" i="0" dirty="0">
                <a:solidFill>
                  <a:srgbClr val="333333"/>
                </a:solidFill>
                <a:effectLst/>
                <a:highlight>
                  <a:srgbClr val="FFFFE0"/>
                </a:highlight>
                <a:latin typeface="Arial" panose="020B0604020202020204" pitchFamily="34" charset="0"/>
              </a:rPr>
              <a:t>1. </a:t>
            </a:r>
            <a:r>
              <a:rPr lang="en-MY" sz="2400" b="0" i="0" dirty="0" err="1">
                <a:solidFill>
                  <a:srgbClr val="333333"/>
                </a:solidFill>
                <a:effectLst/>
                <a:highlight>
                  <a:srgbClr val="FFFFE0"/>
                </a:highlight>
                <a:latin typeface="Arial" panose="020B0604020202020204" pitchFamily="34" charset="0"/>
              </a:rPr>
              <a:t>penggabungan</a:t>
            </a:r>
            <a:r>
              <a:rPr lang="en-MY" sz="2400" b="0" i="0" dirty="0">
                <a:solidFill>
                  <a:srgbClr val="333333"/>
                </a:solidFill>
                <a:effectLst/>
                <a:highlight>
                  <a:srgbClr val="FFFFE0"/>
                </a:highlight>
                <a:latin typeface="Arial" panose="020B0604020202020204" pitchFamily="34" charset="0"/>
              </a:rPr>
              <a:t>, </a:t>
            </a:r>
            <a:r>
              <a:rPr lang="en-MY" sz="2400" b="0" i="0" dirty="0" err="1">
                <a:solidFill>
                  <a:srgbClr val="333333"/>
                </a:solidFill>
                <a:effectLst/>
                <a:highlight>
                  <a:srgbClr val="FFFFE0"/>
                </a:highlight>
                <a:latin typeface="Arial" panose="020B0604020202020204" pitchFamily="34" charset="0"/>
              </a:rPr>
              <a:t>peleburan</a:t>
            </a:r>
            <a:r>
              <a:rPr lang="en-MY" sz="2400" b="0" i="0" dirty="0">
                <a:solidFill>
                  <a:srgbClr val="333333"/>
                </a:solidFill>
                <a:effectLst/>
                <a:highlight>
                  <a:srgbClr val="FFFFE0"/>
                </a:highlight>
                <a:latin typeface="Arial" panose="020B0604020202020204" pitchFamily="34" charset="0"/>
              </a:rPr>
              <a:t>; 2. </a:t>
            </a:r>
            <a:r>
              <a:rPr lang="en-MY" sz="2400" b="0" i="0" dirty="0" err="1">
                <a:solidFill>
                  <a:srgbClr val="333333"/>
                </a:solidFill>
                <a:effectLst/>
                <a:highlight>
                  <a:srgbClr val="FFFFE0"/>
                </a:highlight>
                <a:latin typeface="Arial" panose="020B0604020202020204" pitchFamily="34" charset="0"/>
              </a:rPr>
              <a:t>persesuaian</a:t>
            </a:r>
            <a:r>
              <a:rPr lang="en-MY" sz="2400" b="0" i="0" dirty="0">
                <a:solidFill>
                  <a:srgbClr val="333333"/>
                </a:solidFill>
                <a:effectLst/>
                <a:highlight>
                  <a:srgbClr val="FFFFE0"/>
                </a:highlight>
                <a:latin typeface="Arial" panose="020B0604020202020204" pitchFamily="34" charset="0"/>
              </a:rPr>
              <a:t>, </a:t>
            </a:r>
            <a:r>
              <a:rPr lang="en-MY" sz="2400" b="0" i="0" dirty="0" err="1">
                <a:solidFill>
                  <a:srgbClr val="333333"/>
                </a:solidFill>
                <a:effectLst/>
                <a:highlight>
                  <a:srgbClr val="FFFFE0"/>
                </a:highlight>
                <a:latin typeface="Arial" panose="020B0604020202020204" pitchFamily="34" charset="0"/>
              </a:rPr>
              <a:t>kecocokan</a:t>
            </a:r>
            <a:r>
              <a:rPr lang="en-MY" sz="2400" b="0" i="0" dirty="0">
                <a:solidFill>
                  <a:srgbClr val="333333"/>
                </a:solidFill>
                <a:effectLst/>
                <a:highlight>
                  <a:srgbClr val="FFFFE0"/>
                </a:highlight>
                <a:latin typeface="Arial" panose="020B0604020202020204" pitchFamily="34" charset="0"/>
              </a:rPr>
              <a:t>; 3. </a:t>
            </a:r>
            <a:r>
              <a:rPr lang="en-MY" sz="2400" b="0" i="0" dirty="0" err="1">
                <a:solidFill>
                  <a:srgbClr val="333333"/>
                </a:solidFill>
                <a:effectLst/>
                <a:highlight>
                  <a:srgbClr val="FFFFE0"/>
                </a:highlight>
                <a:latin typeface="Arial" panose="020B0604020202020204" pitchFamily="34" charset="0"/>
              </a:rPr>
              <a:t>perihal</a:t>
            </a:r>
            <a:r>
              <a:rPr lang="en-MY" sz="2400" b="0" i="0" dirty="0">
                <a:solidFill>
                  <a:srgbClr val="333333"/>
                </a:solidFill>
                <a:effectLst/>
                <a:highlight>
                  <a:srgbClr val="FFFFE0"/>
                </a:highlight>
                <a:latin typeface="Arial" panose="020B0604020202020204" pitchFamily="34" charset="0"/>
              </a:rPr>
              <a:t> </a:t>
            </a:r>
            <a:r>
              <a:rPr lang="en-MY" sz="2400" b="0" i="0" dirty="0" err="1">
                <a:solidFill>
                  <a:srgbClr val="333333"/>
                </a:solidFill>
                <a:effectLst/>
                <a:highlight>
                  <a:srgbClr val="FFFFE0"/>
                </a:highlight>
                <a:latin typeface="Arial" panose="020B0604020202020204" pitchFamily="34" charset="0"/>
              </a:rPr>
              <a:t>berpadu</a:t>
            </a:r>
            <a:r>
              <a:rPr lang="en-MY" sz="2400" b="0" i="0" dirty="0">
                <a:solidFill>
                  <a:srgbClr val="333333"/>
                </a:solidFill>
                <a:effectLst/>
                <a:highlight>
                  <a:srgbClr val="FFFFE0"/>
                </a:highlight>
                <a:latin typeface="Arial" panose="020B0604020202020204" pitchFamily="34" charset="0"/>
              </a:rPr>
              <a:t> (</a:t>
            </a:r>
            <a:r>
              <a:rPr lang="en-MY" sz="2400" b="0" i="0" dirty="0" err="1">
                <a:solidFill>
                  <a:srgbClr val="333333"/>
                </a:solidFill>
                <a:effectLst/>
                <a:highlight>
                  <a:srgbClr val="FFFFE0"/>
                </a:highlight>
                <a:latin typeface="Arial" panose="020B0604020202020204" pitchFamily="34" charset="0"/>
              </a:rPr>
              <a:t>bergabung</a:t>
            </a:r>
            <a:r>
              <a:rPr lang="en-MY" sz="2400" b="0" i="0" dirty="0">
                <a:solidFill>
                  <a:srgbClr val="333333"/>
                </a:solidFill>
                <a:effectLst/>
                <a:highlight>
                  <a:srgbClr val="FFFFE0"/>
                </a:highlight>
                <a:latin typeface="Arial" panose="020B0604020202020204" pitchFamily="34" charset="0"/>
              </a:rPr>
              <a:t> </a:t>
            </a:r>
            <a:r>
              <a:rPr lang="en-MY" sz="2400" b="0" i="0" dirty="0" err="1">
                <a:solidFill>
                  <a:srgbClr val="333333"/>
                </a:solidFill>
                <a:effectLst/>
                <a:highlight>
                  <a:srgbClr val="FFFFE0"/>
                </a:highlight>
                <a:latin typeface="Arial" panose="020B0604020202020204" pitchFamily="34" charset="0"/>
              </a:rPr>
              <a:t>menjadi</a:t>
            </a:r>
            <a:r>
              <a:rPr lang="en-MY" sz="2400" b="0" i="0" dirty="0">
                <a:solidFill>
                  <a:srgbClr val="333333"/>
                </a:solidFill>
                <a:effectLst/>
                <a:highlight>
                  <a:srgbClr val="FFFFE0"/>
                </a:highlight>
                <a:latin typeface="Arial" panose="020B0604020202020204" pitchFamily="34" charset="0"/>
              </a:rPr>
              <a:t> </a:t>
            </a:r>
            <a:r>
              <a:rPr lang="en-MY" sz="2400" b="0" i="0" dirty="0" err="1">
                <a:solidFill>
                  <a:srgbClr val="333333"/>
                </a:solidFill>
                <a:effectLst/>
                <a:highlight>
                  <a:srgbClr val="FFFFE0"/>
                </a:highlight>
                <a:latin typeface="Arial" panose="020B0604020202020204" pitchFamily="34" charset="0"/>
              </a:rPr>
              <a:t>satu</a:t>
            </a:r>
            <a:r>
              <a:rPr lang="en-MY" sz="2400" b="0" i="0" dirty="0">
                <a:solidFill>
                  <a:srgbClr val="333333"/>
                </a:solidFill>
                <a:effectLst/>
                <a:highlight>
                  <a:srgbClr val="FFFFE0"/>
                </a:highlight>
                <a:latin typeface="Arial" panose="020B0604020202020204" pitchFamily="34" charset="0"/>
              </a:rPr>
              <a:t>, </a:t>
            </a:r>
            <a:r>
              <a:rPr lang="en-MY" sz="2400" b="0" i="0" dirty="0" err="1">
                <a:solidFill>
                  <a:srgbClr val="333333"/>
                </a:solidFill>
                <a:effectLst/>
                <a:highlight>
                  <a:srgbClr val="FFFFE0"/>
                </a:highlight>
                <a:latin typeface="Arial" panose="020B0604020202020204" pitchFamily="34" charset="0"/>
              </a:rPr>
              <a:t>sepakat</a:t>
            </a:r>
            <a:r>
              <a:rPr lang="en-MY" sz="2400" b="0" i="0" dirty="0">
                <a:solidFill>
                  <a:srgbClr val="333333"/>
                </a:solidFill>
                <a:effectLst/>
                <a:highlight>
                  <a:srgbClr val="FFFFE0"/>
                </a:highlight>
                <a:latin typeface="Arial" panose="020B0604020202020204" pitchFamily="34" charset="0"/>
              </a:rPr>
              <a:t>, dan lain-lain) </a:t>
            </a:r>
            <a:r>
              <a:rPr lang="en-MY" b="0" i="1" dirty="0">
                <a:solidFill>
                  <a:srgbClr val="0070C0"/>
                </a:solidFill>
                <a:effectLst/>
                <a:highlight>
                  <a:srgbClr val="FFFFE0"/>
                </a:highlight>
                <a:latin typeface="Arial" panose="020B0604020202020204" pitchFamily="34" charset="0"/>
              </a:rPr>
              <a:t>(Kamus Dewan </a:t>
            </a:r>
            <a:r>
              <a:rPr lang="en-MY" b="0" i="1" dirty="0" err="1">
                <a:solidFill>
                  <a:srgbClr val="0070C0"/>
                </a:solidFill>
                <a:effectLst/>
                <a:highlight>
                  <a:srgbClr val="FFFFE0"/>
                </a:highlight>
                <a:latin typeface="Arial" panose="020B0604020202020204" pitchFamily="34" charset="0"/>
              </a:rPr>
              <a:t>Edisi</a:t>
            </a:r>
            <a:r>
              <a:rPr lang="en-MY" b="0" i="1" dirty="0">
                <a:solidFill>
                  <a:srgbClr val="0070C0"/>
                </a:solidFill>
                <a:effectLst/>
                <a:highlight>
                  <a:srgbClr val="FFFFE0"/>
                </a:highlight>
                <a:latin typeface="Arial" panose="020B0604020202020204" pitchFamily="34" charset="0"/>
              </a:rPr>
              <a:t> </a:t>
            </a:r>
            <a:r>
              <a:rPr lang="en-MY" b="0" i="1" dirty="0" err="1">
                <a:solidFill>
                  <a:srgbClr val="0070C0"/>
                </a:solidFill>
                <a:effectLst/>
                <a:highlight>
                  <a:srgbClr val="FFFFE0"/>
                </a:highlight>
                <a:latin typeface="Arial" panose="020B0604020202020204" pitchFamily="34" charset="0"/>
              </a:rPr>
              <a:t>Keempat</a:t>
            </a:r>
            <a:r>
              <a:rPr lang="en-MY" b="0" i="1" dirty="0">
                <a:solidFill>
                  <a:srgbClr val="0070C0"/>
                </a:solidFill>
                <a:effectLst/>
                <a:highlight>
                  <a:srgbClr val="FFFFE0"/>
                </a:highlight>
                <a:latin typeface="Arial" panose="020B0604020202020204" pitchFamily="34" charset="0"/>
              </a:rPr>
              <a:t>)</a:t>
            </a:r>
            <a:endParaRPr lang="en-MY" sz="2400" i="1" dirty="0">
              <a:solidFill>
                <a:srgbClr val="0070C0"/>
              </a:solidFill>
            </a:endParaRPr>
          </a:p>
        </p:txBody>
      </p:sp>
      <p:sp>
        <p:nvSpPr>
          <p:cNvPr id="10" name="TextBox 9">
            <a:extLst>
              <a:ext uri="{FF2B5EF4-FFF2-40B4-BE49-F238E27FC236}">
                <a16:creationId xmlns:a16="http://schemas.microsoft.com/office/drawing/2014/main" id="{8E3CCFCA-8AB8-1DA0-1EFC-0882C508B60C}"/>
              </a:ext>
            </a:extLst>
          </p:cNvPr>
          <p:cNvSpPr txBox="1"/>
          <p:nvPr/>
        </p:nvSpPr>
        <p:spPr>
          <a:xfrm>
            <a:off x="406399" y="1010523"/>
            <a:ext cx="6096000" cy="584775"/>
          </a:xfrm>
          <a:prstGeom prst="rect">
            <a:avLst/>
          </a:prstGeom>
          <a:noFill/>
        </p:spPr>
        <p:txBody>
          <a:bodyPr wrap="square">
            <a:spAutoFit/>
          </a:bodyPr>
          <a:lstStyle/>
          <a:p>
            <a:pPr algn="just">
              <a:spcAft>
                <a:spcPts val="1200"/>
              </a:spcAft>
            </a:pPr>
            <a:r>
              <a:rPr lang="en-MY" sz="3200" b="1" dirty="0">
                <a:solidFill>
                  <a:srgbClr val="0070C0"/>
                </a:solidFill>
                <a:latin typeface="Arial" panose="020B0604020202020204" pitchFamily="34" charset="0"/>
                <a:cs typeface="Arial" panose="020B0604020202020204" pitchFamily="34" charset="0"/>
              </a:rPr>
              <a:t>PERPADUAN</a:t>
            </a:r>
            <a:endParaRPr lang="en-MY" sz="2800" b="1" dirty="0">
              <a:solidFill>
                <a:srgbClr val="0070C0"/>
              </a:solidFill>
              <a:latin typeface="Arial" panose="020B0604020202020204" pitchFamily="34" charset="0"/>
              <a:cs typeface="Arial" panose="020B0604020202020204" pitchFamily="34" charset="0"/>
            </a:endParaRPr>
          </a:p>
        </p:txBody>
      </p:sp>
      <p:pic>
        <p:nvPicPr>
          <p:cNvPr id="2052" name="Picture 4" descr="PERPADUAN MENGEKALKAN KEHARMONIAN – Portal Rasmi Jabatan Penerangan Malaysia">
            <a:extLst>
              <a:ext uri="{FF2B5EF4-FFF2-40B4-BE49-F238E27FC236}">
                <a16:creationId xmlns:a16="http://schemas.microsoft.com/office/drawing/2014/main" id="{AC65A12A-F1DD-AA43-AE83-181FEB2D7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4977" y="895499"/>
            <a:ext cx="3959524" cy="39595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05EBD5-2F42-8269-85D0-9CF31C6EAB7D}"/>
              </a:ext>
            </a:extLst>
          </p:cNvPr>
          <p:cNvSpPr txBox="1"/>
          <p:nvPr/>
        </p:nvSpPr>
        <p:spPr>
          <a:xfrm>
            <a:off x="406399" y="5128946"/>
            <a:ext cx="10325101" cy="1354217"/>
          </a:xfrm>
          <a:prstGeom prst="rect">
            <a:avLst/>
          </a:prstGeom>
          <a:noFill/>
        </p:spPr>
        <p:txBody>
          <a:bodyPr wrap="square">
            <a:spAutoFit/>
          </a:bodyPr>
          <a:lstStyle/>
          <a:p>
            <a:pPr marL="514350" indent="-514350" algn="just">
              <a:spcAft>
                <a:spcPts val="1200"/>
              </a:spcAft>
              <a:buFont typeface="+mj-lt"/>
              <a:buAutoNum type="arabicPeriod" startAt="2"/>
            </a:pPr>
            <a:r>
              <a:rPr lang="en-MY" sz="2400" dirty="0" err="1">
                <a:latin typeface="Arial" panose="020B0604020202020204" pitchFamily="34" charset="0"/>
                <a:cs typeface="Arial" panose="020B0604020202020204" pitchFamily="34" charset="0"/>
              </a:rPr>
              <a:t>Pembinaan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sebuah</a:t>
            </a:r>
            <a:r>
              <a:rPr lang="en-MY" sz="2400" dirty="0">
                <a:latin typeface="Arial" panose="020B0604020202020204" pitchFamily="34" charset="0"/>
                <a:cs typeface="Arial" panose="020B0604020202020204" pitchFamily="34" charset="0"/>
              </a:rPr>
              <a:t> negara yang </a:t>
            </a:r>
            <a:r>
              <a:rPr lang="en-MY" sz="2400" dirty="0" err="1">
                <a:latin typeface="Arial" panose="020B0604020202020204" pitchFamily="34" charset="0"/>
                <a:cs typeface="Arial" panose="020B0604020202020204" pitchFamily="34" charset="0"/>
              </a:rPr>
              <a:t>memerlukan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kesatuan</a:t>
            </a:r>
            <a:r>
              <a:rPr lang="en-MY" sz="2400" dirty="0">
                <a:latin typeface="Arial" panose="020B0604020202020204" pitchFamily="34" charset="0"/>
                <a:cs typeface="Arial" panose="020B0604020202020204" pitchFamily="34" charset="0"/>
              </a:rPr>
              <a:t> dan </a:t>
            </a:r>
            <a:r>
              <a:rPr lang="en-MY" sz="2400" dirty="0" err="1">
                <a:latin typeface="Arial" panose="020B0604020202020204" pitchFamily="34" charset="0"/>
                <a:cs typeface="Arial" panose="020B0604020202020204" pitchFamily="34" charset="0"/>
              </a:rPr>
              <a:t>kesepaduan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dalam</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kalangan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masyarakat</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kita</a:t>
            </a:r>
            <a:r>
              <a:rPr lang="en-MY" sz="2400" dirty="0">
                <a:latin typeface="Arial" panose="020B0604020202020204" pitchFamily="34" charset="0"/>
                <a:cs typeface="Arial" panose="020B0604020202020204" pitchFamily="34" charset="0"/>
              </a:rPr>
              <a:t>.</a:t>
            </a:r>
          </a:p>
          <a:p>
            <a:pPr marL="514350" indent="-514350" algn="just">
              <a:spcAft>
                <a:spcPts val="1200"/>
              </a:spcAft>
              <a:buFont typeface="+mj-lt"/>
              <a:buAutoNum type="arabicPeriod" startAt="2"/>
            </a:pPr>
            <a:r>
              <a:rPr lang="en-MY" sz="2400" dirty="0">
                <a:latin typeface="Arial" panose="020B0604020202020204" pitchFamily="34" charset="0"/>
                <a:cs typeface="Arial" panose="020B0604020202020204" pitchFamily="34" charset="0"/>
              </a:rPr>
              <a:t>Di </a:t>
            </a:r>
            <a:r>
              <a:rPr lang="en-MY" sz="2400" dirty="0" err="1">
                <a:latin typeface="Arial" panose="020B0604020202020204" pitchFamily="34" charset="0"/>
                <a:cs typeface="Arial" panose="020B0604020202020204" pitchFamily="34" charset="0"/>
              </a:rPr>
              <a:t>sini</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pentingnya</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gagasan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perpaduan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dalam</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kepelbagaian</a:t>
            </a:r>
            <a:r>
              <a:rPr lang="en-MY"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7105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5AF969-2A78-401B-9D91-90F6FD5124A9}"/>
              </a:ext>
            </a:extLst>
          </p:cNvPr>
          <p:cNvSpPr/>
          <p:nvPr/>
        </p:nvSpPr>
        <p:spPr>
          <a:xfrm>
            <a:off x="127001" y="96619"/>
            <a:ext cx="11938000" cy="63998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600" b="1" dirty="0" err="1"/>
              <a:t>Apa</a:t>
            </a:r>
            <a:r>
              <a:rPr lang="en-MY" sz="3600" b="1" dirty="0"/>
              <a:t> </a:t>
            </a:r>
            <a:r>
              <a:rPr lang="en-MY" sz="3600" b="1" dirty="0" err="1"/>
              <a:t>maksud</a:t>
            </a:r>
            <a:r>
              <a:rPr lang="en-MY" sz="3600" b="1" dirty="0"/>
              <a:t> </a:t>
            </a:r>
            <a:r>
              <a:rPr lang="en-MY" sz="3600" b="1" dirty="0" err="1"/>
              <a:t>Perpaduan</a:t>
            </a:r>
            <a:r>
              <a:rPr lang="en-MY" sz="3600" b="1" dirty="0"/>
              <a:t> dan </a:t>
            </a:r>
            <a:r>
              <a:rPr lang="en-MY" sz="3600" b="1" dirty="0" err="1"/>
              <a:t>Kesepaduan</a:t>
            </a:r>
            <a:r>
              <a:rPr lang="en-MY" sz="3600" b="1" dirty="0"/>
              <a:t>?</a:t>
            </a:r>
            <a:endParaRPr lang="en-MY" sz="1400" b="1" dirty="0"/>
          </a:p>
        </p:txBody>
      </p:sp>
      <p:sp>
        <p:nvSpPr>
          <p:cNvPr id="9" name="TextBox 8">
            <a:extLst>
              <a:ext uri="{FF2B5EF4-FFF2-40B4-BE49-F238E27FC236}">
                <a16:creationId xmlns:a16="http://schemas.microsoft.com/office/drawing/2014/main" id="{A366769D-148B-469C-8FB7-2F5974A317D1}"/>
              </a:ext>
            </a:extLst>
          </p:cNvPr>
          <p:cNvSpPr txBox="1"/>
          <p:nvPr/>
        </p:nvSpPr>
        <p:spPr>
          <a:xfrm>
            <a:off x="380999" y="4073412"/>
            <a:ext cx="10071101" cy="2246769"/>
          </a:xfrm>
          <a:prstGeom prst="rect">
            <a:avLst/>
          </a:prstGeom>
          <a:noFill/>
        </p:spPr>
        <p:txBody>
          <a:bodyPr wrap="square">
            <a:spAutoFit/>
          </a:bodyPr>
          <a:lstStyle/>
          <a:p>
            <a:pPr marL="514350" indent="-514350" algn="just">
              <a:spcAft>
                <a:spcPts val="1200"/>
              </a:spcAft>
              <a:buFont typeface="+mj-lt"/>
              <a:buAutoNum type="arabicPeriod"/>
            </a:pPr>
            <a:r>
              <a:rPr lang="en-MY" sz="2400" dirty="0">
                <a:latin typeface="Arial" panose="020B0604020202020204" pitchFamily="34" charset="0"/>
                <a:cs typeface="Arial" panose="020B0604020202020204" pitchFamily="34" charset="0"/>
              </a:rPr>
              <a:t>Malaysia </a:t>
            </a:r>
            <a:r>
              <a:rPr lang="en-MY" sz="2400" dirty="0" err="1">
                <a:latin typeface="Arial" panose="020B0604020202020204" pitchFamily="34" charset="0"/>
                <a:cs typeface="Arial" panose="020B0604020202020204" pitchFamily="34" charset="0"/>
              </a:rPr>
              <a:t>adalah</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sebuah</a:t>
            </a:r>
            <a:r>
              <a:rPr lang="en-MY" sz="2400" dirty="0">
                <a:latin typeface="Arial" panose="020B0604020202020204" pitchFamily="34" charset="0"/>
                <a:cs typeface="Arial" panose="020B0604020202020204" pitchFamily="34" charset="0"/>
              </a:rPr>
              <a:t> negara yang </a:t>
            </a:r>
            <a:r>
              <a:rPr lang="en-MY" sz="2400" dirty="0" err="1">
                <a:latin typeface="Arial" panose="020B0604020202020204" pitchFamily="34" charset="0"/>
                <a:cs typeface="Arial" panose="020B0604020202020204" pitchFamily="34" charset="0"/>
              </a:rPr>
              <a:t>mempunyai</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kepelbagaian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kaum</a:t>
            </a:r>
            <a:r>
              <a:rPr lang="en-MY" sz="2400" dirty="0">
                <a:latin typeface="Arial" panose="020B0604020202020204" pitchFamily="34" charset="0"/>
                <a:cs typeface="Arial" panose="020B0604020202020204" pitchFamily="34" charset="0"/>
              </a:rPr>
              <a:t>, agama dan </a:t>
            </a:r>
            <a:r>
              <a:rPr lang="en-MY" sz="2400" dirty="0" err="1">
                <a:latin typeface="Arial" panose="020B0604020202020204" pitchFamily="34" charset="0"/>
                <a:cs typeface="Arial" panose="020B0604020202020204" pitchFamily="34" charset="0"/>
              </a:rPr>
              <a:t>budaya</a:t>
            </a:r>
            <a:r>
              <a:rPr lang="en-MY" sz="2400" dirty="0">
                <a:latin typeface="Arial" panose="020B0604020202020204" pitchFamily="34" charset="0"/>
                <a:cs typeface="Arial" panose="020B0604020202020204" pitchFamily="34" charset="0"/>
              </a:rPr>
              <a:t>.</a:t>
            </a:r>
          </a:p>
          <a:p>
            <a:pPr marL="514350" indent="-514350" algn="just">
              <a:spcAft>
                <a:spcPts val="1200"/>
              </a:spcAft>
              <a:buFont typeface="+mj-lt"/>
              <a:buAutoNum type="arabicPeriod"/>
            </a:pPr>
            <a:r>
              <a:rPr lang="en-MY" sz="2400" dirty="0">
                <a:latin typeface="Arial" panose="020B0604020202020204" pitchFamily="34" charset="0"/>
                <a:cs typeface="Arial" panose="020B0604020202020204" pitchFamily="34" charset="0"/>
              </a:rPr>
              <a:t>Oleh </a:t>
            </a:r>
            <a:r>
              <a:rPr lang="en-MY" sz="2400" dirty="0" err="1">
                <a:latin typeface="Arial" panose="020B0604020202020204" pitchFamily="34" charset="0"/>
                <a:cs typeface="Arial" panose="020B0604020202020204" pitchFamily="34" charset="0"/>
              </a:rPr>
              <a:t>itu</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kita</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perlu</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belajar</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untuk</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menerima</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setiap</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perbezaan</a:t>
            </a:r>
            <a:r>
              <a:rPr lang="en-MY" sz="2400" dirty="0">
                <a:latin typeface="Arial" panose="020B0604020202020204" pitchFamily="34" charset="0"/>
                <a:cs typeface="Arial" panose="020B0604020202020204" pitchFamily="34" charset="0"/>
              </a:rPr>
              <a:t> yang </a:t>
            </a:r>
            <a:r>
              <a:rPr lang="en-MY" sz="2400" dirty="0" err="1">
                <a:latin typeface="Arial" panose="020B0604020202020204" pitchFamily="34" charset="0"/>
                <a:cs typeface="Arial" panose="020B0604020202020204" pitchFamily="34" charset="0"/>
              </a:rPr>
              <a:t>melibatkan</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suatu</a:t>
            </a:r>
            <a:r>
              <a:rPr lang="en-MY" sz="2400" dirty="0">
                <a:latin typeface="Arial" panose="020B0604020202020204" pitchFamily="34" charset="0"/>
                <a:cs typeface="Arial" panose="020B0604020202020204" pitchFamily="34" charset="0"/>
              </a:rPr>
              <a:t> </a:t>
            </a:r>
            <a:r>
              <a:rPr lang="en-MY" sz="2400" dirty="0" err="1">
                <a:solidFill>
                  <a:srgbClr val="0070C0"/>
                </a:solidFill>
                <a:latin typeface="Arial" panose="020B0604020202020204" pitchFamily="34" charset="0"/>
                <a:cs typeface="Arial" panose="020B0604020202020204" pitchFamily="34" charset="0"/>
              </a:rPr>
              <a:t>keadaan</a:t>
            </a:r>
            <a:r>
              <a:rPr lang="en-MY" sz="2400" dirty="0">
                <a:solidFill>
                  <a:srgbClr val="0070C0"/>
                </a:solidFill>
                <a:latin typeface="Arial" panose="020B0604020202020204" pitchFamily="34" charset="0"/>
                <a:cs typeface="Arial" panose="020B0604020202020204" pitchFamily="34" charset="0"/>
              </a:rPr>
              <a:t> yang </a:t>
            </a:r>
            <a:r>
              <a:rPr lang="en-MY" sz="2400" dirty="0" err="1">
                <a:solidFill>
                  <a:srgbClr val="0070C0"/>
                </a:solidFill>
                <a:latin typeface="Arial" panose="020B0604020202020204" pitchFamily="34" charset="0"/>
                <a:cs typeface="Arial" panose="020B0604020202020204" pitchFamily="34" charset="0"/>
              </a:rPr>
              <a:t>tidak</a:t>
            </a:r>
            <a:r>
              <a:rPr lang="en-MY" sz="2400" dirty="0">
                <a:solidFill>
                  <a:srgbClr val="0070C0"/>
                </a:solidFill>
                <a:latin typeface="Arial" panose="020B0604020202020204" pitchFamily="34" charset="0"/>
                <a:cs typeface="Arial" panose="020B0604020202020204" pitchFamily="34" charset="0"/>
              </a:rPr>
              <a:t> </a:t>
            </a:r>
            <a:r>
              <a:rPr lang="en-MY" sz="2400" dirty="0" err="1">
                <a:solidFill>
                  <a:srgbClr val="0070C0"/>
                </a:solidFill>
                <a:latin typeface="Arial" panose="020B0604020202020204" pitchFamily="34" charset="0"/>
                <a:cs typeface="Arial" panose="020B0604020202020204" pitchFamily="34" charset="0"/>
              </a:rPr>
              <a:t>sempurna</a:t>
            </a:r>
            <a:r>
              <a:rPr lang="en-MY" sz="2400" dirty="0">
                <a:latin typeface="Arial" panose="020B0604020202020204" pitchFamily="34" charset="0"/>
                <a:cs typeface="Arial" panose="020B0604020202020204" pitchFamily="34" charset="0"/>
              </a:rPr>
              <a:t>.</a:t>
            </a:r>
          </a:p>
          <a:p>
            <a:pPr marL="514350" indent="-514350" algn="just">
              <a:spcAft>
                <a:spcPts val="1200"/>
              </a:spcAft>
              <a:buFont typeface="+mj-lt"/>
              <a:buAutoNum type="arabicPeriod"/>
            </a:pPr>
            <a:r>
              <a:rPr lang="en-MY" sz="2400" dirty="0">
                <a:latin typeface="Arial" panose="020B0604020202020204" pitchFamily="34" charset="0"/>
                <a:cs typeface="Arial" panose="020B0604020202020204" pitchFamily="34" charset="0"/>
              </a:rPr>
              <a:t>Oleh kerana </a:t>
            </a:r>
            <a:r>
              <a:rPr lang="en-MY" sz="2400" dirty="0" err="1">
                <a:latin typeface="Arial" panose="020B0604020202020204" pitchFamily="34" charset="0"/>
                <a:cs typeface="Arial" panose="020B0604020202020204" pitchFamily="34" charset="0"/>
              </a:rPr>
              <a:t>Ia</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perlu</a:t>
            </a:r>
            <a:r>
              <a:rPr lang="en-MY" sz="2400" dirty="0">
                <a:latin typeface="Arial" panose="020B0604020202020204" pitchFamily="34" charset="0"/>
                <a:cs typeface="Arial" panose="020B0604020202020204" pitchFamily="34" charset="0"/>
              </a:rPr>
              <a:t> </a:t>
            </a:r>
            <a:r>
              <a:rPr lang="en-MY" sz="2400" dirty="0" err="1">
                <a:latin typeface="Arial" panose="020B0604020202020204" pitchFamily="34" charset="0"/>
                <a:cs typeface="Arial" panose="020B0604020202020204" pitchFamily="34" charset="0"/>
              </a:rPr>
              <a:t>dicapai</a:t>
            </a:r>
            <a:r>
              <a:rPr lang="en-MY" sz="2400" dirty="0">
                <a:latin typeface="Arial" panose="020B0604020202020204" pitchFamily="34" charset="0"/>
                <a:cs typeface="Arial" panose="020B0604020202020204" pitchFamily="34" charset="0"/>
              </a:rPr>
              <a:t> demi </a:t>
            </a:r>
            <a:r>
              <a:rPr lang="en-MY" sz="2400" dirty="0" err="1">
                <a:latin typeface="Arial" panose="020B0604020202020204" pitchFamily="34" charset="0"/>
                <a:cs typeface="Arial" panose="020B0604020202020204" pitchFamily="34" charset="0"/>
              </a:rPr>
              <a:t>membentuk</a:t>
            </a:r>
            <a:r>
              <a:rPr lang="en-MY" sz="2400" dirty="0">
                <a:latin typeface="Arial" panose="020B0604020202020204" pitchFamily="34" charset="0"/>
                <a:cs typeface="Arial" panose="020B0604020202020204" pitchFamily="34" charset="0"/>
              </a:rPr>
              <a:t> negara yang </a:t>
            </a:r>
            <a:r>
              <a:rPr lang="en-MY" sz="2400" dirty="0" err="1">
                <a:latin typeface="Arial" panose="020B0604020202020204" pitchFamily="34" charset="0"/>
                <a:cs typeface="Arial" panose="020B0604020202020204" pitchFamily="34" charset="0"/>
              </a:rPr>
              <a:t>harmoni</a:t>
            </a:r>
            <a:r>
              <a:rPr lang="en-MY" sz="2400"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082F3886-C520-8881-03B7-EE1F22E8060E}"/>
              </a:ext>
            </a:extLst>
          </p:cNvPr>
          <p:cNvSpPr txBox="1"/>
          <p:nvPr/>
        </p:nvSpPr>
        <p:spPr>
          <a:xfrm>
            <a:off x="635000" y="1859340"/>
            <a:ext cx="5461000" cy="1569660"/>
          </a:xfrm>
          <a:prstGeom prst="rect">
            <a:avLst/>
          </a:prstGeom>
          <a:solidFill>
            <a:schemeClr val="bg1"/>
          </a:solidFill>
          <a:ln>
            <a:solidFill>
              <a:schemeClr val="accent2">
                <a:lumMod val="75000"/>
              </a:schemeClr>
            </a:solidFill>
          </a:ln>
          <a:effectLst>
            <a:outerShdw blurRad="50800" dist="38100" algn="l" rotWithShape="0">
              <a:prstClr val="black">
                <a:alpha val="40000"/>
              </a:prstClr>
            </a:outerShdw>
          </a:effectLst>
        </p:spPr>
        <p:txBody>
          <a:bodyPr wrap="square">
            <a:spAutoFit/>
          </a:bodyPr>
          <a:lstStyle/>
          <a:p>
            <a:r>
              <a:rPr lang="en-MY" sz="2400" b="0" i="1" dirty="0">
                <a:solidFill>
                  <a:srgbClr val="333333"/>
                </a:solidFill>
                <a:effectLst/>
                <a:highlight>
                  <a:srgbClr val="FFFFE0"/>
                </a:highlight>
                <a:latin typeface="Arial" panose="020B0604020202020204" pitchFamily="34" charset="0"/>
              </a:rPr>
              <a:t>[</a:t>
            </a:r>
            <a:r>
              <a:rPr lang="en-MY" sz="2400" b="0" i="1" dirty="0" err="1">
                <a:solidFill>
                  <a:srgbClr val="333333"/>
                </a:solidFill>
                <a:effectLst/>
                <a:highlight>
                  <a:srgbClr val="FFFFE0"/>
                </a:highlight>
                <a:latin typeface="Arial" panose="020B0604020202020204" pitchFamily="34" charset="0"/>
              </a:rPr>
              <a:t>ke.se.pa.duan</a:t>
            </a:r>
            <a:r>
              <a:rPr lang="en-MY" sz="2400" b="0" i="1" dirty="0">
                <a:solidFill>
                  <a:srgbClr val="333333"/>
                </a:solidFill>
                <a:effectLst/>
                <a:highlight>
                  <a:srgbClr val="FFFFE0"/>
                </a:highlight>
                <a:latin typeface="Arial" panose="020B0604020202020204" pitchFamily="34" charset="0"/>
              </a:rPr>
              <a:t>] </a:t>
            </a:r>
            <a:endParaRPr lang="en-MY" sz="2400" i="1" dirty="0">
              <a:solidFill>
                <a:srgbClr val="333333"/>
              </a:solidFill>
              <a:highlight>
                <a:srgbClr val="FFFFE0"/>
              </a:highlight>
              <a:latin typeface="Arial" panose="020B0604020202020204" pitchFamily="34" charset="0"/>
            </a:endParaRPr>
          </a:p>
          <a:p>
            <a:r>
              <a:rPr lang="en-MY" sz="2400" b="1" i="0" dirty="0" err="1">
                <a:solidFill>
                  <a:srgbClr val="333333"/>
                </a:solidFill>
                <a:effectLst/>
                <a:highlight>
                  <a:srgbClr val="FFFFE0"/>
                </a:highlight>
                <a:latin typeface="Arial" panose="020B0604020202020204" pitchFamily="34" charset="0"/>
              </a:rPr>
              <a:t>Definisi</a:t>
            </a:r>
            <a:r>
              <a:rPr lang="en-MY" sz="2400" b="1" i="0" dirty="0">
                <a:solidFill>
                  <a:srgbClr val="333333"/>
                </a:solidFill>
                <a:effectLst/>
                <a:highlight>
                  <a:srgbClr val="FFFFE0"/>
                </a:highlight>
                <a:latin typeface="Arial" panose="020B0604020202020204" pitchFamily="34" charset="0"/>
              </a:rPr>
              <a:t> : </a:t>
            </a:r>
            <a:r>
              <a:rPr lang="en-MY" sz="2400" b="0" i="0" dirty="0" err="1">
                <a:solidFill>
                  <a:srgbClr val="333333"/>
                </a:solidFill>
                <a:effectLst/>
                <a:highlight>
                  <a:srgbClr val="FFFFE0"/>
                </a:highlight>
                <a:latin typeface="Arial" panose="020B0604020202020204" pitchFamily="34" charset="0"/>
              </a:rPr>
              <a:t>keadaan</a:t>
            </a:r>
            <a:r>
              <a:rPr lang="en-MY" sz="2400" b="0" i="0" dirty="0">
                <a:solidFill>
                  <a:srgbClr val="333333"/>
                </a:solidFill>
                <a:effectLst/>
                <a:highlight>
                  <a:srgbClr val="FFFFE0"/>
                </a:highlight>
                <a:latin typeface="Arial" panose="020B0604020202020204" pitchFamily="34" charset="0"/>
              </a:rPr>
              <a:t> </a:t>
            </a:r>
            <a:r>
              <a:rPr lang="en-MY" sz="2400" b="0" i="0" dirty="0" err="1">
                <a:solidFill>
                  <a:srgbClr val="333333"/>
                </a:solidFill>
                <a:effectLst/>
                <a:highlight>
                  <a:srgbClr val="FFFFE0"/>
                </a:highlight>
                <a:latin typeface="Arial" panose="020B0604020202020204" pitchFamily="34" charset="0"/>
              </a:rPr>
              <a:t>bersepadu</a:t>
            </a:r>
            <a:r>
              <a:rPr lang="en-MY" sz="2400" b="0" i="0" dirty="0">
                <a:solidFill>
                  <a:srgbClr val="333333"/>
                </a:solidFill>
                <a:effectLst/>
                <a:highlight>
                  <a:srgbClr val="FFFFE0"/>
                </a:highlight>
                <a:latin typeface="Arial" panose="020B0604020202020204" pitchFamily="34" charset="0"/>
              </a:rPr>
              <a:t>, </a:t>
            </a:r>
            <a:r>
              <a:rPr lang="en-MY" sz="2400" b="0" i="0" dirty="0" err="1">
                <a:solidFill>
                  <a:srgbClr val="333333"/>
                </a:solidFill>
                <a:effectLst/>
                <a:highlight>
                  <a:srgbClr val="FFFFE0"/>
                </a:highlight>
                <a:latin typeface="Arial" panose="020B0604020202020204" pitchFamily="34" charset="0"/>
              </a:rPr>
              <a:t>perihal</a:t>
            </a:r>
            <a:r>
              <a:rPr lang="en-MY" sz="2400" b="0" i="0" dirty="0">
                <a:solidFill>
                  <a:srgbClr val="333333"/>
                </a:solidFill>
                <a:effectLst/>
                <a:highlight>
                  <a:srgbClr val="FFFFE0"/>
                </a:highlight>
                <a:latin typeface="Arial" panose="020B0604020202020204" pitchFamily="34" charset="0"/>
              </a:rPr>
              <a:t> </a:t>
            </a:r>
            <a:r>
              <a:rPr lang="en-MY" sz="2400" b="0" i="0" dirty="0" err="1">
                <a:solidFill>
                  <a:srgbClr val="333333"/>
                </a:solidFill>
                <a:effectLst/>
                <a:highlight>
                  <a:srgbClr val="FFFFE0"/>
                </a:highlight>
                <a:latin typeface="Arial" panose="020B0604020202020204" pitchFamily="34" charset="0"/>
              </a:rPr>
              <a:t>bersepadu</a:t>
            </a:r>
            <a:r>
              <a:rPr lang="en-MY" sz="2400" b="0" i="0" dirty="0">
                <a:solidFill>
                  <a:srgbClr val="333333"/>
                </a:solidFill>
                <a:effectLst/>
                <a:highlight>
                  <a:srgbClr val="FFFFE0"/>
                </a:highlight>
                <a:latin typeface="Arial" panose="020B0604020202020204" pitchFamily="34" charset="0"/>
              </a:rPr>
              <a:t> </a:t>
            </a:r>
            <a:r>
              <a:rPr lang="en-MY" sz="2400" b="0" i="0" dirty="0" err="1">
                <a:solidFill>
                  <a:srgbClr val="333333"/>
                </a:solidFill>
                <a:effectLst/>
                <a:highlight>
                  <a:srgbClr val="FFFFE0"/>
                </a:highlight>
                <a:latin typeface="Arial" panose="020B0604020202020204" pitchFamily="34" charset="0"/>
              </a:rPr>
              <a:t>menjadi</a:t>
            </a:r>
            <a:r>
              <a:rPr lang="en-MY" sz="2400" b="0" i="0" dirty="0">
                <a:solidFill>
                  <a:srgbClr val="333333"/>
                </a:solidFill>
                <a:effectLst/>
                <a:highlight>
                  <a:srgbClr val="FFFFE0"/>
                </a:highlight>
                <a:latin typeface="Arial" panose="020B0604020202020204" pitchFamily="34" charset="0"/>
              </a:rPr>
              <a:t> </a:t>
            </a:r>
            <a:r>
              <a:rPr lang="en-MY" sz="2400" b="0" i="0" dirty="0" err="1">
                <a:solidFill>
                  <a:srgbClr val="333333"/>
                </a:solidFill>
                <a:effectLst/>
                <a:highlight>
                  <a:srgbClr val="FFFFE0"/>
                </a:highlight>
                <a:latin typeface="Arial" panose="020B0604020202020204" pitchFamily="34" charset="0"/>
              </a:rPr>
              <a:t>kesatuan</a:t>
            </a:r>
            <a:r>
              <a:rPr lang="en-MY" sz="2400" b="0" i="0" dirty="0">
                <a:solidFill>
                  <a:srgbClr val="333333"/>
                </a:solidFill>
                <a:effectLst/>
                <a:highlight>
                  <a:srgbClr val="FFFFE0"/>
                </a:highlight>
                <a:latin typeface="Arial" panose="020B0604020202020204" pitchFamily="34" charset="0"/>
              </a:rPr>
              <a:t> </a:t>
            </a:r>
            <a:r>
              <a:rPr lang="en-MY" sz="2400" b="0" i="0" dirty="0" err="1">
                <a:solidFill>
                  <a:srgbClr val="333333"/>
                </a:solidFill>
                <a:effectLst/>
                <a:highlight>
                  <a:srgbClr val="FFFFE0"/>
                </a:highlight>
                <a:latin typeface="Arial" panose="020B0604020202020204" pitchFamily="34" charset="0"/>
              </a:rPr>
              <a:t>yg</a:t>
            </a:r>
            <a:r>
              <a:rPr lang="en-MY" sz="2400" b="0" i="0" dirty="0">
                <a:solidFill>
                  <a:srgbClr val="333333"/>
                </a:solidFill>
                <a:effectLst/>
                <a:highlight>
                  <a:srgbClr val="FFFFE0"/>
                </a:highlight>
                <a:latin typeface="Arial" panose="020B0604020202020204" pitchFamily="34" charset="0"/>
              </a:rPr>
              <a:t> </a:t>
            </a:r>
            <a:r>
              <a:rPr lang="en-MY" sz="2400" b="0" i="0" dirty="0" err="1">
                <a:solidFill>
                  <a:srgbClr val="333333"/>
                </a:solidFill>
                <a:effectLst/>
                <a:highlight>
                  <a:srgbClr val="FFFFE0"/>
                </a:highlight>
                <a:latin typeface="Arial" panose="020B0604020202020204" pitchFamily="34" charset="0"/>
              </a:rPr>
              <a:t>utuh</a:t>
            </a:r>
            <a:r>
              <a:rPr lang="en-MY" sz="2400" b="0" i="0" dirty="0">
                <a:solidFill>
                  <a:srgbClr val="333333"/>
                </a:solidFill>
                <a:effectLst/>
                <a:highlight>
                  <a:srgbClr val="FFFFE0"/>
                </a:highlight>
                <a:latin typeface="Arial" panose="020B0604020202020204" pitchFamily="34" charset="0"/>
              </a:rPr>
              <a:t>. </a:t>
            </a:r>
            <a:r>
              <a:rPr lang="en-MY" sz="2400" b="0" i="1" dirty="0">
                <a:solidFill>
                  <a:srgbClr val="0070C0"/>
                </a:solidFill>
                <a:effectLst/>
                <a:highlight>
                  <a:srgbClr val="FFFFE0"/>
                </a:highlight>
                <a:latin typeface="Arial" panose="020B0604020202020204" pitchFamily="34" charset="0"/>
              </a:rPr>
              <a:t>(Kamus Dewan </a:t>
            </a:r>
            <a:r>
              <a:rPr lang="en-MY" sz="2400" b="0" i="1" dirty="0" err="1">
                <a:solidFill>
                  <a:srgbClr val="0070C0"/>
                </a:solidFill>
                <a:effectLst/>
                <a:highlight>
                  <a:srgbClr val="FFFFE0"/>
                </a:highlight>
                <a:latin typeface="Arial" panose="020B0604020202020204" pitchFamily="34" charset="0"/>
              </a:rPr>
              <a:t>Edisi</a:t>
            </a:r>
            <a:r>
              <a:rPr lang="en-MY" sz="2400" b="0" i="1" dirty="0">
                <a:solidFill>
                  <a:srgbClr val="0070C0"/>
                </a:solidFill>
                <a:effectLst/>
                <a:highlight>
                  <a:srgbClr val="FFFFE0"/>
                </a:highlight>
                <a:latin typeface="Arial" panose="020B0604020202020204" pitchFamily="34" charset="0"/>
              </a:rPr>
              <a:t> </a:t>
            </a:r>
            <a:r>
              <a:rPr lang="en-MY" sz="2400" b="0" i="1" dirty="0" err="1">
                <a:solidFill>
                  <a:srgbClr val="0070C0"/>
                </a:solidFill>
                <a:effectLst/>
                <a:highlight>
                  <a:srgbClr val="FFFFE0"/>
                </a:highlight>
                <a:latin typeface="Arial" panose="020B0604020202020204" pitchFamily="34" charset="0"/>
              </a:rPr>
              <a:t>Keempat</a:t>
            </a:r>
            <a:r>
              <a:rPr lang="en-MY" sz="2400" b="0" i="1" dirty="0">
                <a:solidFill>
                  <a:srgbClr val="0070C0"/>
                </a:solidFill>
                <a:effectLst/>
                <a:highlight>
                  <a:srgbClr val="FFFFE0"/>
                </a:highlight>
                <a:latin typeface="Arial" panose="020B0604020202020204" pitchFamily="34" charset="0"/>
              </a:rPr>
              <a:t>)</a:t>
            </a:r>
            <a:endParaRPr lang="en-MY" sz="2400" i="1" dirty="0">
              <a:solidFill>
                <a:srgbClr val="0070C0"/>
              </a:solidFill>
            </a:endParaRPr>
          </a:p>
        </p:txBody>
      </p:sp>
      <p:sp>
        <p:nvSpPr>
          <p:cNvPr id="10" name="TextBox 9">
            <a:extLst>
              <a:ext uri="{FF2B5EF4-FFF2-40B4-BE49-F238E27FC236}">
                <a16:creationId xmlns:a16="http://schemas.microsoft.com/office/drawing/2014/main" id="{8E3CCFCA-8AB8-1DA0-1EFC-0882C508B60C}"/>
              </a:ext>
            </a:extLst>
          </p:cNvPr>
          <p:cNvSpPr txBox="1"/>
          <p:nvPr/>
        </p:nvSpPr>
        <p:spPr>
          <a:xfrm>
            <a:off x="406399" y="1010523"/>
            <a:ext cx="6096000" cy="584775"/>
          </a:xfrm>
          <a:prstGeom prst="rect">
            <a:avLst/>
          </a:prstGeom>
          <a:noFill/>
        </p:spPr>
        <p:txBody>
          <a:bodyPr wrap="square">
            <a:spAutoFit/>
          </a:bodyPr>
          <a:lstStyle/>
          <a:p>
            <a:pPr algn="just">
              <a:spcAft>
                <a:spcPts val="1200"/>
              </a:spcAft>
            </a:pPr>
            <a:r>
              <a:rPr lang="en-MY" sz="3200" b="1" dirty="0">
                <a:solidFill>
                  <a:srgbClr val="0070C0"/>
                </a:solidFill>
                <a:latin typeface="Arial" panose="020B0604020202020204" pitchFamily="34" charset="0"/>
                <a:cs typeface="Arial" panose="020B0604020202020204" pitchFamily="34" charset="0"/>
              </a:rPr>
              <a:t>KESEPADUAN</a:t>
            </a:r>
            <a:endParaRPr lang="en-MY" sz="2800" b="1" dirty="0">
              <a:solidFill>
                <a:srgbClr val="0070C0"/>
              </a:solidFill>
              <a:latin typeface="Arial" panose="020B0604020202020204" pitchFamily="34" charset="0"/>
              <a:cs typeface="Arial" panose="020B0604020202020204" pitchFamily="34" charset="0"/>
            </a:endParaRPr>
          </a:p>
        </p:txBody>
      </p:sp>
      <p:pic>
        <p:nvPicPr>
          <p:cNvPr id="3" name="Picture 2" descr="Malaysia MADANI: Tekad Perpaduan Memenuhi Harapan">
            <a:extLst>
              <a:ext uri="{FF2B5EF4-FFF2-40B4-BE49-F238E27FC236}">
                <a16:creationId xmlns:a16="http://schemas.microsoft.com/office/drawing/2014/main" id="{9FD810FD-F086-D2B8-BE95-8A7A3D7A6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00" y="805463"/>
            <a:ext cx="5257801" cy="299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577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7EEC82-025E-4DFC-ACB5-6C12C207316E}"/>
              </a:ext>
            </a:extLst>
          </p:cNvPr>
          <p:cNvSpPr txBox="1"/>
          <p:nvPr/>
        </p:nvSpPr>
        <p:spPr>
          <a:xfrm>
            <a:off x="754037" y="221275"/>
            <a:ext cx="5837263" cy="2782813"/>
          </a:xfrm>
          <a:prstGeom prst="rect">
            <a:avLst/>
          </a:prstGeom>
          <a:noFill/>
        </p:spPr>
        <p:txBody>
          <a:bodyPr wrap="square">
            <a:spAutoFit/>
          </a:bodyPr>
          <a:lstStyle/>
          <a:p>
            <a:pPr algn="just">
              <a:lnSpc>
                <a:spcPct val="107000"/>
              </a:lnSpc>
              <a:spcAft>
                <a:spcPts val="800"/>
              </a:spcAft>
            </a:pPr>
            <a:r>
              <a:rPr lang="en-MY"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DETIK PERPADUAN </a:t>
            </a:r>
            <a:endParaRPr lang="en-MY"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MY" sz="2400" dirty="0" err="1">
                <a:effectLst/>
                <a:latin typeface="Calibri" panose="020F0502020204030204" pitchFamily="34" charset="0"/>
                <a:ea typeface="Calibri" panose="020F0502020204030204" pitchFamily="34" charset="0"/>
                <a:cs typeface="Times New Roman" panose="02020603050405020304" pitchFamily="18" charset="0"/>
              </a:rPr>
              <a:t>Detik</a:t>
            </a:r>
            <a:r>
              <a:rPr lang="en-MY" sz="2400" dirty="0">
                <a:effectLst/>
                <a:latin typeface="Calibri" panose="020F0502020204030204" pitchFamily="34" charset="0"/>
                <a:ea typeface="Calibri" panose="020F0502020204030204" pitchFamily="34" charset="0"/>
                <a:cs typeface="Times New Roman" panose="02020603050405020304" pitchFamily="18" charset="0"/>
              </a:rPr>
              <a:t>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Perpaduan</a:t>
            </a:r>
            <a:r>
              <a:rPr lang="en-MY" sz="2400" dirty="0">
                <a:effectLst/>
                <a:latin typeface="Calibri" panose="020F0502020204030204" pitchFamily="34" charset="0"/>
                <a:ea typeface="Calibri" panose="020F0502020204030204" pitchFamily="34" charset="0"/>
                <a:cs typeface="Times New Roman" panose="02020603050405020304" pitchFamily="18" charset="0"/>
              </a:rPr>
              <a:t>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adalah</a:t>
            </a:r>
            <a:r>
              <a:rPr lang="en-MY" sz="2400" dirty="0">
                <a:effectLst/>
                <a:latin typeface="Calibri" panose="020F0502020204030204" pitchFamily="34" charset="0"/>
                <a:ea typeface="Calibri" panose="020F0502020204030204" pitchFamily="34" charset="0"/>
                <a:cs typeface="Times New Roman" panose="02020603050405020304" pitchFamily="18" charset="0"/>
              </a:rPr>
              <a:t>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saat</a:t>
            </a:r>
            <a:r>
              <a:rPr lang="en-MY" sz="2400" dirty="0">
                <a:effectLst/>
                <a:latin typeface="Calibri" panose="020F0502020204030204" pitchFamily="34" charset="0"/>
                <a:ea typeface="Calibri" panose="020F0502020204030204" pitchFamily="34" charset="0"/>
                <a:cs typeface="Times New Roman" panose="02020603050405020304" pitchFamily="18" charset="0"/>
              </a:rPr>
              <a:t> yang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boleh</a:t>
            </a:r>
            <a:r>
              <a:rPr lang="en-MY" sz="2400" dirty="0">
                <a:effectLst/>
                <a:latin typeface="Calibri" panose="020F0502020204030204" pitchFamily="34" charset="0"/>
                <a:ea typeface="Calibri" panose="020F0502020204030204" pitchFamily="34" charset="0"/>
                <a:cs typeface="Times New Roman" panose="02020603050405020304" pitchFamily="18" charset="0"/>
              </a:rPr>
              <a:t>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dilihat</a:t>
            </a:r>
            <a:r>
              <a:rPr lang="en-MY" sz="2400" dirty="0">
                <a:effectLst/>
                <a:latin typeface="Calibri" panose="020F0502020204030204" pitchFamily="34" charset="0"/>
                <a:ea typeface="Calibri" panose="020F0502020204030204" pitchFamily="34" charset="0"/>
                <a:cs typeface="Times New Roman" panose="02020603050405020304" pitchFamily="18" charset="0"/>
              </a:rPr>
              <a:t>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berlaku</a:t>
            </a:r>
            <a:r>
              <a:rPr lang="en-MY" sz="2400" dirty="0">
                <a:effectLst/>
                <a:latin typeface="Calibri" panose="020F0502020204030204" pitchFamily="34" charset="0"/>
                <a:ea typeface="Calibri" panose="020F0502020204030204" pitchFamily="34" charset="0"/>
                <a:cs typeface="Times New Roman" panose="02020603050405020304" pitchFamily="18" charset="0"/>
              </a:rPr>
              <a:t>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dalam</a:t>
            </a:r>
            <a:r>
              <a:rPr lang="en-MY" sz="2400" dirty="0">
                <a:effectLst/>
                <a:latin typeface="Calibri" panose="020F0502020204030204" pitchFamily="34" charset="0"/>
                <a:ea typeface="Calibri" panose="020F0502020204030204" pitchFamily="34" charset="0"/>
                <a:cs typeface="Times New Roman" panose="02020603050405020304" pitchFamily="18" charset="0"/>
              </a:rPr>
              <a:t>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kehidupan</a:t>
            </a:r>
            <a:r>
              <a:rPr lang="en-MY" sz="2400" dirty="0">
                <a:effectLst/>
                <a:latin typeface="Calibri" panose="020F0502020204030204" pitchFamily="34" charset="0"/>
                <a:ea typeface="Calibri" panose="020F0502020204030204" pitchFamily="34" charset="0"/>
                <a:cs typeface="Times New Roman" panose="02020603050405020304" pitchFamily="18" charset="0"/>
              </a:rPr>
              <a:t>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seharian</a:t>
            </a:r>
            <a:r>
              <a:rPr lang="en-MY" sz="2400" dirty="0">
                <a:effectLst/>
                <a:latin typeface="Calibri" panose="020F0502020204030204" pitchFamily="34" charset="0"/>
                <a:ea typeface="Calibri" panose="020F0502020204030204" pitchFamily="34" charset="0"/>
                <a:cs typeface="Times New Roman" panose="02020603050405020304" pitchFamily="18" charset="0"/>
              </a:rPr>
              <a:t>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masyarakat</a:t>
            </a:r>
            <a:r>
              <a:rPr lang="en-MY" sz="24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lnSpc>
                <a:spcPct val="107000"/>
              </a:lnSpc>
              <a:spcAft>
                <a:spcPts val="800"/>
              </a:spcAft>
              <a:buFont typeface="Arial" panose="020B0604020202020204" pitchFamily="34" charset="0"/>
              <a:buChar char="•"/>
            </a:pPr>
            <a:r>
              <a:rPr lang="en-MY" sz="2400" dirty="0">
                <a:effectLst/>
                <a:latin typeface="Calibri" panose="020F0502020204030204" pitchFamily="34" charset="0"/>
                <a:ea typeface="Calibri" panose="020F0502020204030204" pitchFamily="34" charset="0"/>
                <a:cs typeface="Times New Roman" panose="02020603050405020304" pitchFamily="18" charset="0"/>
              </a:rPr>
              <a:t> Antara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suasana</a:t>
            </a:r>
            <a:r>
              <a:rPr lang="en-MY" sz="2400" dirty="0">
                <a:effectLst/>
                <a:latin typeface="Calibri" panose="020F0502020204030204" pitchFamily="34" charset="0"/>
                <a:ea typeface="Calibri" panose="020F0502020204030204" pitchFamily="34" charset="0"/>
                <a:cs typeface="Times New Roman" panose="02020603050405020304" pitchFamily="18" charset="0"/>
              </a:rPr>
              <a:t> yang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sering</a:t>
            </a:r>
            <a:r>
              <a:rPr lang="en-MY" sz="2400" dirty="0">
                <a:effectLst/>
                <a:latin typeface="Calibri" panose="020F0502020204030204" pitchFamily="34" charset="0"/>
                <a:ea typeface="Calibri" panose="020F0502020204030204" pitchFamily="34" charset="0"/>
                <a:cs typeface="Times New Roman" panose="02020603050405020304" pitchFamily="18" charset="0"/>
              </a:rPr>
              <a:t>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dilihat</a:t>
            </a:r>
            <a:r>
              <a:rPr lang="en-MY" sz="2400" dirty="0">
                <a:effectLst/>
                <a:latin typeface="Calibri" panose="020F0502020204030204" pitchFamily="34" charset="0"/>
                <a:ea typeface="Calibri" panose="020F0502020204030204" pitchFamily="34" charset="0"/>
                <a:cs typeface="Times New Roman" panose="02020603050405020304" pitchFamily="18" charset="0"/>
              </a:rPr>
              <a:t>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menunjukkan</a:t>
            </a:r>
            <a:r>
              <a:rPr lang="en-MY" sz="2400" dirty="0">
                <a:effectLst/>
                <a:latin typeface="Calibri" panose="020F0502020204030204" pitchFamily="34" charset="0"/>
                <a:ea typeface="Calibri" panose="020F0502020204030204" pitchFamily="34" charset="0"/>
                <a:cs typeface="Times New Roman" panose="02020603050405020304" pitchFamily="18" charset="0"/>
              </a:rPr>
              <a:t>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muncul</a:t>
            </a:r>
            <a:r>
              <a:rPr lang="en-MY" sz="2400" dirty="0">
                <a:effectLst/>
                <a:latin typeface="Calibri" panose="020F0502020204030204" pitchFamily="34" charset="0"/>
                <a:ea typeface="Calibri" panose="020F0502020204030204" pitchFamily="34" charset="0"/>
                <a:cs typeface="Times New Roman" panose="02020603050405020304" pitchFamily="18" charset="0"/>
              </a:rPr>
              <a:t>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perpaduan</a:t>
            </a:r>
            <a:r>
              <a:rPr lang="en-MY" sz="2400" dirty="0">
                <a:effectLst/>
                <a:latin typeface="Calibri" panose="020F0502020204030204" pitchFamily="34" charset="0"/>
                <a:ea typeface="Calibri" panose="020F0502020204030204" pitchFamily="34" charset="0"/>
                <a:cs typeface="Times New Roman" panose="02020603050405020304" pitchFamily="18" charset="0"/>
              </a:rPr>
              <a:t> </a:t>
            </a:r>
            <a:r>
              <a:rPr lang="en-MY" sz="2400" dirty="0" err="1">
                <a:effectLst/>
                <a:latin typeface="Calibri" panose="020F0502020204030204" pitchFamily="34" charset="0"/>
                <a:ea typeface="Calibri" panose="020F0502020204030204" pitchFamily="34" charset="0"/>
                <a:cs typeface="Times New Roman" panose="02020603050405020304" pitchFamily="18" charset="0"/>
              </a:rPr>
              <a:t>adalah</a:t>
            </a:r>
            <a:r>
              <a:rPr lang="en-MY" sz="2400" dirty="0">
                <a:effectLst/>
                <a:latin typeface="Calibri" panose="020F0502020204030204" pitchFamily="34" charset="0"/>
                <a:ea typeface="Calibri" panose="020F0502020204030204" pitchFamily="34" charset="0"/>
                <a:cs typeface="Times New Roman" panose="02020603050405020304" pitchFamily="18" charset="0"/>
              </a:rPr>
              <a:t>:</a:t>
            </a:r>
          </a:p>
        </p:txBody>
      </p:sp>
      <p:graphicFrame>
        <p:nvGraphicFramePr>
          <p:cNvPr id="2" name="Diagram 1">
            <a:extLst>
              <a:ext uri="{FF2B5EF4-FFF2-40B4-BE49-F238E27FC236}">
                <a16:creationId xmlns:a16="http://schemas.microsoft.com/office/drawing/2014/main" id="{698EC9EA-F54E-4E81-9919-230B911E81D0}"/>
              </a:ext>
            </a:extLst>
          </p:cNvPr>
          <p:cNvGraphicFramePr/>
          <p:nvPr>
            <p:extLst>
              <p:ext uri="{D42A27DB-BD31-4B8C-83A1-F6EECF244321}">
                <p14:modId xmlns:p14="http://schemas.microsoft.com/office/powerpoint/2010/main" val="2887749668"/>
              </p:ext>
            </p:extLst>
          </p:nvPr>
        </p:nvGraphicFramePr>
        <p:xfrm>
          <a:off x="268674" y="3096203"/>
          <a:ext cx="7043148" cy="3540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D5FD64E-F69A-4CDE-8B1A-D663DF8FA043}"/>
              </a:ext>
            </a:extLst>
          </p:cNvPr>
          <p:cNvSpPr txBox="1"/>
          <p:nvPr/>
        </p:nvSpPr>
        <p:spPr>
          <a:xfrm>
            <a:off x="7194550" y="4866464"/>
            <a:ext cx="4152900" cy="1200329"/>
          </a:xfrm>
          <a:prstGeom prst="rect">
            <a:avLst/>
          </a:prstGeom>
          <a:noFill/>
        </p:spPr>
        <p:txBody>
          <a:bodyPr wrap="square">
            <a:spAutoFit/>
          </a:bodyPr>
          <a:lstStyle/>
          <a:p>
            <a:r>
              <a:rPr lang="en-MY" sz="2400" dirty="0" err="1">
                <a:effectLst/>
                <a:latin typeface="Calibri" panose="020F0502020204030204" pitchFamily="34" charset="0"/>
                <a:ea typeface="Times New Roman" panose="02020603050405020304" pitchFamily="18" charset="0"/>
              </a:rPr>
              <a:t>Bagaimanakah</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perkara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ini</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boleh</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menjadi</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detik</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perpaduan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kita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sebagai</a:t>
            </a:r>
            <a:r>
              <a:rPr lang="en-MY" sz="2400" dirty="0">
                <a:effectLst/>
                <a:latin typeface="Calibri" panose="020F0502020204030204" pitchFamily="34" charset="0"/>
                <a:ea typeface="Times New Roman" panose="02020603050405020304" pitchFamily="18" charset="0"/>
              </a:rPr>
              <a:t> rakyat Malaysia?</a:t>
            </a:r>
            <a:endParaRPr lang="en-MY" sz="2400" dirty="0"/>
          </a:p>
        </p:txBody>
      </p:sp>
      <p:pic>
        <p:nvPicPr>
          <p:cNvPr id="3074" name="Picture 2" descr="Bukan Sekadar Pasar Malam Biasa - Tourism Selangor">
            <a:extLst>
              <a:ext uri="{FF2B5EF4-FFF2-40B4-BE49-F238E27FC236}">
                <a16:creationId xmlns:a16="http://schemas.microsoft.com/office/drawing/2014/main" id="{DD09EF37-44BD-CCF0-4E81-48CC7501AB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0621" y="221275"/>
            <a:ext cx="4747826" cy="3540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34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E3EDEF33-4D3A-4DB7-B14B-B730651781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219B84AC-F513-463A-868A-C1EDF19E47E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3804A503-758E-4193-9386-A5C708CFBDC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81D099A6-A828-4C71-A6F4-65C8320AA41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0F52F85E-FC38-4C56-9059-A5145652131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9690A5AB-155A-4E04-A85C-7F79DBDA172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EF0EB698-5202-4237-8717-FAA55B7A70A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92FF353D-CF07-405A-BD6D-7803DC1AE7D0}"/>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4647B8-2D7E-4134-B967-E4D0FDA20E4D}"/>
              </a:ext>
            </a:extLst>
          </p:cNvPr>
          <p:cNvSpPr txBox="1"/>
          <p:nvPr/>
        </p:nvSpPr>
        <p:spPr>
          <a:xfrm>
            <a:off x="454500" y="308718"/>
            <a:ext cx="6898799" cy="4447371"/>
          </a:xfrm>
          <a:prstGeom prst="rect">
            <a:avLst/>
          </a:prstGeom>
          <a:noFill/>
        </p:spPr>
        <p:txBody>
          <a:bodyPr wrap="square">
            <a:spAutoFit/>
          </a:bodyPr>
          <a:lstStyle/>
          <a:p>
            <a:pPr marR="133350" algn="just" fontAlgn="base"/>
            <a:r>
              <a:rPr lang="en-MY" sz="2800" b="1" dirty="0">
                <a:solidFill>
                  <a:srgbClr val="0070C0"/>
                </a:solidFill>
                <a:effectLst/>
                <a:latin typeface="Calibri" panose="020F0502020204030204" pitchFamily="34" charset="0"/>
                <a:ea typeface="Times New Roman" panose="02020603050405020304" pitchFamily="18" charset="0"/>
              </a:rPr>
              <a:t>DETIK PERBEZAAN </a:t>
            </a:r>
          </a:p>
          <a:p>
            <a:pPr marL="361950" marR="133350" indent="-342900" algn="just" fontAlgn="base">
              <a:spcAft>
                <a:spcPts val="600"/>
              </a:spcAft>
              <a:buFont typeface="Arial" panose="020B0604020202020204" pitchFamily="34" charset="0"/>
              <a:buChar char="•"/>
            </a:pPr>
            <a:r>
              <a:rPr lang="en-MY" sz="2400" dirty="0" err="1">
                <a:effectLst/>
                <a:latin typeface="Calibri" panose="020F0502020204030204" pitchFamily="34" charset="0"/>
                <a:ea typeface="Times New Roman" panose="02020603050405020304" pitchFamily="18" charset="0"/>
              </a:rPr>
              <a:t>Apakah</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perkara</a:t>
            </a:r>
            <a:r>
              <a:rPr lang="en-MY" sz="2400" dirty="0">
                <a:effectLst/>
                <a:latin typeface="Calibri" panose="020F0502020204030204" pitchFamily="34" charset="0"/>
                <a:ea typeface="Times New Roman" panose="02020603050405020304" pitchFamily="18" charset="0"/>
              </a:rPr>
              <a:t> yang </a:t>
            </a:r>
            <a:r>
              <a:rPr lang="en-MY" sz="2400" dirty="0" err="1">
                <a:effectLst/>
                <a:latin typeface="Calibri" panose="020F0502020204030204" pitchFamily="34" charset="0"/>
                <a:ea typeface="Times New Roman" panose="02020603050405020304" pitchFamily="18" charset="0"/>
              </a:rPr>
              <a:t>membezakan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antara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anda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dengan</a:t>
            </a:r>
            <a:r>
              <a:rPr lang="en-MY" sz="2400" dirty="0">
                <a:effectLst/>
                <a:latin typeface="Calibri" panose="020F0502020204030204" pitchFamily="34" charset="0"/>
                <a:ea typeface="Times New Roman" panose="02020603050405020304" pitchFamily="18" charset="0"/>
              </a:rPr>
              <a:t> orang di </a:t>
            </a:r>
            <a:r>
              <a:rPr lang="en-MY" sz="2400" dirty="0" err="1">
                <a:effectLst/>
                <a:latin typeface="Calibri" panose="020F0502020204030204" pitchFamily="34" charset="0"/>
                <a:ea typeface="Times New Roman" panose="02020603050405020304" pitchFamily="18" charset="0"/>
              </a:rPr>
              <a:t>sekeliling</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anda</a:t>
            </a:r>
            <a:r>
              <a:rPr lang="en-MY" sz="2400" dirty="0">
                <a:effectLst/>
                <a:latin typeface="Calibri" panose="020F0502020204030204" pitchFamily="34" charset="0"/>
                <a:ea typeface="Times New Roman" panose="02020603050405020304" pitchFamily="18" charset="0"/>
              </a:rPr>
              <a:t>?</a:t>
            </a:r>
          </a:p>
          <a:p>
            <a:pPr marL="361950" marR="133350" indent="-342900" algn="just" fontAlgn="base">
              <a:spcAft>
                <a:spcPts val="600"/>
              </a:spcAft>
              <a:buFont typeface="Arial" panose="020B0604020202020204" pitchFamily="34" charset="0"/>
              <a:buChar char="•"/>
            </a:pPr>
            <a:r>
              <a:rPr lang="en-MY" sz="2400" dirty="0" err="1">
                <a:effectLst/>
                <a:latin typeface="Calibri" panose="020F0502020204030204" pitchFamily="34" charset="0"/>
                <a:ea typeface="Times New Roman" panose="02020603050405020304" pitchFamily="18" charset="0"/>
              </a:rPr>
              <a:t>Adakah</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perbezaan-perbezaan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ini</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menyukarkan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kehidupan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anda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setiap</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hari</a:t>
            </a:r>
            <a:r>
              <a:rPr lang="en-MY" sz="2400" dirty="0">
                <a:effectLst/>
                <a:latin typeface="Calibri" panose="020F0502020204030204" pitchFamily="34" charset="0"/>
                <a:ea typeface="Times New Roman" panose="02020603050405020304" pitchFamily="18" charset="0"/>
              </a:rPr>
              <a:t>?</a:t>
            </a:r>
          </a:p>
          <a:p>
            <a:pPr marL="361950" marR="133350" indent="-342900" algn="just" fontAlgn="base">
              <a:spcAft>
                <a:spcPts val="600"/>
              </a:spcAft>
              <a:buFont typeface="Arial" panose="020B0604020202020204" pitchFamily="34" charset="0"/>
              <a:buChar char="•"/>
            </a:pPr>
            <a:r>
              <a:rPr lang="en-MY" sz="2400" dirty="0">
                <a:effectLst/>
                <a:latin typeface="Calibri" panose="020F0502020204030204" pitchFamily="34" charset="0"/>
                <a:ea typeface="Times New Roman" panose="02020603050405020304" pitchFamily="18" charset="0"/>
              </a:rPr>
              <a:t>Kita </a:t>
            </a:r>
            <a:r>
              <a:rPr lang="en-MY" sz="2400" dirty="0" err="1">
                <a:effectLst/>
                <a:latin typeface="Calibri" panose="020F0502020204030204" pitchFamily="34" charset="0"/>
                <a:ea typeface="Times New Roman" panose="02020603050405020304" pitchFamily="18" charset="0"/>
              </a:rPr>
              <a:t>tidak</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boleh</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lari</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daripada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perbezaan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khasnya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berkaitan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dengan</a:t>
            </a:r>
            <a:r>
              <a:rPr lang="en-MY" sz="2400" dirty="0">
                <a:effectLst/>
                <a:latin typeface="Calibri" panose="020F0502020204030204" pitchFamily="34" charset="0"/>
                <a:ea typeface="Times New Roman" panose="02020603050405020304" pitchFamily="18" charset="0"/>
              </a:rPr>
              <a:t> agama dan </a:t>
            </a:r>
            <a:r>
              <a:rPr lang="en-MY" sz="2400" dirty="0" err="1">
                <a:effectLst/>
                <a:latin typeface="Calibri" panose="020F0502020204030204" pitchFamily="34" charset="0"/>
                <a:ea typeface="Times New Roman" panose="02020603050405020304" pitchFamily="18" charset="0"/>
              </a:rPr>
              <a:t>budaya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bangsa</a:t>
            </a:r>
            <a:r>
              <a:rPr lang="en-MY" sz="2400" dirty="0">
                <a:effectLst/>
                <a:latin typeface="Calibri" panose="020F0502020204030204" pitchFamily="34" charset="0"/>
                <a:ea typeface="Times New Roman" panose="02020603050405020304" pitchFamily="18" charset="0"/>
              </a:rPr>
              <a:t> Malaysia.</a:t>
            </a:r>
          </a:p>
          <a:p>
            <a:pPr marL="361950" marR="133350" indent="-342900" algn="just" fontAlgn="base">
              <a:spcAft>
                <a:spcPts val="600"/>
              </a:spcAft>
              <a:buFont typeface="Arial" panose="020B0604020202020204" pitchFamily="34" charset="0"/>
              <a:buChar char="•"/>
            </a:pPr>
            <a:r>
              <a:rPr lang="en-MY" sz="2400" dirty="0" err="1">
                <a:effectLst/>
                <a:latin typeface="Calibri" panose="020F0502020204030204" pitchFamily="34" charset="0"/>
                <a:ea typeface="Times New Roman" panose="02020603050405020304" pitchFamily="18" charset="0"/>
              </a:rPr>
              <a:t>Perbezaan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ini</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perlu</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dilihat</a:t>
            </a:r>
            <a:r>
              <a:rPr lang="en-MY" sz="2400" dirty="0">
                <a:effectLst/>
                <a:latin typeface="Calibri" panose="020F0502020204030204" pitchFamily="34" charset="0"/>
                <a:ea typeface="Times New Roman" panose="02020603050405020304" pitchFamily="18" charset="0"/>
              </a:rPr>
              <a:t> </a:t>
            </a:r>
            <a:r>
              <a:rPr lang="en-MY" sz="2400" dirty="0" err="1">
                <a:latin typeface="Calibri" panose="020F0502020204030204" pitchFamily="34" charset="0"/>
                <a:ea typeface="Times New Roman" panose="02020603050405020304" pitchFamily="18" charset="0"/>
              </a:rPr>
              <a:t>d</a:t>
            </a:r>
            <a:r>
              <a:rPr lang="en-MY" sz="2400" dirty="0" err="1">
                <a:effectLst/>
                <a:latin typeface="Calibri" panose="020F0502020204030204" pitchFamily="34" charset="0"/>
                <a:ea typeface="Times New Roman" panose="02020603050405020304" pitchFamily="18" charset="0"/>
              </a:rPr>
              <a:t>aripada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aspek</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positif</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untuk</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mengukuhkan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lagi</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perpaduan</a:t>
            </a:r>
            <a:r>
              <a:rPr lang="en-MY" sz="2400" dirty="0">
                <a:effectLst/>
                <a:latin typeface="Calibri" panose="020F0502020204030204" pitchFamily="34" charset="0"/>
                <a:ea typeface="Times New Roman" panose="02020603050405020304" pitchFamily="18" charset="0"/>
              </a:rPr>
              <a:t> dan </a:t>
            </a:r>
            <a:r>
              <a:rPr lang="en-MY" sz="2400" dirty="0" err="1">
                <a:effectLst/>
                <a:latin typeface="Calibri" panose="020F0502020204030204" pitchFamily="34" charset="0"/>
                <a:ea typeface="Times New Roman" panose="02020603050405020304" pitchFamily="18" charset="0"/>
              </a:rPr>
              <a:t>hubungan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antara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kaum</a:t>
            </a:r>
            <a:r>
              <a:rPr lang="en-MY" sz="2400" dirty="0">
                <a:effectLst/>
                <a:latin typeface="Calibri" panose="020F0502020204030204" pitchFamily="34" charset="0"/>
                <a:ea typeface="Times New Roman" panose="02020603050405020304" pitchFamily="18" charset="0"/>
              </a:rPr>
              <a:t>.</a:t>
            </a:r>
            <a:endParaRPr lang="en-MY" sz="2800" dirty="0">
              <a:effectLst/>
              <a:latin typeface="Times New Roman" panose="02020603050405020304" pitchFamily="18" charset="0"/>
              <a:ea typeface="Times New Roman" panose="02020603050405020304" pitchFamily="18" charset="0"/>
            </a:endParaRPr>
          </a:p>
        </p:txBody>
      </p:sp>
      <p:graphicFrame>
        <p:nvGraphicFramePr>
          <p:cNvPr id="4" name="Diagram 3">
            <a:extLst>
              <a:ext uri="{FF2B5EF4-FFF2-40B4-BE49-F238E27FC236}">
                <a16:creationId xmlns:a16="http://schemas.microsoft.com/office/drawing/2014/main" id="{01C46378-659A-4F62-B17C-F0D5393D6BD5}"/>
              </a:ext>
            </a:extLst>
          </p:cNvPr>
          <p:cNvGraphicFramePr/>
          <p:nvPr>
            <p:extLst>
              <p:ext uri="{D42A27DB-BD31-4B8C-83A1-F6EECF244321}">
                <p14:modId xmlns:p14="http://schemas.microsoft.com/office/powerpoint/2010/main" val="1597975267"/>
              </p:ext>
            </p:extLst>
          </p:nvPr>
        </p:nvGraphicFramePr>
        <p:xfrm>
          <a:off x="2223921" y="4538216"/>
          <a:ext cx="7423150" cy="1645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4EAD28C-FAA6-49ED-890F-61BC3B0539EC}"/>
              </a:ext>
            </a:extLst>
          </p:cNvPr>
          <p:cNvSpPr txBox="1"/>
          <p:nvPr/>
        </p:nvSpPr>
        <p:spPr>
          <a:xfrm>
            <a:off x="849575" y="6087617"/>
            <a:ext cx="10961427" cy="461665"/>
          </a:xfrm>
          <a:prstGeom prst="rect">
            <a:avLst/>
          </a:prstGeom>
          <a:noFill/>
        </p:spPr>
        <p:txBody>
          <a:bodyPr wrap="square">
            <a:spAutoFit/>
          </a:bodyPr>
          <a:lstStyle/>
          <a:p>
            <a:r>
              <a:rPr lang="en-MY" sz="2400" dirty="0" err="1">
                <a:effectLst/>
                <a:latin typeface="Calibri" panose="020F0502020204030204" pitchFamily="34" charset="0"/>
                <a:ea typeface="Times New Roman" panose="02020603050405020304" pitchFamily="18" charset="0"/>
              </a:rPr>
              <a:t>Bagaimanakah</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perkara</a:t>
            </a:r>
            <a:r>
              <a:rPr lang="en-MY" sz="2400" dirty="0">
                <a:effectLst/>
                <a:latin typeface="Calibri" panose="020F0502020204030204" pitchFamily="34" charset="0"/>
                <a:ea typeface="Times New Roman" panose="02020603050405020304" pitchFamily="18" charset="0"/>
              </a:rPr>
              <a:t> di </a:t>
            </a:r>
            <a:r>
              <a:rPr lang="en-MY" sz="2400" dirty="0" err="1">
                <a:effectLst/>
                <a:latin typeface="Calibri" panose="020F0502020204030204" pitchFamily="34" charset="0"/>
                <a:ea typeface="Times New Roman" panose="02020603050405020304" pitchFamily="18" charset="0"/>
              </a:rPr>
              <a:t>atas</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boleh</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menjadi</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detik</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perbezaan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jika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tidak</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dibendung</a:t>
            </a:r>
            <a:r>
              <a:rPr lang="en-MY" sz="2400" dirty="0">
                <a:effectLst/>
                <a:latin typeface="Calibri" panose="020F0502020204030204" pitchFamily="34" charset="0"/>
                <a:ea typeface="Times New Roman" panose="02020603050405020304" pitchFamily="18" charset="0"/>
              </a:rPr>
              <a:t>?</a:t>
            </a:r>
            <a:endParaRPr lang="en-MY" sz="2400" dirty="0"/>
          </a:p>
        </p:txBody>
      </p:sp>
      <p:pic>
        <p:nvPicPr>
          <p:cNvPr id="5122" name="Picture 2" descr="Dibayar untuk menangis di upacara pengebumian - Sinar Harian">
            <a:extLst>
              <a:ext uri="{FF2B5EF4-FFF2-40B4-BE49-F238E27FC236}">
                <a16:creationId xmlns:a16="http://schemas.microsoft.com/office/drawing/2014/main" id="{D7E5BD59-68C3-47C8-C3C1-72D2FB905F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2700" y="551586"/>
            <a:ext cx="4305300" cy="3228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0EC7A2A-BD47-2190-4479-794EF3FB7048}"/>
              </a:ext>
            </a:extLst>
          </p:cNvPr>
          <p:cNvSpPr txBox="1"/>
          <p:nvPr/>
        </p:nvSpPr>
        <p:spPr>
          <a:xfrm>
            <a:off x="7632700" y="3907953"/>
            <a:ext cx="4305300" cy="307777"/>
          </a:xfrm>
          <a:prstGeom prst="rect">
            <a:avLst/>
          </a:prstGeom>
          <a:noFill/>
        </p:spPr>
        <p:txBody>
          <a:bodyPr wrap="square" rtlCol="0">
            <a:spAutoFit/>
          </a:bodyPr>
          <a:lstStyle/>
          <a:p>
            <a:r>
              <a:rPr lang="en-US" sz="1400" i="1" dirty="0" err="1">
                <a:solidFill>
                  <a:srgbClr val="0070C0"/>
                </a:solidFill>
                <a:latin typeface="Arial" panose="020B0604020202020204" pitchFamily="34" charset="0"/>
                <a:cs typeface="Arial" panose="020B0604020202020204" pitchFamily="34" charset="0"/>
                <a:hlinkClick r:id="rId8"/>
              </a:rPr>
              <a:t>Sumber</a:t>
            </a:r>
            <a:r>
              <a:rPr lang="en-US" sz="1400" i="1" dirty="0">
                <a:solidFill>
                  <a:srgbClr val="0070C0"/>
                </a:solidFill>
                <a:latin typeface="Arial" panose="020B0604020202020204" pitchFamily="34" charset="0"/>
                <a:cs typeface="Arial" panose="020B0604020202020204" pitchFamily="34" charset="0"/>
                <a:hlinkClick r:id="rId8"/>
              </a:rPr>
              <a:t> </a:t>
            </a:r>
            <a:r>
              <a:rPr lang="en-US" sz="1400" i="1" dirty="0" err="1">
                <a:solidFill>
                  <a:srgbClr val="0070C0"/>
                </a:solidFill>
                <a:latin typeface="Arial" panose="020B0604020202020204" pitchFamily="34" charset="0"/>
                <a:cs typeface="Arial" panose="020B0604020202020204" pitchFamily="34" charset="0"/>
                <a:hlinkClick r:id="rId8"/>
              </a:rPr>
              <a:t>gambar</a:t>
            </a:r>
            <a:r>
              <a:rPr lang="en-US" sz="1400" i="1" dirty="0">
                <a:solidFill>
                  <a:srgbClr val="0070C0"/>
                </a:solidFill>
                <a:latin typeface="Arial" panose="020B0604020202020204" pitchFamily="34" charset="0"/>
                <a:cs typeface="Arial" panose="020B0604020202020204" pitchFamily="34" charset="0"/>
                <a:hlinkClick r:id="rId8"/>
              </a:rPr>
              <a:t>: </a:t>
            </a:r>
            <a:r>
              <a:rPr lang="en-US" sz="1400" i="1" dirty="0" err="1">
                <a:solidFill>
                  <a:srgbClr val="0070C0"/>
                </a:solidFill>
                <a:latin typeface="Arial" panose="020B0604020202020204" pitchFamily="34" charset="0"/>
                <a:cs typeface="Arial" panose="020B0604020202020204" pitchFamily="34" charset="0"/>
                <a:hlinkClick r:id="rId8"/>
              </a:rPr>
              <a:t>Sinar</a:t>
            </a:r>
            <a:r>
              <a:rPr lang="en-US" sz="1400" i="1" dirty="0">
                <a:solidFill>
                  <a:srgbClr val="0070C0"/>
                </a:solidFill>
                <a:latin typeface="Arial" panose="020B0604020202020204" pitchFamily="34" charset="0"/>
                <a:cs typeface="Arial" panose="020B0604020202020204" pitchFamily="34" charset="0"/>
                <a:hlinkClick r:id="rId8"/>
              </a:rPr>
              <a:t> </a:t>
            </a:r>
            <a:r>
              <a:rPr lang="en-US" sz="1400" i="1" dirty="0" err="1">
                <a:solidFill>
                  <a:srgbClr val="0070C0"/>
                </a:solidFill>
                <a:latin typeface="Arial" panose="020B0604020202020204" pitchFamily="34" charset="0"/>
                <a:cs typeface="Arial" panose="020B0604020202020204" pitchFamily="34" charset="0"/>
                <a:hlinkClick r:id="rId8"/>
              </a:rPr>
              <a:t>Harian</a:t>
            </a:r>
            <a:r>
              <a:rPr lang="en-US" sz="1400" i="1" dirty="0">
                <a:solidFill>
                  <a:srgbClr val="0070C0"/>
                </a:solidFill>
                <a:latin typeface="Arial" panose="020B0604020202020204" pitchFamily="34" charset="0"/>
                <a:cs typeface="Arial" panose="020B0604020202020204" pitchFamily="34" charset="0"/>
                <a:hlinkClick r:id="rId8"/>
              </a:rPr>
              <a:t> (</a:t>
            </a:r>
            <a:r>
              <a:rPr lang="en-MY" sz="1400" b="0" i="1" dirty="0">
                <a:solidFill>
                  <a:srgbClr val="0070C0"/>
                </a:solidFill>
                <a:effectLst/>
                <a:highlight>
                  <a:srgbClr val="FFFFFF"/>
                </a:highlight>
                <a:latin typeface="Arial" panose="020B0604020202020204" pitchFamily="34" charset="0"/>
                <a:cs typeface="Arial" panose="020B0604020202020204" pitchFamily="34" charset="0"/>
                <a:hlinkClick r:id="rId8"/>
              </a:rPr>
              <a:t>30 November 2019)</a:t>
            </a:r>
            <a:r>
              <a:rPr lang="en-US" sz="1400" i="1" dirty="0">
                <a:solidFill>
                  <a:srgbClr val="0070C0"/>
                </a:solidFill>
                <a:latin typeface="Arial" panose="020B0604020202020204" pitchFamily="34" charset="0"/>
                <a:cs typeface="Arial" panose="020B0604020202020204" pitchFamily="34" charset="0"/>
                <a:hlinkClick r:id="rId8"/>
              </a:rPr>
              <a:t>  </a:t>
            </a:r>
            <a:endParaRPr lang="en-MY" sz="1400"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653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6ED3F7-6F47-42DF-9DE8-9DD4338DBB5E}"/>
              </a:ext>
            </a:extLst>
          </p:cNvPr>
          <p:cNvSpPr txBox="1"/>
          <p:nvPr/>
        </p:nvSpPr>
        <p:spPr>
          <a:xfrm>
            <a:off x="3070746" y="402432"/>
            <a:ext cx="6888771" cy="584775"/>
          </a:xfrm>
          <a:prstGeom prst="rect">
            <a:avLst/>
          </a:prstGeom>
          <a:noFill/>
        </p:spPr>
        <p:txBody>
          <a:bodyPr wrap="square">
            <a:spAutoFit/>
          </a:bodyPr>
          <a:lstStyle/>
          <a:p>
            <a:r>
              <a:rPr lang="en-MY" sz="3200" b="1" dirty="0">
                <a:solidFill>
                  <a:srgbClr val="0070C0"/>
                </a:solidFill>
                <a:effectLst/>
                <a:latin typeface="Calibri" panose="020F0502020204030204" pitchFamily="34" charset="0"/>
                <a:ea typeface="Calibri" panose="020F0502020204030204" pitchFamily="34" charset="0"/>
              </a:rPr>
              <a:t>TAHAP KESEPADUAN YANG DICAPAI </a:t>
            </a:r>
            <a:endParaRPr lang="en-MY" sz="3200" dirty="0">
              <a:solidFill>
                <a:srgbClr val="0070C0"/>
              </a:solidFill>
            </a:endParaRPr>
          </a:p>
        </p:txBody>
      </p:sp>
      <p:grpSp>
        <p:nvGrpSpPr>
          <p:cNvPr id="4" name="Group 3">
            <a:extLst>
              <a:ext uri="{FF2B5EF4-FFF2-40B4-BE49-F238E27FC236}">
                <a16:creationId xmlns:a16="http://schemas.microsoft.com/office/drawing/2014/main" id="{53DD8F91-6D1D-4E84-93B4-11422BC25764}"/>
              </a:ext>
            </a:extLst>
          </p:cNvPr>
          <p:cNvGrpSpPr/>
          <p:nvPr/>
        </p:nvGrpSpPr>
        <p:grpSpPr>
          <a:xfrm>
            <a:off x="3070746" y="1195072"/>
            <a:ext cx="6236966" cy="500183"/>
            <a:chOff x="2546992" y="1372"/>
            <a:chExt cx="1793093" cy="1075856"/>
          </a:xfrm>
          <a:solidFill>
            <a:schemeClr val="accent2">
              <a:lumMod val="75000"/>
            </a:schemeClr>
          </a:solidFill>
        </p:grpSpPr>
        <p:sp>
          <p:nvSpPr>
            <p:cNvPr id="9" name="Rectangle 8">
              <a:extLst>
                <a:ext uri="{FF2B5EF4-FFF2-40B4-BE49-F238E27FC236}">
                  <a16:creationId xmlns:a16="http://schemas.microsoft.com/office/drawing/2014/main" id="{C9E2A9A6-CD48-460A-9A63-9DAE277580A8}"/>
                </a:ext>
              </a:extLst>
            </p:cNvPr>
            <p:cNvSpPr/>
            <p:nvPr/>
          </p:nvSpPr>
          <p:spPr>
            <a:xfrm>
              <a:off x="2546992" y="1372"/>
              <a:ext cx="1793093" cy="1075856"/>
            </a:xfrm>
            <a:prstGeom prst="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MY"/>
            </a:p>
          </p:txBody>
        </p:sp>
        <p:sp>
          <p:nvSpPr>
            <p:cNvPr id="10" name="TextBox 9">
              <a:extLst>
                <a:ext uri="{FF2B5EF4-FFF2-40B4-BE49-F238E27FC236}">
                  <a16:creationId xmlns:a16="http://schemas.microsoft.com/office/drawing/2014/main" id="{2B99D803-0AE4-47BF-939E-16C98578CC33}"/>
                </a:ext>
              </a:extLst>
            </p:cNvPr>
            <p:cNvSpPr txBox="1"/>
            <p:nvPr/>
          </p:nvSpPr>
          <p:spPr>
            <a:xfrm>
              <a:off x="2546992" y="116967"/>
              <a:ext cx="1793093" cy="96026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MY" sz="2400" kern="1200" dirty="0" err="1">
                  <a:latin typeface="Arial Nova" panose="020B0504020202020204" pitchFamily="34" charset="0"/>
                </a:rPr>
                <a:t>Kesepaduan</a:t>
              </a:r>
              <a:r>
                <a:rPr lang="en-MY" sz="2400" kern="1200" dirty="0">
                  <a:latin typeface="Arial Nova" panose="020B0504020202020204" pitchFamily="34" charset="0"/>
                </a:rPr>
                <a:t> Nasional</a:t>
              </a:r>
            </a:p>
          </p:txBody>
        </p:sp>
      </p:grpSp>
      <p:grpSp>
        <p:nvGrpSpPr>
          <p:cNvPr id="6" name="Group 5">
            <a:extLst>
              <a:ext uri="{FF2B5EF4-FFF2-40B4-BE49-F238E27FC236}">
                <a16:creationId xmlns:a16="http://schemas.microsoft.com/office/drawing/2014/main" id="{8933CA2B-4EFB-47AF-B5C4-BCA42E00C91E}"/>
              </a:ext>
            </a:extLst>
          </p:cNvPr>
          <p:cNvGrpSpPr/>
          <p:nvPr/>
        </p:nvGrpSpPr>
        <p:grpSpPr>
          <a:xfrm>
            <a:off x="3070746" y="2110984"/>
            <a:ext cx="6236966" cy="500183"/>
            <a:chOff x="574590" y="1256538"/>
            <a:chExt cx="1793093" cy="1075856"/>
          </a:xfrm>
          <a:solidFill>
            <a:schemeClr val="accent5">
              <a:lumMod val="75000"/>
            </a:schemeClr>
          </a:solidFill>
        </p:grpSpPr>
        <p:sp>
          <p:nvSpPr>
            <p:cNvPr id="7" name="Rectangle 6">
              <a:extLst>
                <a:ext uri="{FF2B5EF4-FFF2-40B4-BE49-F238E27FC236}">
                  <a16:creationId xmlns:a16="http://schemas.microsoft.com/office/drawing/2014/main" id="{C5381262-FB1B-4558-B7D3-51F257F12934}"/>
                </a:ext>
              </a:extLst>
            </p:cNvPr>
            <p:cNvSpPr/>
            <p:nvPr/>
          </p:nvSpPr>
          <p:spPr>
            <a:xfrm>
              <a:off x="574590" y="1256538"/>
              <a:ext cx="1793093" cy="1075856"/>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MY"/>
            </a:p>
          </p:txBody>
        </p:sp>
        <p:sp>
          <p:nvSpPr>
            <p:cNvPr id="8" name="TextBox 7">
              <a:extLst>
                <a:ext uri="{FF2B5EF4-FFF2-40B4-BE49-F238E27FC236}">
                  <a16:creationId xmlns:a16="http://schemas.microsoft.com/office/drawing/2014/main" id="{4907051D-FF50-4007-B964-8315571DF06E}"/>
                </a:ext>
              </a:extLst>
            </p:cNvPr>
            <p:cNvSpPr txBox="1"/>
            <p:nvPr/>
          </p:nvSpPr>
          <p:spPr>
            <a:xfrm>
              <a:off x="574590" y="1256538"/>
              <a:ext cx="1793093" cy="107585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MY" sz="2400" kern="1200" dirty="0" err="1">
                  <a:latin typeface="Arial Nova" panose="020B0504020202020204" pitchFamily="34" charset="0"/>
                </a:rPr>
                <a:t>Kesepaduan</a:t>
              </a:r>
              <a:r>
                <a:rPr lang="en-MY" sz="2400" kern="1200" dirty="0">
                  <a:latin typeface="Arial Nova" panose="020B0504020202020204" pitchFamily="34" charset="0"/>
                </a:rPr>
                <a:t> Sosial dan </a:t>
              </a:r>
              <a:r>
                <a:rPr lang="en-MY" sz="2400" kern="1200" dirty="0" err="1">
                  <a:latin typeface="Arial Nova" panose="020B0504020202020204" pitchFamily="34" charset="0"/>
                </a:rPr>
                <a:t>Defisit</a:t>
              </a:r>
              <a:r>
                <a:rPr lang="en-MY" sz="2400" kern="1200" dirty="0">
                  <a:latin typeface="Arial Nova" panose="020B0504020202020204" pitchFamily="34" charset="0"/>
                </a:rPr>
                <a:t> Sosial</a:t>
              </a:r>
            </a:p>
          </p:txBody>
        </p:sp>
      </p:grpSp>
      <p:pic>
        <p:nvPicPr>
          <p:cNvPr id="15" name="Picture 14" descr="A group of people holding a flag&#10;&#10;Description automatically generated">
            <a:extLst>
              <a:ext uri="{FF2B5EF4-FFF2-40B4-BE49-F238E27FC236}">
                <a16:creationId xmlns:a16="http://schemas.microsoft.com/office/drawing/2014/main" id="{FEC402D9-6530-4590-8920-713189A67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0746" y="2898375"/>
            <a:ext cx="6236966" cy="3547274"/>
          </a:xfrm>
          <a:prstGeom prst="rect">
            <a:avLst/>
          </a:prstGeom>
        </p:spPr>
      </p:pic>
    </p:spTree>
    <p:extLst>
      <p:ext uri="{BB962C8B-B14F-4D97-AF65-F5344CB8AC3E}">
        <p14:creationId xmlns:p14="http://schemas.microsoft.com/office/powerpoint/2010/main" val="25701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6ED3F7-6F47-42DF-9DE8-9DD4338DBB5E}"/>
              </a:ext>
            </a:extLst>
          </p:cNvPr>
          <p:cNvSpPr txBox="1"/>
          <p:nvPr/>
        </p:nvSpPr>
        <p:spPr>
          <a:xfrm>
            <a:off x="631210" y="258887"/>
            <a:ext cx="6093724" cy="523220"/>
          </a:xfrm>
          <a:prstGeom prst="rect">
            <a:avLst/>
          </a:prstGeom>
          <a:noFill/>
        </p:spPr>
        <p:txBody>
          <a:bodyPr wrap="square">
            <a:spAutoFit/>
          </a:bodyPr>
          <a:lstStyle/>
          <a:p>
            <a:r>
              <a:rPr lang="en-MY" sz="2800" b="1" dirty="0">
                <a:solidFill>
                  <a:srgbClr val="0070C0"/>
                </a:solidFill>
                <a:effectLst/>
                <a:latin typeface="Calibri" panose="020F0502020204030204" pitchFamily="34" charset="0"/>
                <a:ea typeface="Calibri" panose="020F0502020204030204" pitchFamily="34" charset="0"/>
              </a:rPr>
              <a:t>TAHAP KESEPADUAN YANG DICAPAI </a:t>
            </a:r>
            <a:endParaRPr lang="en-MY" sz="2800" dirty="0">
              <a:solidFill>
                <a:srgbClr val="0070C0"/>
              </a:solidFill>
            </a:endParaRPr>
          </a:p>
        </p:txBody>
      </p:sp>
      <p:sp>
        <p:nvSpPr>
          <p:cNvPr id="5" name="TextBox 4">
            <a:extLst>
              <a:ext uri="{FF2B5EF4-FFF2-40B4-BE49-F238E27FC236}">
                <a16:creationId xmlns:a16="http://schemas.microsoft.com/office/drawing/2014/main" id="{67C8F2DA-7CA4-4DDF-9485-B8D49697B1BA}"/>
              </a:ext>
            </a:extLst>
          </p:cNvPr>
          <p:cNvSpPr txBox="1"/>
          <p:nvPr/>
        </p:nvSpPr>
        <p:spPr>
          <a:xfrm>
            <a:off x="440140" y="835849"/>
            <a:ext cx="10764671" cy="4490973"/>
          </a:xfrm>
          <a:prstGeom prst="rect">
            <a:avLst/>
          </a:prstGeom>
          <a:noFill/>
        </p:spPr>
        <p:txBody>
          <a:bodyPr wrap="square">
            <a:spAutoFit/>
          </a:bodyPr>
          <a:lstStyle/>
          <a:p>
            <a:pPr marL="342900" marR="133350" lvl="0" indent="-342900" algn="just" fontAlgn="base">
              <a:spcBef>
                <a:spcPts val="500"/>
              </a:spcBef>
              <a:spcAft>
                <a:spcPts val="600"/>
              </a:spcAft>
              <a:buFont typeface="+mj-lt"/>
              <a:buAutoNum type="alphaLcPeriod"/>
            </a:pPr>
            <a:r>
              <a:rPr lang="en-MY" sz="2400" b="1" dirty="0" err="1">
                <a:effectLst/>
                <a:latin typeface="Calibri" panose="020F0502020204030204" pitchFamily="34" charset="0"/>
                <a:ea typeface="Times New Roman" panose="02020603050405020304" pitchFamily="18" charset="0"/>
              </a:rPr>
              <a:t>Kesepaduan</a:t>
            </a:r>
            <a:r>
              <a:rPr lang="en-MY" sz="2400" b="1" dirty="0">
                <a:effectLst/>
                <a:latin typeface="Calibri" panose="020F0502020204030204" pitchFamily="34" charset="0"/>
                <a:ea typeface="Times New Roman" panose="02020603050405020304" pitchFamily="18" charset="0"/>
              </a:rPr>
              <a:t> Nasional </a:t>
            </a:r>
            <a:endParaRPr lang="en-MY" sz="2800" b="1" dirty="0">
              <a:latin typeface="Times New Roman" panose="02020603050405020304" pitchFamily="18" charset="0"/>
              <a:ea typeface="Times New Roman" panose="02020603050405020304" pitchFamily="18" charset="0"/>
            </a:endParaRPr>
          </a:p>
          <a:p>
            <a:pPr marL="342900" marR="133350" lvl="0" indent="-342900" algn="just" fontAlgn="base">
              <a:spcBef>
                <a:spcPts val="500"/>
              </a:spcBef>
              <a:spcAft>
                <a:spcPts val="600"/>
              </a:spcAft>
              <a:buFont typeface="Arial" panose="020B0604020202020204" pitchFamily="34" charset="0"/>
              <a:buChar char="•"/>
            </a:pPr>
            <a:r>
              <a:rPr lang="en-MY" sz="2400" dirty="0" err="1">
                <a:effectLst/>
                <a:latin typeface="Calibri" panose="020F0502020204030204" pitchFamily="34" charset="0"/>
                <a:ea typeface="Times New Roman" panose="02020603050405020304" pitchFamily="18" charset="0"/>
              </a:rPr>
              <a:t>Ia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bermaksud</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penyatuan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pelbagai</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kelompok</a:t>
            </a:r>
            <a:r>
              <a:rPr lang="en-MY" sz="2400" dirty="0">
                <a:effectLst/>
                <a:latin typeface="Calibri" panose="020F0502020204030204" pitchFamily="34" charset="0"/>
                <a:ea typeface="Times New Roman" panose="02020603050405020304" pitchFamily="18" charset="0"/>
              </a:rPr>
              <a:t> yang </a:t>
            </a:r>
            <a:r>
              <a:rPr lang="en-MY" sz="2400" dirty="0" err="1">
                <a:effectLst/>
                <a:latin typeface="Calibri" panose="020F0502020204030204" pitchFamily="34" charset="0"/>
                <a:ea typeface="Times New Roman" panose="02020603050405020304" pitchFamily="18" charset="0"/>
              </a:rPr>
              <a:t>mempunyai</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latar</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belakang</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sosial</a:t>
            </a:r>
            <a:r>
              <a:rPr lang="en-MY" sz="2400" dirty="0">
                <a:effectLst/>
                <a:latin typeface="Calibri" panose="020F0502020204030204" pitchFamily="34" charset="0"/>
                <a:ea typeface="Times New Roman" panose="02020603050405020304" pitchFamily="18" charset="0"/>
              </a:rPr>
              <a:t> dan </a:t>
            </a:r>
            <a:r>
              <a:rPr lang="en-MY" sz="2400" dirty="0" err="1">
                <a:effectLst/>
                <a:latin typeface="Calibri" panose="020F0502020204030204" pitchFamily="34" charset="0"/>
                <a:ea typeface="Times New Roman" panose="02020603050405020304" pitchFamily="18" charset="0"/>
              </a:rPr>
              <a:t>kebudayaan</a:t>
            </a:r>
            <a:r>
              <a:rPr lang="en-MY" sz="2400" dirty="0">
                <a:effectLst/>
                <a:latin typeface="Calibri" panose="020F0502020204030204" pitchFamily="34" charset="0"/>
                <a:ea typeface="Times New Roman" panose="02020603050405020304" pitchFamily="18" charset="0"/>
              </a:rPr>
              <a:t> yang </a:t>
            </a:r>
            <a:r>
              <a:rPr lang="en-MY" sz="2400" dirty="0" err="1">
                <a:effectLst/>
                <a:latin typeface="Calibri" panose="020F0502020204030204" pitchFamily="34" charset="0"/>
                <a:ea typeface="Times New Roman" panose="02020603050405020304" pitchFamily="18" charset="0"/>
              </a:rPr>
              <a:t>berbeza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lalu</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menjadi</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satu</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entiti</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fizikal</a:t>
            </a:r>
            <a:r>
              <a:rPr lang="en-MY" sz="2400" dirty="0">
                <a:effectLst/>
                <a:latin typeface="Calibri" panose="020F0502020204030204" pitchFamily="34" charset="0"/>
                <a:ea typeface="Times New Roman" panose="02020603050405020304" pitchFamily="18" charset="0"/>
              </a:rPr>
              <a:t>. </a:t>
            </a:r>
          </a:p>
          <a:p>
            <a:pPr marL="342900" marR="133350" lvl="0" indent="-342900" algn="just" fontAlgn="base">
              <a:spcBef>
                <a:spcPts val="500"/>
              </a:spcBef>
              <a:spcAft>
                <a:spcPts val="600"/>
              </a:spcAft>
              <a:buFont typeface="Arial" panose="020B0604020202020204" pitchFamily="34" charset="0"/>
              <a:buChar char="•"/>
            </a:pPr>
            <a:r>
              <a:rPr lang="en-MY" sz="2400" dirty="0" err="1">
                <a:effectLst/>
                <a:latin typeface="Calibri" panose="020F0502020204030204" pitchFamily="34" charset="0"/>
                <a:ea typeface="Times New Roman" panose="02020603050405020304" pitchFamily="18" charset="0"/>
              </a:rPr>
              <a:t>Penyatuan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ini</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lebih</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merupakan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penyatuan</a:t>
            </a:r>
            <a:r>
              <a:rPr lang="en-MY" sz="2400" dirty="0">
                <a:effectLst/>
                <a:latin typeface="Calibri" panose="020F0502020204030204" pitchFamily="34" charset="0"/>
                <a:ea typeface="Times New Roman" panose="02020603050405020304" pitchFamily="18" charset="0"/>
              </a:rPr>
              <a:t> yang </a:t>
            </a:r>
            <a:r>
              <a:rPr lang="en-MY" sz="2400" dirty="0" err="1">
                <a:effectLst/>
                <a:latin typeface="Calibri" panose="020F0502020204030204" pitchFamily="34" charset="0"/>
                <a:ea typeface="Times New Roman" panose="02020603050405020304" pitchFamily="18" charset="0"/>
              </a:rPr>
              <a:t>berbentuk</a:t>
            </a:r>
            <a:r>
              <a:rPr lang="en-MY" sz="2400" dirty="0">
                <a:effectLst/>
                <a:latin typeface="Calibri" panose="020F0502020204030204" pitchFamily="34" charset="0"/>
                <a:ea typeface="Times New Roman" panose="02020603050405020304" pitchFamily="18" charset="0"/>
              </a:rPr>
              <a:t> </a:t>
            </a:r>
            <a:r>
              <a:rPr lang="en-MY" sz="2400" dirty="0" err="1">
                <a:solidFill>
                  <a:srgbClr val="FF0000"/>
                </a:solidFill>
                <a:effectLst/>
                <a:latin typeface="Calibri" panose="020F0502020204030204" pitchFamily="34" charset="0"/>
                <a:ea typeface="Times New Roman" panose="02020603050405020304" pitchFamily="18" charset="0"/>
              </a:rPr>
              <a:t>zahir</a:t>
            </a:r>
            <a:r>
              <a:rPr lang="en-MY" sz="2400" dirty="0">
                <a:solidFill>
                  <a:srgbClr val="FF0000"/>
                </a:solidFill>
                <a:effectLst/>
                <a:latin typeface="Calibri" panose="020F0502020204030204" pitchFamily="34" charset="0"/>
                <a:ea typeface="Times New Roman" panose="02020603050405020304" pitchFamily="18" charset="0"/>
              </a:rPr>
              <a:t> dan </a:t>
            </a:r>
            <a:r>
              <a:rPr lang="en-MY" sz="2400" dirty="0" err="1">
                <a:solidFill>
                  <a:srgbClr val="FF0000"/>
                </a:solidFill>
                <a:effectLst/>
                <a:latin typeface="Calibri" panose="020F0502020204030204" pitchFamily="34" charset="0"/>
                <a:ea typeface="Times New Roman" panose="02020603050405020304" pitchFamily="18" charset="0"/>
              </a:rPr>
              <a:t>luaran</a:t>
            </a:r>
            <a:r>
              <a:rPr lang="en-MY" sz="2400" dirty="0">
                <a:effectLst/>
                <a:latin typeface="Calibri" panose="020F0502020204030204" pitchFamily="34" charset="0"/>
                <a:ea typeface="Times New Roman" panose="02020603050405020304" pitchFamily="18" charset="0"/>
              </a:rPr>
              <a:t>. </a:t>
            </a:r>
          </a:p>
          <a:p>
            <a:pPr marL="342900" marR="133350" lvl="0" indent="-342900" algn="just" fontAlgn="base">
              <a:spcBef>
                <a:spcPts val="500"/>
              </a:spcBef>
              <a:spcAft>
                <a:spcPts val="600"/>
              </a:spcAft>
              <a:buFont typeface="Arial" panose="020B0604020202020204" pitchFamily="34" charset="0"/>
              <a:buChar char="•"/>
            </a:pPr>
            <a:r>
              <a:rPr lang="en-MY" sz="2400" dirty="0">
                <a:effectLst/>
                <a:latin typeface="Calibri" panose="020F0502020204030204" pitchFamily="34" charset="0"/>
                <a:ea typeface="Times New Roman" panose="02020603050405020304" pitchFamily="18" charset="0"/>
              </a:rPr>
              <a:t>Hasil </a:t>
            </a:r>
            <a:r>
              <a:rPr lang="en-MY" sz="2400" dirty="0" err="1">
                <a:effectLst/>
                <a:latin typeface="Calibri" panose="020F0502020204030204" pitchFamily="34" charset="0"/>
                <a:ea typeface="Times New Roman" panose="02020603050405020304" pitchFamily="18" charset="0"/>
              </a:rPr>
              <a:t>daripada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penyatuan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ini</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keadaan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akan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menjadi</a:t>
            </a:r>
            <a:r>
              <a:rPr lang="en-MY" sz="2400" dirty="0">
                <a:effectLst/>
                <a:latin typeface="Calibri" panose="020F0502020204030204" pitchFamily="34" charset="0"/>
                <a:ea typeface="Times New Roman" panose="02020603050405020304" pitchFamily="18" charset="0"/>
              </a:rPr>
              <a:t> </a:t>
            </a:r>
            <a:r>
              <a:rPr lang="en-MY" sz="2400" dirty="0" err="1">
                <a:solidFill>
                  <a:srgbClr val="FF0000"/>
                </a:solidFill>
                <a:effectLst/>
                <a:latin typeface="Calibri" panose="020F0502020204030204" pitchFamily="34" charset="0"/>
                <a:ea typeface="Times New Roman" panose="02020603050405020304" pitchFamily="18" charset="0"/>
              </a:rPr>
              <a:t>aman</a:t>
            </a:r>
            <a:r>
              <a:rPr lang="en-MY" sz="2400" dirty="0">
                <a:solidFill>
                  <a:srgbClr val="FF0000"/>
                </a:solidFill>
                <a:effectLst/>
                <a:latin typeface="Calibri" panose="020F0502020204030204" pitchFamily="34" charset="0"/>
                <a:ea typeface="Times New Roman" panose="02020603050405020304" pitchFamily="18" charset="0"/>
              </a:rPr>
              <a:t>, </a:t>
            </a:r>
            <a:r>
              <a:rPr lang="en-MY" sz="2400" dirty="0" err="1">
                <a:solidFill>
                  <a:srgbClr val="FF0000"/>
                </a:solidFill>
                <a:effectLst/>
                <a:latin typeface="Calibri" panose="020F0502020204030204" pitchFamily="34" charset="0"/>
                <a:ea typeface="Times New Roman" panose="02020603050405020304" pitchFamily="18" charset="0"/>
              </a:rPr>
              <a:t>stabil</a:t>
            </a:r>
            <a:r>
              <a:rPr lang="en-MY" sz="2400" dirty="0">
                <a:solidFill>
                  <a:srgbClr val="FF0000"/>
                </a:solidFill>
                <a:effectLst/>
                <a:latin typeface="Calibri" panose="020F0502020204030204" pitchFamily="34" charset="0"/>
                <a:ea typeface="Times New Roman" panose="02020603050405020304" pitchFamily="18" charset="0"/>
              </a:rPr>
              <a:t>, </a:t>
            </a:r>
            <a:r>
              <a:rPr lang="en-MY" sz="2400" dirty="0" err="1">
                <a:solidFill>
                  <a:srgbClr val="FF0000"/>
                </a:solidFill>
                <a:effectLst/>
                <a:latin typeface="Calibri" panose="020F0502020204030204" pitchFamily="34" charset="0"/>
                <a:ea typeface="Times New Roman" panose="02020603050405020304" pitchFamily="18" charset="0"/>
              </a:rPr>
              <a:t>makmur</a:t>
            </a:r>
            <a:r>
              <a:rPr lang="en-MY" sz="2400" dirty="0">
                <a:solidFill>
                  <a:srgbClr val="FF0000"/>
                </a:solidFill>
                <a:effectLst/>
                <a:latin typeface="Calibri" panose="020F0502020204030204" pitchFamily="34" charset="0"/>
                <a:ea typeface="Times New Roman" panose="02020603050405020304" pitchFamily="18" charset="0"/>
              </a:rPr>
              <a:t> dan </a:t>
            </a:r>
            <a:r>
              <a:rPr lang="en-MY" sz="2400" dirty="0" err="1">
                <a:solidFill>
                  <a:srgbClr val="FF0000"/>
                </a:solidFill>
                <a:effectLst/>
                <a:latin typeface="Calibri" panose="020F0502020204030204" pitchFamily="34" charset="0"/>
                <a:ea typeface="Times New Roman" panose="02020603050405020304" pitchFamily="18" charset="0"/>
              </a:rPr>
              <a:t>sejahtera</a:t>
            </a:r>
            <a:r>
              <a:rPr lang="en-MY" sz="2400" dirty="0">
                <a:solidFill>
                  <a:srgbClr val="FF0000"/>
                </a:solidFill>
                <a:effectLst/>
                <a:latin typeface="Calibri" panose="020F0502020204030204" pitchFamily="34" charset="0"/>
                <a:ea typeface="Times New Roman" panose="02020603050405020304" pitchFamily="18" charset="0"/>
              </a:rPr>
              <a:t>.</a:t>
            </a:r>
          </a:p>
          <a:p>
            <a:pPr marL="342900" marR="133350" lvl="0" indent="-342900" algn="just" fontAlgn="base">
              <a:spcBef>
                <a:spcPts val="500"/>
              </a:spcBef>
              <a:spcAft>
                <a:spcPts val="600"/>
              </a:spcAft>
              <a:buFont typeface="Arial" panose="020B0604020202020204" pitchFamily="34" charset="0"/>
              <a:buChar char="•"/>
            </a:pPr>
            <a:r>
              <a:rPr lang="en-MY" sz="2400" dirty="0" err="1">
                <a:effectLst/>
                <a:latin typeface="Calibri" panose="020F0502020204030204" pitchFamily="34" charset="0"/>
                <a:ea typeface="Times New Roman" panose="02020603050405020304" pitchFamily="18" charset="0"/>
              </a:rPr>
              <a:t>Walau</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bagaimanapun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tidak</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dapat</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dinafikan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masih</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terdapat</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perbezaan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dalam</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bentuk</a:t>
            </a:r>
            <a:r>
              <a:rPr lang="en-MY" sz="2400" dirty="0">
                <a:effectLst/>
                <a:latin typeface="Calibri" panose="020F0502020204030204" pitchFamily="34" charset="0"/>
                <a:ea typeface="Times New Roman" panose="02020603050405020304" pitchFamily="18" charset="0"/>
              </a:rPr>
              <a:t> </a:t>
            </a:r>
            <a:r>
              <a:rPr lang="en-MY" sz="2400" dirty="0" err="1">
                <a:solidFill>
                  <a:srgbClr val="FF0000"/>
                </a:solidFill>
                <a:effectLst/>
                <a:latin typeface="Calibri" panose="020F0502020204030204" pitchFamily="34" charset="0"/>
                <a:ea typeface="Times New Roman" panose="02020603050405020304" pitchFamily="18" charset="0"/>
              </a:rPr>
              <a:t>defisit</a:t>
            </a:r>
            <a:r>
              <a:rPr lang="en-MY" sz="2400" dirty="0">
                <a:solidFill>
                  <a:srgbClr val="FF0000"/>
                </a:solidFill>
                <a:effectLst/>
                <a:latin typeface="Calibri" panose="020F0502020204030204" pitchFamily="34" charset="0"/>
                <a:ea typeface="Times New Roman" panose="02020603050405020304" pitchFamily="18" charset="0"/>
              </a:rPr>
              <a:t> </a:t>
            </a:r>
            <a:r>
              <a:rPr lang="en-MY" sz="2400" dirty="0" err="1">
                <a:solidFill>
                  <a:srgbClr val="FF0000"/>
                </a:solidFill>
                <a:effectLst/>
                <a:latin typeface="Calibri" panose="020F0502020204030204" pitchFamily="34" charset="0"/>
                <a:ea typeface="Times New Roman" panose="02020603050405020304" pitchFamily="18" charset="0"/>
              </a:rPr>
              <a:t>sosial</a:t>
            </a:r>
            <a:r>
              <a:rPr lang="en-MY" sz="2400" dirty="0">
                <a:solidFill>
                  <a:srgbClr val="FF0000"/>
                </a:solidFill>
                <a:effectLst/>
                <a:latin typeface="Calibri" panose="020F0502020204030204" pitchFamily="34" charset="0"/>
                <a:ea typeface="Times New Roman" panose="02020603050405020304" pitchFamily="18" charset="0"/>
              </a:rPr>
              <a:t> </a:t>
            </a:r>
            <a:r>
              <a:rPr lang="en-MY" sz="2400" dirty="0">
                <a:effectLst/>
                <a:latin typeface="Calibri" panose="020F0502020204030204" pitchFamily="34" charset="0"/>
                <a:ea typeface="Times New Roman" panose="02020603050405020304" pitchFamily="18" charset="0"/>
              </a:rPr>
              <a:t>yang </a:t>
            </a:r>
            <a:r>
              <a:rPr lang="en-MY" sz="2400" dirty="0" err="1">
                <a:effectLst/>
                <a:latin typeface="Calibri" panose="020F0502020204030204" pitchFamily="34" charset="0"/>
                <a:ea typeface="Times New Roman" panose="02020603050405020304" pitchFamily="18" charset="0"/>
              </a:rPr>
              <a:t>wujud</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dalam</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sesebuah</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masyarakat</a:t>
            </a:r>
            <a:r>
              <a:rPr lang="en-MY" sz="2400" dirty="0">
                <a:effectLst/>
                <a:latin typeface="Calibri" panose="020F0502020204030204" pitchFamily="34" charset="0"/>
                <a:ea typeface="Times New Roman" panose="02020603050405020304" pitchFamily="18" charset="0"/>
              </a:rPr>
              <a:t> di negara </a:t>
            </a:r>
            <a:r>
              <a:rPr lang="en-MY" sz="2400" dirty="0" err="1">
                <a:effectLst/>
                <a:latin typeface="Calibri" panose="020F0502020204030204" pitchFamily="34" charset="0"/>
                <a:ea typeface="Times New Roman" panose="02020603050405020304" pitchFamily="18" charset="0"/>
              </a:rPr>
              <a:t>kita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ini</a:t>
            </a:r>
            <a:r>
              <a:rPr lang="en-MY" sz="2400" dirty="0">
                <a:effectLst/>
                <a:latin typeface="Calibri" panose="020F0502020204030204" pitchFamily="34" charset="0"/>
                <a:ea typeface="Times New Roman" panose="02020603050405020304" pitchFamily="18" charset="0"/>
              </a:rPr>
              <a:t>. </a:t>
            </a:r>
          </a:p>
          <a:p>
            <a:pPr marL="342900" marR="133350" lvl="0" indent="-342900" algn="just" fontAlgn="base">
              <a:spcBef>
                <a:spcPts val="500"/>
              </a:spcBef>
              <a:spcAft>
                <a:spcPts val="600"/>
              </a:spcAft>
              <a:buFont typeface="Arial" panose="020B0604020202020204" pitchFamily="34" charset="0"/>
              <a:buChar char="•"/>
            </a:pPr>
            <a:r>
              <a:rPr lang="en-MY" sz="2400" dirty="0" err="1">
                <a:effectLst/>
                <a:latin typeface="Calibri" panose="020F0502020204030204" pitchFamily="34" charset="0"/>
                <a:ea typeface="Times New Roman" panose="02020603050405020304" pitchFamily="18" charset="0"/>
              </a:rPr>
              <a:t>Dalam</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usaha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mewujudkan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kesepaduan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nasional</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alat</a:t>
            </a:r>
            <a:r>
              <a:rPr lang="en-MY" sz="2400" dirty="0">
                <a:effectLst/>
                <a:latin typeface="Calibri" panose="020F0502020204030204" pitchFamily="34" charset="0"/>
                <a:ea typeface="Times New Roman" panose="02020603050405020304" pitchFamily="18" charset="0"/>
              </a:rPr>
              <a:t> yang </a:t>
            </a:r>
            <a:r>
              <a:rPr lang="en-MY" sz="2400" dirty="0" err="1">
                <a:effectLst/>
                <a:latin typeface="Calibri" panose="020F0502020204030204" pitchFamily="34" charset="0"/>
                <a:ea typeface="Times New Roman" panose="02020603050405020304" pitchFamily="18" charset="0"/>
              </a:rPr>
              <a:t>utama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sebagai</a:t>
            </a:r>
            <a:r>
              <a:rPr lang="en-MY" sz="2400" dirty="0">
                <a:effectLst/>
                <a:latin typeface="Calibri" panose="020F0502020204030204" pitchFamily="34" charset="0"/>
                <a:ea typeface="Times New Roman" panose="02020603050405020304" pitchFamily="18" charset="0"/>
              </a:rPr>
              <a:t> teras </a:t>
            </a:r>
            <a:r>
              <a:rPr lang="en-MY" sz="2400" dirty="0" err="1">
                <a:effectLst/>
                <a:latin typeface="Calibri" panose="020F0502020204030204" pitchFamily="34" charset="0"/>
                <a:ea typeface="Times New Roman" panose="02020603050405020304" pitchFamily="18" charset="0"/>
              </a:rPr>
              <a:t>kesepaduan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nasional</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ialah</a:t>
            </a:r>
            <a:endParaRPr lang="en-MY" sz="2800" dirty="0">
              <a:effectLst/>
              <a:latin typeface="Times New Roman" panose="02020603050405020304" pitchFamily="18" charset="0"/>
              <a:ea typeface="Times New Roman" panose="02020603050405020304" pitchFamily="18" charset="0"/>
            </a:endParaRPr>
          </a:p>
        </p:txBody>
      </p:sp>
      <p:grpSp>
        <p:nvGrpSpPr>
          <p:cNvPr id="4" name="Group 3">
            <a:extLst>
              <a:ext uri="{FF2B5EF4-FFF2-40B4-BE49-F238E27FC236}">
                <a16:creationId xmlns:a16="http://schemas.microsoft.com/office/drawing/2014/main" id="{53DD8F91-6D1D-4E84-93B4-11422BC25764}"/>
              </a:ext>
            </a:extLst>
          </p:cNvPr>
          <p:cNvGrpSpPr/>
          <p:nvPr/>
        </p:nvGrpSpPr>
        <p:grpSpPr>
          <a:xfrm>
            <a:off x="1809344" y="5380564"/>
            <a:ext cx="4391361" cy="500183"/>
            <a:chOff x="2546992" y="1372"/>
            <a:chExt cx="1793093" cy="1075856"/>
          </a:xfrm>
        </p:grpSpPr>
        <p:sp>
          <p:nvSpPr>
            <p:cNvPr id="9" name="Rectangle 8">
              <a:extLst>
                <a:ext uri="{FF2B5EF4-FFF2-40B4-BE49-F238E27FC236}">
                  <a16:creationId xmlns:a16="http://schemas.microsoft.com/office/drawing/2014/main" id="{C9E2A9A6-CD48-460A-9A63-9DAE277580A8}"/>
                </a:ext>
              </a:extLst>
            </p:cNvPr>
            <p:cNvSpPr/>
            <p:nvPr/>
          </p:nvSpPr>
          <p:spPr>
            <a:xfrm>
              <a:off x="2546992" y="1372"/>
              <a:ext cx="1793093" cy="1075856"/>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MY"/>
            </a:p>
          </p:txBody>
        </p:sp>
        <p:sp>
          <p:nvSpPr>
            <p:cNvPr id="10" name="TextBox 9">
              <a:extLst>
                <a:ext uri="{FF2B5EF4-FFF2-40B4-BE49-F238E27FC236}">
                  <a16:creationId xmlns:a16="http://schemas.microsoft.com/office/drawing/2014/main" id="{2B99D803-0AE4-47BF-939E-16C98578CC33}"/>
                </a:ext>
              </a:extLst>
            </p:cNvPr>
            <p:cNvSpPr txBox="1"/>
            <p:nvPr/>
          </p:nvSpPr>
          <p:spPr>
            <a:xfrm>
              <a:off x="2546992" y="116967"/>
              <a:ext cx="1793093" cy="9602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MY" sz="2100" kern="1200" dirty="0" err="1">
                  <a:latin typeface="Arial Nova" panose="020B0504020202020204" pitchFamily="34" charset="0"/>
                </a:rPr>
                <a:t>Perlembagaan</a:t>
              </a:r>
              <a:r>
                <a:rPr lang="en-MY" sz="2100" kern="1200" dirty="0">
                  <a:latin typeface="Arial Nova" panose="020B0504020202020204" pitchFamily="34" charset="0"/>
                </a:rPr>
                <a:t> Persekutuan</a:t>
              </a:r>
            </a:p>
          </p:txBody>
        </p:sp>
      </p:grpSp>
      <p:grpSp>
        <p:nvGrpSpPr>
          <p:cNvPr id="6" name="Group 5">
            <a:extLst>
              <a:ext uri="{FF2B5EF4-FFF2-40B4-BE49-F238E27FC236}">
                <a16:creationId xmlns:a16="http://schemas.microsoft.com/office/drawing/2014/main" id="{8933CA2B-4EFB-47AF-B5C4-BCA42E00C91E}"/>
              </a:ext>
            </a:extLst>
          </p:cNvPr>
          <p:cNvGrpSpPr/>
          <p:nvPr/>
        </p:nvGrpSpPr>
        <p:grpSpPr>
          <a:xfrm>
            <a:off x="6387082" y="5380376"/>
            <a:ext cx="2842147" cy="500183"/>
            <a:chOff x="574590" y="1256538"/>
            <a:chExt cx="1793093" cy="1075856"/>
          </a:xfrm>
        </p:grpSpPr>
        <p:sp>
          <p:nvSpPr>
            <p:cNvPr id="7" name="Rectangle 6">
              <a:extLst>
                <a:ext uri="{FF2B5EF4-FFF2-40B4-BE49-F238E27FC236}">
                  <a16:creationId xmlns:a16="http://schemas.microsoft.com/office/drawing/2014/main" id="{C5381262-FB1B-4558-B7D3-51F257F12934}"/>
                </a:ext>
              </a:extLst>
            </p:cNvPr>
            <p:cNvSpPr/>
            <p:nvPr/>
          </p:nvSpPr>
          <p:spPr>
            <a:xfrm>
              <a:off x="574590" y="1256538"/>
              <a:ext cx="1793093" cy="1075856"/>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MY"/>
            </a:p>
          </p:txBody>
        </p:sp>
        <p:sp>
          <p:nvSpPr>
            <p:cNvPr id="8" name="TextBox 7">
              <a:extLst>
                <a:ext uri="{FF2B5EF4-FFF2-40B4-BE49-F238E27FC236}">
                  <a16:creationId xmlns:a16="http://schemas.microsoft.com/office/drawing/2014/main" id="{4907051D-FF50-4007-B964-8315571DF06E}"/>
                </a:ext>
              </a:extLst>
            </p:cNvPr>
            <p:cNvSpPr txBox="1"/>
            <p:nvPr/>
          </p:nvSpPr>
          <p:spPr>
            <a:xfrm>
              <a:off x="574590" y="1256538"/>
              <a:ext cx="1793093" cy="10758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MY" sz="2100" kern="1200" dirty="0" err="1">
                  <a:latin typeface="Arial Nova" panose="020B0504020202020204" pitchFamily="34" charset="0"/>
                </a:rPr>
                <a:t>Rukun</a:t>
              </a:r>
              <a:r>
                <a:rPr lang="en-MY" sz="2100" kern="1200" dirty="0">
                  <a:latin typeface="Arial Nova" panose="020B0504020202020204" pitchFamily="34" charset="0"/>
                </a:rPr>
                <a:t> Negara</a:t>
              </a:r>
            </a:p>
          </p:txBody>
        </p:sp>
      </p:grpSp>
      <p:sp>
        <p:nvSpPr>
          <p:cNvPr id="11" name="TextBox 10">
            <a:extLst>
              <a:ext uri="{FF2B5EF4-FFF2-40B4-BE49-F238E27FC236}">
                <a16:creationId xmlns:a16="http://schemas.microsoft.com/office/drawing/2014/main" id="{E617ECAC-051E-4263-9E30-B7F5072400CA}"/>
              </a:ext>
            </a:extLst>
          </p:cNvPr>
          <p:cNvSpPr txBox="1"/>
          <p:nvPr/>
        </p:nvSpPr>
        <p:spPr>
          <a:xfrm>
            <a:off x="4209838" y="6137448"/>
            <a:ext cx="3981734" cy="461665"/>
          </a:xfrm>
          <a:prstGeom prst="rect">
            <a:avLst/>
          </a:prstGeom>
          <a:noFill/>
        </p:spPr>
        <p:txBody>
          <a:bodyPr wrap="square">
            <a:spAutoFit/>
          </a:bodyPr>
          <a:lstStyle/>
          <a:p>
            <a:r>
              <a:rPr lang="en-MY" sz="2400" dirty="0" err="1">
                <a:solidFill>
                  <a:srgbClr val="C00000"/>
                </a:solidFill>
                <a:effectLst/>
                <a:latin typeface="Calibri" panose="020F0502020204030204" pitchFamily="34" charset="0"/>
                <a:ea typeface="Times New Roman" panose="02020603050405020304" pitchFamily="18" charset="0"/>
              </a:rPr>
              <a:t>Tunjang</a:t>
            </a:r>
            <a:r>
              <a:rPr lang="en-MY" sz="2400" dirty="0">
                <a:solidFill>
                  <a:srgbClr val="C00000"/>
                </a:solidFill>
                <a:effectLst/>
                <a:latin typeface="Calibri" panose="020F0502020204030204" pitchFamily="34" charset="0"/>
                <a:ea typeface="Times New Roman" panose="02020603050405020304" pitchFamily="18" charset="0"/>
              </a:rPr>
              <a:t> </a:t>
            </a:r>
            <a:r>
              <a:rPr lang="en-MY" sz="2400" dirty="0" err="1">
                <a:solidFill>
                  <a:srgbClr val="C00000"/>
                </a:solidFill>
                <a:effectLst/>
                <a:latin typeface="Calibri" panose="020F0502020204030204" pitchFamily="34" charset="0"/>
                <a:ea typeface="Times New Roman" panose="02020603050405020304" pitchFamily="18" charset="0"/>
              </a:rPr>
              <a:t>utama</a:t>
            </a:r>
            <a:r>
              <a:rPr lang="en-MY" sz="2400" dirty="0">
                <a:solidFill>
                  <a:srgbClr val="C00000"/>
                </a:solidFill>
                <a:effectLst/>
                <a:latin typeface="Calibri" panose="020F0502020204030204" pitchFamily="34" charset="0"/>
                <a:ea typeface="Times New Roman" panose="02020603050405020304" pitchFamily="18" charset="0"/>
              </a:rPr>
              <a:t> </a:t>
            </a:r>
            <a:r>
              <a:rPr lang="en-MY" sz="2400" dirty="0" err="1">
                <a:solidFill>
                  <a:srgbClr val="C00000"/>
                </a:solidFill>
                <a:effectLst/>
                <a:latin typeface="Calibri" panose="020F0502020204030204" pitchFamily="34" charset="0"/>
                <a:ea typeface="Times New Roman" panose="02020603050405020304" pitchFamily="18" charset="0"/>
              </a:rPr>
              <a:t>perpaduan</a:t>
            </a:r>
            <a:endParaRPr lang="en-MY" sz="2400" dirty="0">
              <a:solidFill>
                <a:srgbClr val="C00000"/>
              </a:solidFill>
            </a:endParaRPr>
          </a:p>
        </p:txBody>
      </p:sp>
    </p:spTree>
    <p:extLst>
      <p:ext uri="{BB962C8B-B14F-4D97-AF65-F5344CB8AC3E}">
        <p14:creationId xmlns:p14="http://schemas.microsoft.com/office/powerpoint/2010/main" val="298589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EBEC8-9914-4544-99B3-6FAA51D6CF12}"/>
              </a:ext>
            </a:extLst>
          </p:cNvPr>
          <p:cNvSpPr txBox="1"/>
          <p:nvPr/>
        </p:nvSpPr>
        <p:spPr>
          <a:xfrm>
            <a:off x="631209" y="1108003"/>
            <a:ext cx="10382534" cy="5755422"/>
          </a:xfrm>
          <a:prstGeom prst="rect">
            <a:avLst/>
          </a:prstGeom>
          <a:noFill/>
        </p:spPr>
        <p:txBody>
          <a:bodyPr wrap="square">
            <a:spAutoFit/>
          </a:bodyPr>
          <a:lstStyle/>
          <a:p>
            <a:pPr marR="133350" indent="457200" algn="just" fontAlgn="base"/>
            <a:r>
              <a:rPr lang="en-MY" sz="2400" b="1" dirty="0" err="1">
                <a:solidFill>
                  <a:srgbClr val="C00000"/>
                </a:solidFill>
                <a:effectLst/>
                <a:latin typeface="Calibri" panose="020F0502020204030204" pitchFamily="34" charset="0"/>
                <a:ea typeface="Times New Roman" panose="02020603050405020304" pitchFamily="18" charset="0"/>
              </a:rPr>
              <a:t>Kesepaduan</a:t>
            </a:r>
            <a:r>
              <a:rPr lang="en-MY" sz="2400" b="1" dirty="0">
                <a:solidFill>
                  <a:srgbClr val="C00000"/>
                </a:solidFill>
                <a:effectLst/>
                <a:latin typeface="Calibri" panose="020F0502020204030204" pitchFamily="34" charset="0"/>
                <a:ea typeface="Times New Roman" panose="02020603050405020304" pitchFamily="18" charset="0"/>
              </a:rPr>
              <a:t> Sosial </a:t>
            </a:r>
          </a:p>
          <a:p>
            <a:pPr marR="133350" indent="457200" algn="just" fontAlgn="base"/>
            <a:endParaRPr lang="en-MY" sz="2800" b="1" dirty="0">
              <a:latin typeface="Times New Roman" panose="02020603050405020304" pitchFamily="18" charset="0"/>
              <a:ea typeface="Times New Roman" panose="02020603050405020304" pitchFamily="18" charset="0"/>
            </a:endParaRPr>
          </a:p>
          <a:p>
            <a:pPr marL="342900" marR="133350" indent="-342900" algn="just" fontAlgn="base">
              <a:buFont typeface="Arial" panose="020B0604020202020204" pitchFamily="34" charset="0"/>
              <a:buChar char="•"/>
            </a:pPr>
            <a:r>
              <a:rPr lang="en-MY" sz="2400" dirty="0" err="1">
                <a:effectLst/>
                <a:latin typeface="Calibri" panose="020F0502020204030204" pitchFamily="34" charset="0"/>
                <a:ea typeface="Times New Roman" panose="02020603050405020304" pitchFamily="18" charset="0"/>
              </a:rPr>
              <a:t>Kesepaduan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sosial</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adalah</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antara</a:t>
            </a:r>
            <a:r>
              <a:rPr lang="en-MY" sz="2400" dirty="0">
                <a:effectLst/>
                <a:latin typeface="Calibri" panose="020F0502020204030204" pitchFamily="34" charset="0"/>
                <a:ea typeface="Times New Roman" panose="02020603050405020304" pitchFamily="18" charset="0"/>
              </a:rPr>
              <a:t> teras </a:t>
            </a:r>
            <a:r>
              <a:rPr lang="en-MY" sz="2400" dirty="0" err="1">
                <a:effectLst/>
                <a:latin typeface="Calibri" panose="020F0502020204030204" pitchFamily="34" charset="0"/>
                <a:ea typeface="Times New Roman" panose="02020603050405020304" pitchFamily="18" charset="0"/>
              </a:rPr>
              <a:t>penting</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dalam</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menjamin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semua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bangsa</a:t>
            </a:r>
            <a:r>
              <a:rPr lang="en-MY" sz="2400" dirty="0">
                <a:effectLst/>
                <a:latin typeface="Calibri" panose="020F0502020204030204" pitchFamily="34" charset="0"/>
                <a:ea typeface="Times New Roman" panose="02020603050405020304" pitchFamily="18" charset="0"/>
              </a:rPr>
              <a:t> di Malaysia </a:t>
            </a:r>
            <a:r>
              <a:rPr lang="en-MY" sz="2400" dirty="0" err="1">
                <a:effectLst/>
                <a:latin typeface="Calibri" panose="020F0502020204030204" pitchFamily="34" charset="0"/>
                <a:ea typeface="Times New Roman" panose="02020603050405020304" pitchFamily="18" charset="0"/>
              </a:rPr>
              <a:t>berada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dalam</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keadaan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aman</a:t>
            </a:r>
            <a:r>
              <a:rPr lang="en-MY" sz="2400" dirty="0">
                <a:effectLst/>
                <a:latin typeface="Calibri" panose="020F0502020204030204" pitchFamily="34" charset="0"/>
                <a:ea typeface="Times New Roman" panose="02020603050405020304" pitchFamily="18" charset="0"/>
              </a:rPr>
              <a:t> dan </a:t>
            </a:r>
            <a:r>
              <a:rPr lang="en-MY" sz="2400" dirty="0" err="1">
                <a:effectLst/>
                <a:latin typeface="Calibri" panose="020F0502020204030204" pitchFamily="34" charset="0"/>
                <a:ea typeface="Times New Roman" panose="02020603050405020304" pitchFamily="18" charset="0"/>
              </a:rPr>
              <a:t>harmoni</a:t>
            </a:r>
            <a:r>
              <a:rPr lang="en-MY" sz="2400" dirty="0">
                <a:effectLst/>
                <a:latin typeface="Calibri" panose="020F0502020204030204" pitchFamily="34" charset="0"/>
                <a:ea typeface="Times New Roman" panose="02020603050405020304" pitchFamily="18" charset="0"/>
              </a:rPr>
              <a:t>.</a:t>
            </a:r>
          </a:p>
          <a:p>
            <a:pPr marL="342900" marR="133350" indent="-342900" algn="just" fontAlgn="base">
              <a:buFont typeface="Arial" panose="020B0604020202020204" pitchFamily="34" charset="0"/>
              <a:buChar char="•"/>
            </a:pPr>
            <a:r>
              <a:rPr lang="en-MY" sz="2400" dirty="0">
                <a:effectLst/>
                <a:latin typeface="Calibri" panose="020F0502020204030204" pitchFamily="34" charset="0"/>
                <a:ea typeface="Times New Roman" panose="02020603050405020304" pitchFamily="18" charset="0"/>
              </a:rPr>
              <a:t>la </a:t>
            </a:r>
            <a:r>
              <a:rPr lang="en-MY" sz="2400" dirty="0" err="1">
                <a:effectLst/>
                <a:latin typeface="Calibri" panose="020F0502020204030204" pitchFamily="34" charset="0"/>
                <a:ea typeface="Times New Roman" panose="02020603050405020304" pitchFamily="18" charset="0"/>
              </a:rPr>
              <a:t>merupakan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asas</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utama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kepada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keadaan</a:t>
            </a:r>
            <a:r>
              <a:rPr lang="en-MY" sz="2400" dirty="0">
                <a:effectLst/>
                <a:latin typeface="Calibri" panose="020F0502020204030204" pitchFamily="34" charset="0"/>
                <a:ea typeface="Times New Roman" panose="02020603050405020304" pitchFamily="18" charset="0"/>
              </a:rPr>
              <a:t> yang </a:t>
            </a:r>
            <a:r>
              <a:rPr lang="en-MY" sz="2400" dirty="0" err="1">
                <a:effectLst/>
                <a:latin typeface="Calibri" panose="020F0502020204030204" pitchFamily="34" charset="0"/>
                <a:ea typeface="Times New Roman" panose="02020603050405020304" pitchFamily="18" charset="0"/>
              </a:rPr>
              <a:t>stabil</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tanpa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ada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sebarang</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konflik</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dalam</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masyarakat</a:t>
            </a:r>
            <a:r>
              <a:rPr lang="en-MY" sz="2400" dirty="0">
                <a:effectLst/>
                <a:latin typeface="Calibri" panose="020F0502020204030204" pitchFamily="34" charset="0"/>
                <a:ea typeface="Times New Roman" panose="02020603050405020304" pitchFamily="18" charset="0"/>
              </a:rPr>
              <a:t> di Malaysia.</a:t>
            </a:r>
          </a:p>
          <a:p>
            <a:pPr marL="342900" marR="133350" indent="-342900" algn="just" fontAlgn="base">
              <a:buFont typeface="Arial" panose="020B0604020202020204" pitchFamily="34" charset="0"/>
              <a:buChar char="•"/>
            </a:pPr>
            <a:r>
              <a:rPr lang="en-MY" sz="2400" dirty="0" err="1">
                <a:effectLst/>
                <a:latin typeface="Calibri" panose="020F0502020204030204" pitchFamily="34" charset="0"/>
                <a:ea typeface="Times New Roman" panose="02020603050405020304" pitchFamily="18" charset="0"/>
              </a:rPr>
              <a:t>Konsep</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kesepaduan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sosial</a:t>
            </a:r>
            <a:r>
              <a:rPr lang="en-MY" sz="2400" dirty="0">
                <a:effectLst/>
                <a:latin typeface="Calibri" panose="020F0502020204030204" pitchFamily="34" charset="0"/>
                <a:ea typeface="Times New Roman" panose="02020603050405020304" pitchFamily="18" charset="0"/>
              </a:rPr>
              <a:t> yang </a:t>
            </a:r>
            <a:r>
              <a:rPr lang="en-MY" sz="2400" dirty="0" err="1">
                <a:effectLst/>
                <a:latin typeface="Calibri" panose="020F0502020204030204" pitchFamily="34" charset="0"/>
                <a:ea typeface="Times New Roman" panose="02020603050405020304" pitchFamily="18" charset="0"/>
              </a:rPr>
              <a:t>diasaskan</a:t>
            </a:r>
            <a:r>
              <a:rPr lang="en-MY" sz="2400" dirty="0">
                <a:effectLst/>
                <a:latin typeface="Calibri" panose="020F0502020204030204" pitchFamily="34" charset="0"/>
                <a:ea typeface="Times New Roman" panose="02020603050405020304" pitchFamily="18" charset="0"/>
              </a:rPr>
              <a:t> oleh </a:t>
            </a:r>
            <a:r>
              <a:rPr lang="en-MY" sz="2400" dirty="0" err="1">
                <a:effectLst/>
                <a:latin typeface="Calibri" panose="020F0502020204030204" pitchFamily="34" charset="0"/>
                <a:ea typeface="Times New Roman" panose="02020603050405020304" pitchFamily="18" charset="0"/>
              </a:rPr>
              <a:t>kerajaan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adalah</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sebagai</a:t>
            </a:r>
            <a:r>
              <a:rPr lang="en-MY" sz="2400" dirty="0">
                <a:effectLst/>
                <a:latin typeface="Calibri" panose="020F0502020204030204" pitchFamily="34" charset="0"/>
                <a:ea typeface="Times New Roman" panose="02020603050405020304" pitchFamily="18" charset="0"/>
              </a:rPr>
              <a:t> formula </a:t>
            </a:r>
            <a:r>
              <a:rPr lang="en-MY" sz="2400" dirty="0" err="1">
                <a:effectLst/>
                <a:latin typeface="Calibri" panose="020F0502020204030204" pitchFamily="34" charset="0"/>
                <a:ea typeface="Times New Roman" panose="02020603050405020304" pitchFamily="18" charset="0"/>
              </a:rPr>
              <a:t>penting</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untuk</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menguruskan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masyarakat</a:t>
            </a:r>
            <a:r>
              <a:rPr lang="en-MY" sz="2400" dirty="0">
                <a:effectLst/>
                <a:latin typeface="Calibri" panose="020F0502020204030204" pitchFamily="34" charset="0"/>
                <a:ea typeface="Times New Roman" panose="02020603050405020304" pitchFamily="18" charset="0"/>
              </a:rPr>
              <a:t> yang </a:t>
            </a:r>
            <a:r>
              <a:rPr lang="en-MY" sz="2400" dirty="0" err="1">
                <a:effectLst/>
                <a:latin typeface="Calibri" panose="020F0502020204030204" pitchFamily="34" charset="0"/>
                <a:ea typeface="Times New Roman" panose="02020603050405020304" pitchFamily="18" charset="0"/>
              </a:rPr>
              <a:t>berbilang</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kaum</a:t>
            </a:r>
            <a:r>
              <a:rPr lang="en-MY" sz="2400" dirty="0">
                <a:effectLst/>
                <a:latin typeface="Calibri" panose="020F0502020204030204" pitchFamily="34" charset="0"/>
                <a:ea typeface="Times New Roman" panose="02020603050405020304" pitchFamily="18" charset="0"/>
              </a:rPr>
              <a:t> dan agama </a:t>
            </a:r>
            <a:r>
              <a:rPr lang="en-MY" sz="2400" dirty="0" err="1">
                <a:effectLst/>
                <a:latin typeface="Calibri" panose="020F0502020204030204" pitchFamily="34" charset="0"/>
                <a:ea typeface="Times New Roman" panose="02020603050405020304" pitchFamily="18" charset="0"/>
              </a:rPr>
              <a:t>khususnya</a:t>
            </a:r>
            <a:r>
              <a:rPr lang="en-MY" sz="2400" dirty="0">
                <a:effectLst/>
                <a:latin typeface="Calibri" panose="020F0502020204030204" pitchFamily="34" charset="0"/>
                <a:ea typeface="Times New Roman" panose="02020603050405020304" pitchFamily="18" charset="0"/>
              </a:rPr>
              <a:t> di Malaysia. </a:t>
            </a:r>
          </a:p>
          <a:p>
            <a:pPr marL="342900" marR="133350" indent="-342900" algn="just" fontAlgn="base">
              <a:buFont typeface="Arial" panose="020B0604020202020204" pitchFamily="34" charset="0"/>
              <a:buChar char="•"/>
            </a:pPr>
            <a:endParaRPr lang="en-MY" sz="2400" dirty="0">
              <a:effectLst/>
              <a:latin typeface="Calibri" panose="020F0502020204030204" pitchFamily="34" charset="0"/>
              <a:ea typeface="Times New Roman" panose="02020603050405020304" pitchFamily="18" charset="0"/>
            </a:endParaRPr>
          </a:p>
          <a:p>
            <a:pPr marL="342900" marR="133350" indent="-342900" algn="just" fontAlgn="base">
              <a:buFont typeface="Arial" panose="020B0604020202020204" pitchFamily="34" charset="0"/>
              <a:buChar char="•"/>
            </a:pPr>
            <a:r>
              <a:rPr lang="en-MY" sz="2400" dirty="0" err="1">
                <a:solidFill>
                  <a:srgbClr val="00B050"/>
                </a:solidFill>
                <a:effectLst/>
                <a:latin typeface="Calibri" panose="020F0502020204030204" pitchFamily="34" charset="0"/>
                <a:ea typeface="Times New Roman" panose="02020603050405020304" pitchFamily="18" charset="0"/>
              </a:rPr>
              <a:t>Mohd</a:t>
            </a:r>
            <a:r>
              <a:rPr lang="en-MY" sz="2400" dirty="0">
                <a:solidFill>
                  <a:srgbClr val="00B050"/>
                </a:solidFill>
                <a:effectLst/>
                <a:latin typeface="Calibri" panose="020F0502020204030204" pitchFamily="34" charset="0"/>
                <a:ea typeface="Times New Roman" panose="02020603050405020304" pitchFamily="18" charset="0"/>
              </a:rPr>
              <a:t> </a:t>
            </a:r>
            <a:r>
              <a:rPr lang="en-MY" sz="2400" dirty="0" err="1">
                <a:solidFill>
                  <a:srgbClr val="00B050"/>
                </a:solidFill>
                <a:effectLst/>
                <a:latin typeface="Calibri" panose="020F0502020204030204" pitchFamily="34" charset="0"/>
                <a:ea typeface="Times New Roman" panose="02020603050405020304" pitchFamily="18" charset="0"/>
              </a:rPr>
              <a:t>Syariefudin</a:t>
            </a:r>
            <a:r>
              <a:rPr lang="en-MY" sz="2400" dirty="0">
                <a:solidFill>
                  <a:srgbClr val="00B050"/>
                </a:solidFill>
                <a:effectLst/>
                <a:latin typeface="Calibri" panose="020F0502020204030204" pitchFamily="34" charset="0"/>
                <a:ea typeface="Times New Roman" panose="02020603050405020304" pitchFamily="18" charset="0"/>
              </a:rPr>
              <a:t> Abdullah et. al </a:t>
            </a:r>
            <a:r>
              <a:rPr lang="en-MY" sz="2400" dirty="0">
                <a:effectLst/>
                <a:latin typeface="Calibri" panose="020F0502020204030204" pitchFamily="34" charset="0"/>
                <a:ea typeface="Times New Roman" panose="02020603050405020304" pitchFamily="18" charset="0"/>
              </a:rPr>
              <a:t>( 2016) </a:t>
            </a:r>
            <a:r>
              <a:rPr lang="en-MY" sz="2400" dirty="0" err="1">
                <a:effectLst/>
                <a:latin typeface="Calibri" panose="020F0502020204030204" pitchFamily="34" charset="0"/>
                <a:ea typeface="Times New Roman" panose="02020603050405020304" pitchFamily="18" charset="0"/>
              </a:rPr>
              <a:t>dalam</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kajiannya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menyatakan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terdapat</a:t>
            </a:r>
            <a:r>
              <a:rPr lang="en-MY" sz="2400" dirty="0">
                <a:effectLst/>
                <a:latin typeface="Calibri" panose="020F0502020204030204" pitchFamily="34" charset="0"/>
                <a:ea typeface="Times New Roman" panose="02020603050405020304" pitchFamily="18" charset="0"/>
              </a:rPr>
              <a:t> </a:t>
            </a:r>
            <a:r>
              <a:rPr lang="en-MY" sz="2400" b="1" dirty="0" err="1">
                <a:solidFill>
                  <a:srgbClr val="00B050"/>
                </a:solidFill>
                <a:effectLst/>
                <a:latin typeface="Calibri" panose="020F0502020204030204" pitchFamily="34" charset="0"/>
                <a:ea typeface="Times New Roman" panose="02020603050405020304" pitchFamily="18" charset="0"/>
              </a:rPr>
              <a:t>enam</a:t>
            </a:r>
            <a:r>
              <a:rPr lang="en-MY" sz="2400" b="1" dirty="0">
                <a:solidFill>
                  <a:srgbClr val="00B050"/>
                </a:solidFill>
                <a:effectLst/>
                <a:latin typeface="Calibri" panose="020F0502020204030204" pitchFamily="34" charset="0"/>
                <a:ea typeface="Times New Roman" panose="02020603050405020304" pitchFamily="18" charset="0"/>
              </a:rPr>
              <a:t> </a:t>
            </a:r>
            <a:r>
              <a:rPr lang="en-MY" sz="2400" b="1" dirty="0" err="1">
                <a:solidFill>
                  <a:srgbClr val="00B050"/>
                </a:solidFill>
                <a:effectLst/>
                <a:latin typeface="Calibri" panose="020F0502020204030204" pitchFamily="34" charset="0"/>
                <a:ea typeface="Times New Roman" panose="02020603050405020304" pitchFamily="18" charset="0"/>
              </a:rPr>
              <a:t>dimensi</a:t>
            </a:r>
            <a:r>
              <a:rPr lang="en-MY" sz="2400" dirty="0">
                <a:effectLst/>
                <a:latin typeface="Calibri" panose="020F0502020204030204" pitchFamily="34" charset="0"/>
                <a:ea typeface="Times New Roman" panose="02020603050405020304" pitchFamily="18" charset="0"/>
              </a:rPr>
              <a:t> yang </a:t>
            </a:r>
            <a:r>
              <a:rPr lang="en-MY" sz="2400" dirty="0" err="1">
                <a:effectLst/>
                <a:latin typeface="Calibri" panose="020F0502020204030204" pitchFamily="34" charset="0"/>
                <a:ea typeface="Times New Roman" panose="02020603050405020304" pitchFamily="18" charset="0"/>
              </a:rPr>
              <a:t>ada</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dalam</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kesepaduan</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sosial</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seperti</a:t>
            </a:r>
            <a:r>
              <a:rPr lang="en-MY" sz="2400" dirty="0">
                <a:effectLst/>
                <a:latin typeface="Calibri" panose="020F0502020204030204" pitchFamily="34" charset="0"/>
                <a:ea typeface="Times New Roman" panose="02020603050405020304" pitchFamily="18" charset="0"/>
              </a:rPr>
              <a:t> di </a:t>
            </a:r>
            <a:r>
              <a:rPr lang="en-MY" sz="2400" dirty="0" err="1">
                <a:effectLst/>
                <a:latin typeface="Calibri" panose="020F0502020204030204" pitchFamily="34" charset="0"/>
                <a:ea typeface="Times New Roman" panose="02020603050405020304" pitchFamily="18" charset="0"/>
              </a:rPr>
              <a:t>mukasurat</a:t>
            </a:r>
            <a:r>
              <a:rPr lang="en-MY" sz="2400" dirty="0">
                <a:effectLst/>
                <a:latin typeface="Calibri" panose="020F0502020204030204" pitchFamily="34" charset="0"/>
                <a:ea typeface="Times New Roman" panose="02020603050405020304" pitchFamily="18" charset="0"/>
              </a:rPr>
              <a:t> </a:t>
            </a:r>
            <a:r>
              <a:rPr lang="en-MY" sz="2400" dirty="0" err="1">
                <a:effectLst/>
                <a:latin typeface="Calibri" panose="020F0502020204030204" pitchFamily="34" charset="0"/>
                <a:ea typeface="Times New Roman" panose="02020603050405020304" pitchFamily="18" charset="0"/>
              </a:rPr>
              <a:t>sebelah</a:t>
            </a:r>
            <a:r>
              <a:rPr lang="en-MY" sz="2400" dirty="0">
                <a:effectLst/>
                <a:latin typeface="Calibri" panose="020F0502020204030204" pitchFamily="34" charset="0"/>
                <a:ea typeface="Times New Roman" panose="02020603050405020304" pitchFamily="18" charset="0"/>
              </a:rPr>
              <a:t>.</a:t>
            </a:r>
          </a:p>
          <a:p>
            <a:pPr marL="342900" marR="133350" indent="-342900" algn="just" fontAlgn="base">
              <a:buFont typeface="Arial" panose="020B0604020202020204" pitchFamily="34" charset="0"/>
              <a:buChar char="•"/>
            </a:pPr>
            <a:endParaRPr lang="en-MY" sz="2400" dirty="0">
              <a:latin typeface="Calibri" panose="020F0502020204030204" pitchFamily="34" charset="0"/>
              <a:ea typeface="Times New Roman" panose="02020603050405020304" pitchFamily="18" charset="0"/>
            </a:endParaRPr>
          </a:p>
          <a:p>
            <a:pPr marL="342900" marR="133350" indent="-342900" algn="just" fontAlgn="base">
              <a:buFont typeface="Arial" panose="020B0604020202020204" pitchFamily="34" charset="0"/>
              <a:buChar char="•"/>
            </a:pPr>
            <a:endParaRPr lang="en-MY" sz="2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8C52748D-CD6C-4615-AA1E-680215532EE6}"/>
              </a:ext>
            </a:extLst>
          </p:cNvPr>
          <p:cNvSpPr txBox="1"/>
          <p:nvPr/>
        </p:nvSpPr>
        <p:spPr>
          <a:xfrm>
            <a:off x="631209" y="327125"/>
            <a:ext cx="6093724" cy="523220"/>
          </a:xfrm>
          <a:prstGeom prst="rect">
            <a:avLst/>
          </a:prstGeom>
          <a:noFill/>
        </p:spPr>
        <p:txBody>
          <a:bodyPr wrap="square">
            <a:spAutoFit/>
          </a:bodyPr>
          <a:lstStyle/>
          <a:p>
            <a:pPr marR="133350" lvl="0" algn="just" fontAlgn="base">
              <a:spcBef>
                <a:spcPts val="500"/>
              </a:spcBef>
              <a:spcAft>
                <a:spcPts val="600"/>
              </a:spcAft>
            </a:pPr>
            <a:r>
              <a:rPr lang="en-MY" sz="2800" b="1" dirty="0">
                <a:solidFill>
                  <a:srgbClr val="0070C0"/>
                </a:solidFill>
                <a:effectLst/>
                <a:latin typeface="Calibri" panose="020F0502020204030204" pitchFamily="34" charset="0"/>
                <a:ea typeface="Times New Roman" panose="02020603050405020304" pitchFamily="18" charset="0"/>
              </a:rPr>
              <a:t>b. </a:t>
            </a:r>
            <a:r>
              <a:rPr lang="en-MY" sz="2800" b="1" dirty="0" err="1">
                <a:solidFill>
                  <a:srgbClr val="0070C0"/>
                </a:solidFill>
                <a:effectLst/>
                <a:latin typeface="Calibri" panose="020F0502020204030204" pitchFamily="34" charset="0"/>
                <a:ea typeface="Times New Roman" panose="02020603050405020304" pitchFamily="18" charset="0"/>
              </a:rPr>
              <a:t>Kesepaduan</a:t>
            </a:r>
            <a:r>
              <a:rPr lang="en-MY" sz="2800" b="1" dirty="0">
                <a:solidFill>
                  <a:srgbClr val="0070C0"/>
                </a:solidFill>
                <a:effectLst/>
                <a:latin typeface="Calibri" panose="020F0502020204030204" pitchFamily="34" charset="0"/>
                <a:ea typeface="Times New Roman" panose="02020603050405020304" pitchFamily="18" charset="0"/>
              </a:rPr>
              <a:t> Sosial &amp; </a:t>
            </a:r>
            <a:r>
              <a:rPr lang="en-MY" sz="2800" b="1" dirty="0" err="1">
                <a:solidFill>
                  <a:srgbClr val="0070C0"/>
                </a:solidFill>
                <a:effectLst/>
                <a:latin typeface="Calibri" panose="020F0502020204030204" pitchFamily="34" charset="0"/>
                <a:ea typeface="Times New Roman" panose="02020603050405020304" pitchFamily="18" charset="0"/>
              </a:rPr>
              <a:t>Defisit</a:t>
            </a:r>
            <a:r>
              <a:rPr lang="en-MY" sz="2800" b="1" dirty="0">
                <a:solidFill>
                  <a:srgbClr val="0070C0"/>
                </a:solidFill>
                <a:effectLst/>
                <a:latin typeface="Calibri" panose="020F0502020204030204" pitchFamily="34" charset="0"/>
                <a:ea typeface="Times New Roman" panose="02020603050405020304" pitchFamily="18" charset="0"/>
              </a:rPr>
              <a:t> Sosial </a:t>
            </a:r>
            <a:endParaRPr lang="en-MY" sz="32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7860860"/>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315</TotalTime>
  <Words>1461</Words>
  <Application>Microsoft Office PowerPoint</Application>
  <PresentationFormat>Widescreen</PresentationFormat>
  <Paragraphs>147</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Nova</vt:lpstr>
      <vt:lpstr>Avenir Next LT Pro</vt:lpstr>
      <vt:lpstr>Calibri</vt:lpstr>
      <vt:lpstr>Modern Love</vt:lpstr>
      <vt:lpstr>Times New Roman</vt:lpstr>
      <vt:lpstr>Tw Cen MT Condensed Extra Bold</vt:lpstr>
      <vt:lpstr>BohemianVTI</vt:lpstr>
      <vt:lpstr>Bab 4: Pemantapan Kesepaduan Nasional Malaysia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4: Pemantapan Kesepaduan Nasional Malaysia</dc:title>
  <dc:creator>Abdul Hafez Bin Zahruddin</dc:creator>
  <cp:lastModifiedBy>Abdul Hafez Bin Zahruddin</cp:lastModifiedBy>
  <cp:revision>29</cp:revision>
  <dcterms:created xsi:type="dcterms:W3CDTF">2022-03-14T02:12:09Z</dcterms:created>
  <dcterms:modified xsi:type="dcterms:W3CDTF">2024-06-10T23:56:20Z</dcterms:modified>
</cp:coreProperties>
</file>